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 id="2147483985" r:id="rId5"/>
  </p:sldMasterIdLst>
  <p:notesMasterIdLst>
    <p:notesMasterId r:id="rId21"/>
  </p:notesMasterIdLst>
  <p:handoutMasterIdLst>
    <p:handoutMasterId r:id="rId22"/>
  </p:handoutMasterIdLst>
  <p:sldIdLst>
    <p:sldId id="592" r:id="rId6"/>
    <p:sldId id="719" r:id="rId7"/>
    <p:sldId id="717" r:id="rId8"/>
    <p:sldId id="697" r:id="rId9"/>
    <p:sldId id="720" r:id="rId10"/>
    <p:sldId id="721" r:id="rId11"/>
    <p:sldId id="722" r:id="rId12"/>
    <p:sldId id="698" r:id="rId13"/>
    <p:sldId id="699" r:id="rId14"/>
    <p:sldId id="700" r:id="rId15"/>
    <p:sldId id="701" r:id="rId16"/>
    <p:sldId id="702" r:id="rId17"/>
    <p:sldId id="703" r:id="rId18"/>
    <p:sldId id="704" r:id="rId19"/>
    <p:sldId id="705" r:id="rId2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in Stokes" initials="KS" lastIdx="2" clrIdx="0">
    <p:extLst/>
  </p:cmAuthor>
  <p:cmAuthor id="2" name="david groom" initials="d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EF"/>
    <a:srgbClr val="001E7E"/>
    <a:srgbClr val="B2C4FF"/>
    <a:srgbClr val="231CA5"/>
    <a:srgbClr val="CACACA"/>
    <a:srgbClr val="878787"/>
    <a:srgbClr val="617D78"/>
    <a:srgbClr val="BFBFBF"/>
    <a:srgbClr val="0033CC"/>
    <a:srgbClr val="56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8" autoAdjust="0"/>
    <p:restoredTop sz="89427" autoAdjust="0"/>
  </p:normalViewPr>
  <p:slideViewPr>
    <p:cSldViewPr snapToGrid="0" showGuides="1">
      <p:cViewPr varScale="1">
        <p:scale>
          <a:sx n="106" d="100"/>
          <a:sy n="106" d="100"/>
        </p:scale>
        <p:origin x="132" y="162"/>
      </p:cViewPr>
      <p:guideLst>
        <p:guide orient="horz" pos="2160"/>
        <p:guide pos="3840"/>
      </p:guideLst>
    </p:cSldViewPr>
  </p:slideViewPr>
  <p:outlineViewPr>
    <p:cViewPr>
      <p:scale>
        <a:sx n="33" d="100"/>
        <a:sy n="33" d="100"/>
      </p:scale>
      <p:origin x="0" y="-20748"/>
    </p:cViewPr>
  </p:outlineViewPr>
  <p:notesTextViewPr>
    <p:cViewPr>
      <p:scale>
        <a:sx n="100" d="100"/>
        <a:sy n="100" d="100"/>
      </p:scale>
      <p:origin x="0" y="0"/>
    </p:cViewPr>
  </p:notesTextViewPr>
  <p:sorterViewPr>
    <p:cViewPr varScale="1">
      <p:scale>
        <a:sx n="100" d="100"/>
        <a:sy n="100" d="100"/>
      </p:scale>
      <p:origin x="0" y="-44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A5CA1-C8D5-4CE7-B7E1-2FC6B6E1DAFA}" type="datetimeFigureOut">
              <a:rPr lang="en-US" smtClean="0"/>
              <a:t>29.01.2018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9A6464-4581-44D8-AEC3-328A6D689656}" type="slidenum">
              <a:rPr lang="en-US" smtClean="0"/>
              <a:t>‹#›</a:t>
            </a:fld>
            <a:endParaRPr lang="en-US"/>
          </a:p>
        </p:txBody>
      </p:sp>
    </p:spTree>
    <p:extLst>
      <p:ext uri="{BB962C8B-B14F-4D97-AF65-F5344CB8AC3E}">
        <p14:creationId xmlns:p14="http://schemas.microsoft.com/office/powerpoint/2010/main" val="865129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1235D-1C41-46BD-BDEC-C96AB0A1FBDF}" type="datetimeFigureOut">
              <a:rPr lang="en-US" smtClean="0"/>
              <a:t>29.01.2018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6D5C-5EF9-4233-82C8-1D8C4F6E2EDC}" type="slidenum">
              <a:rPr lang="en-US" smtClean="0"/>
              <a:t>‹#›</a:t>
            </a:fld>
            <a:endParaRPr lang="en-US"/>
          </a:p>
        </p:txBody>
      </p:sp>
    </p:spTree>
    <p:extLst>
      <p:ext uri="{BB962C8B-B14F-4D97-AF65-F5344CB8AC3E}">
        <p14:creationId xmlns:p14="http://schemas.microsoft.com/office/powerpoint/2010/main" val="1369405924"/>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next module that we will cover in our course will be SMA-X Human Recourses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module is one of the modules that extends SMA-X presence out of only IT department. Human resources requests could be significantly different from IT related requests, so we have separate process workflow for HR related requests.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344407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some</a:t>
            </a:r>
            <a:r>
              <a:rPr lang="en-US" baseline="0" dirty="0" smtClean="0"/>
              <a:t> of the</a:t>
            </a:r>
            <a:r>
              <a:rPr lang="en-US" dirty="0" smtClean="0"/>
              <a:t> service offerings that requires approvals</a:t>
            </a:r>
            <a:r>
              <a:rPr lang="en-US" baseline="0" dirty="0" smtClean="0"/>
              <a:t> it is configured to use IT service request process.</a:t>
            </a:r>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12</a:t>
            </a:fld>
            <a:endParaRPr lang="en-US"/>
          </a:p>
        </p:txBody>
      </p:sp>
    </p:spTree>
    <p:extLst>
      <p:ext uri="{BB962C8B-B14F-4D97-AF65-F5344CB8AC3E}">
        <p14:creationId xmlns:p14="http://schemas.microsoft.com/office/powerpoint/2010/main" val="422609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13</a:t>
            </a:fld>
            <a:endParaRPr lang="en-US"/>
          </a:p>
        </p:txBody>
      </p:sp>
    </p:spTree>
    <p:extLst>
      <p:ext uri="{BB962C8B-B14F-4D97-AF65-F5344CB8AC3E}">
        <p14:creationId xmlns:p14="http://schemas.microsoft.com/office/powerpoint/2010/main" val="120914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15</a:t>
            </a:fld>
            <a:endParaRPr lang="en-US"/>
          </a:p>
        </p:txBody>
      </p:sp>
    </p:spTree>
    <p:extLst>
      <p:ext uri="{BB962C8B-B14F-4D97-AF65-F5344CB8AC3E}">
        <p14:creationId xmlns:p14="http://schemas.microsoft.com/office/powerpoint/2010/main" val="46841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Additionally</a:t>
            </a:r>
            <a:r>
              <a:rPr lang="en-US" baseline="0" dirty="0" smtClean="0">
                <a:latin typeface="Arial" panose="020B0604020202020204" pitchFamily="34" charset="0"/>
                <a:cs typeface="Arial" panose="020B0604020202020204" pitchFamily="34" charset="0"/>
              </a:rPr>
              <a:t> we will have brief overview of Out of the box content for HR request in SMA-X</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
        <p:nvSpPr>
          <p:cNvPr id="5" name="Footer Placeholder 4"/>
          <p:cNvSpPr>
            <a:spLocks noGrp="1"/>
          </p:cNvSpPr>
          <p:nvPr>
            <p:ph type="ftr" sz="quarter" idx="11"/>
          </p:nvPr>
        </p:nvSpPr>
        <p:spPr/>
        <p:txBody>
          <a:bodyPr/>
          <a:lstStyle/>
          <a:p>
            <a:r>
              <a:rPr lang="en-US" dirty="0" smtClean="0"/>
              <a:t>HPE SMA-X - Partner Training (February 2016)</a:t>
            </a:r>
            <a:endParaRPr lang="en-GB" dirty="0"/>
          </a:p>
        </p:txBody>
      </p:sp>
      <p:sp>
        <p:nvSpPr>
          <p:cNvPr id="6" name="Header Placeholder 5"/>
          <p:cNvSpPr>
            <a:spLocks noGrp="1"/>
          </p:cNvSpPr>
          <p:nvPr>
            <p:ph type="hdr" sz="quarter" idx="12"/>
          </p:nvPr>
        </p:nvSpPr>
        <p:spPr/>
        <p:txBody>
          <a:bodyPr/>
          <a:lstStyle/>
          <a:p>
            <a:r>
              <a:rPr lang="en-US" dirty="0" smtClean="0"/>
              <a:t>Module 1 - SMA-X Overview</a:t>
            </a:r>
            <a:endParaRPr lang="en-GB" dirty="0"/>
          </a:p>
        </p:txBody>
      </p:sp>
    </p:spTree>
    <p:extLst>
      <p:ext uri="{BB962C8B-B14F-4D97-AF65-F5344CB8AC3E}">
        <p14:creationId xmlns:p14="http://schemas.microsoft.com/office/powerpoint/2010/main" val="350730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lnSpcReduction="10000"/>
          </a:bodyPr>
          <a:lstStyle/>
          <a:p>
            <a:pPr marL="450799" marR="0" lvl="0" indent="-171450" algn="l" defTabSz="914400" rtl="0" eaLnBrk="1" fontAlgn="auto" latinLnBrk="0" hangingPunct="1">
              <a:lnSpc>
                <a:spcPct val="100000"/>
              </a:lnSpc>
              <a:spcBef>
                <a:spcPts val="600"/>
              </a:spcBef>
              <a:spcAft>
                <a:spcPts val="0"/>
              </a:spcAft>
              <a:buClrTx/>
              <a:buSzTx/>
              <a:buFontTx/>
              <a:buChar char="-"/>
              <a:tabLst/>
              <a:defRPr/>
            </a:pPr>
            <a:r>
              <a:rPr lang="en-US" baseline="0" dirty="0">
                <a:cs typeface="Arial"/>
              </a:rPr>
              <a:t>HR different from IT in their nomenclature, overall duration (medical leave could be a 6 year E2E), etc. so created a separate module or application</a:t>
            </a:r>
          </a:p>
          <a:p>
            <a:pPr marL="450799" indent="-171450">
              <a:buSzTx/>
              <a:buFontTx/>
              <a:buChar char="-"/>
              <a:defRPr/>
            </a:pPr>
            <a:r>
              <a:rPr lang="en-US" dirty="0" smtClean="0">
                <a:cs typeface="Arial"/>
              </a:rPr>
              <a:t>Benefits of having separate process: </a:t>
            </a:r>
            <a:endParaRPr lang="en-US" dirty="0">
              <a:cs typeface="Arial"/>
            </a:endParaRPr>
          </a:p>
          <a:p>
            <a:pPr marL="633679" lvl="1" indent="-171450">
              <a:buSzTx/>
              <a:buFontTx/>
              <a:buChar char="-"/>
              <a:defRPr/>
            </a:pPr>
            <a:r>
              <a:rPr lang="en-US" dirty="0">
                <a:cs typeface="Arial"/>
              </a:rPr>
              <a:t>Many customers adding HR processes</a:t>
            </a:r>
            <a:r>
              <a:rPr lang="en-US" baseline="0" dirty="0">
                <a:cs typeface="Arial"/>
              </a:rPr>
              <a:t> to the IT </a:t>
            </a:r>
            <a:r>
              <a:rPr lang="en-US" baseline="0" dirty="0" smtClean="0">
                <a:cs typeface="Arial"/>
              </a:rPr>
              <a:t>implementation</a:t>
            </a:r>
            <a:endParaRPr lang="en-US" baseline="0" dirty="0">
              <a:cs typeface="Arial"/>
            </a:endParaRPr>
          </a:p>
          <a:p>
            <a:pPr marL="633679" lvl="1" indent="-171450">
              <a:buSzTx/>
              <a:buFontTx/>
              <a:buChar char="-"/>
              <a:defRPr/>
            </a:pPr>
            <a:r>
              <a:rPr lang="en-US" baseline="0" dirty="0">
                <a:cs typeface="Arial"/>
              </a:rPr>
              <a:t>Often process are related to IT – </a:t>
            </a:r>
            <a:r>
              <a:rPr lang="en-US" baseline="0" dirty="0" smtClean="0">
                <a:cs typeface="Arial"/>
              </a:rPr>
              <a:t>for example on/</a:t>
            </a:r>
            <a:r>
              <a:rPr lang="en-US" baseline="0" dirty="0" err="1" smtClean="0">
                <a:cs typeface="Arial"/>
              </a:rPr>
              <a:t>offboarding</a:t>
            </a:r>
            <a:r>
              <a:rPr lang="en-US" baseline="0" dirty="0" smtClean="0">
                <a:cs typeface="Arial"/>
              </a:rPr>
              <a:t> </a:t>
            </a:r>
            <a:r>
              <a:rPr lang="en-US" baseline="0" dirty="0">
                <a:cs typeface="Arial"/>
              </a:rPr>
              <a:t>bundle includes HR, IT and other departments – but customers also doing HR only </a:t>
            </a:r>
            <a:r>
              <a:rPr lang="en-US" baseline="0" dirty="0" smtClean="0">
                <a:cs typeface="Arial"/>
              </a:rPr>
              <a:t>for example: </a:t>
            </a:r>
            <a:r>
              <a:rPr lang="en-US" baseline="0" dirty="0">
                <a:cs typeface="Arial"/>
              </a:rPr>
              <a:t>policy questions, pay or HR </a:t>
            </a:r>
            <a:r>
              <a:rPr lang="en-US" baseline="0" dirty="0" smtClean="0">
                <a:cs typeface="Arial"/>
              </a:rPr>
              <a:t>support </a:t>
            </a:r>
            <a:endParaRPr lang="en-US" baseline="0" dirty="0">
              <a:cs typeface="Arial"/>
            </a:endParaRPr>
          </a:p>
          <a:p>
            <a:pPr marL="462229" lvl="1" indent="0">
              <a:buSzTx/>
              <a:buFontTx/>
              <a:buNone/>
              <a:defRPr/>
            </a:pPr>
            <a:r>
              <a:rPr lang="en-US" baseline="0" dirty="0" smtClean="0">
                <a:cs typeface="Arial"/>
              </a:rPr>
              <a:t>Very simplified process designed to </a:t>
            </a:r>
            <a:r>
              <a:rPr lang="en-US" baseline="0" dirty="0">
                <a:cs typeface="Arial"/>
              </a:rPr>
              <a:t>support simple queries not requiring approval or </a:t>
            </a:r>
            <a:r>
              <a:rPr lang="en-US" baseline="0" dirty="0" smtClean="0">
                <a:cs typeface="Arial"/>
              </a:rPr>
              <a:t>validation. So basically users ask a HR related question service desk reply them. Just simple Q&amp;A to the HR organization. If validation or approval are required then using IT service request is required</a:t>
            </a:r>
          </a:p>
          <a:p>
            <a:pPr marL="462229" lvl="1" indent="0">
              <a:buSzTx/>
              <a:buFontTx/>
              <a:buNone/>
              <a:defRPr/>
            </a:pPr>
            <a:endParaRPr lang="en-US" baseline="0" dirty="0">
              <a:cs typeface="Arial"/>
            </a:endParaRPr>
          </a:p>
          <a:p>
            <a:pPr marL="450799" lvl="0" indent="-171450">
              <a:buSzTx/>
              <a:buFontTx/>
              <a:buChar char="-"/>
              <a:defRPr/>
            </a:pPr>
            <a:r>
              <a:rPr lang="en-US" baseline="0" dirty="0">
                <a:cs typeface="Arial"/>
              </a:rPr>
              <a:t>Also, </a:t>
            </a:r>
            <a:r>
              <a:rPr lang="en-US" baseline="0" dirty="0" smtClean="0">
                <a:cs typeface="Arial"/>
              </a:rPr>
              <a:t>this module allows </a:t>
            </a:r>
            <a:r>
              <a:rPr lang="en-US" baseline="0" dirty="0">
                <a:cs typeface="Arial"/>
              </a:rPr>
              <a:t>you do edit display name, allowing you to better match </a:t>
            </a:r>
            <a:r>
              <a:rPr lang="en-US" baseline="0" dirty="0" smtClean="0">
                <a:cs typeface="Arial"/>
              </a:rPr>
              <a:t>to HR terms and be more </a:t>
            </a:r>
            <a:r>
              <a:rPr lang="en-US" baseline="0" dirty="0">
                <a:cs typeface="Arial"/>
              </a:rPr>
              <a:t>intuitive for end-user</a:t>
            </a:r>
          </a:p>
          <a:p>
            <a:pPr marL="633679" marR="0" lvl="1" indent="-171450" algn="l" defTabSz="914400" rtl="0" eaLnBrk="1" fontAlgn="auto" latinLnBrk="0" hangingPunct="1">
              <a:lnSpc>
                <a:spcPct val="100000"/>
              </a:lnSpc>
              <a:spcBef>
                <a:spcPts val="600"/>
              </a:spcBef>
              <a:spcAft>
                <a:spcPts val="0"/>
              </a:spcAft>
              <a:buClrTx/>
              <a:buSzTx/>
              <a:buFontTx/>
              <a:buChar char="-"/>
              <a:tabLst/>
              <a:defRPr/>
            </a:pPr>
            <a:r>
              <a:rPr lang="en-US" dirty="0">
                <a:latin typeface="MetricHPE"/>
              </a:rPr>
              <a:t>Note: name change should not re-purpose the meta phase meaning to avoid unintended consequences (e.g. OOTB metrics no longer make sense)</a:t>
            </a:r>
          </a:p>
          <a:p>
            <a:pPr marL="450799" lvl="0" indent="-171450">
              <a:buSzTx/>
              <a:buFontTx/>
              <a:buChar char="-"/>
              <a:defRPr/>
            </a:pPr>
            <a:r>
              <a:rPr lang="en-US" dirty="0">
                <a:cs typeface="Arial"/>
              </a:rPr>
              <a:t/>
            </a:r>
            <a:br>
              <a:rPr lang="en-US" dirty="0">
                <a:cs typeface="Arial"/>
              </a:rPr>
            </a:br>
            <a:endParaRPr lang="en-US" dirty="0"/>
          </a:p>
        </p:txBody>
      </p:sp>
      <p:sp>
        <p:nvSpPr>
          <p:cNvPr id="4" name="Slide Number Placeholder 3"/>
          <p:cNvSpPr>
            <a:spLocks noGrp="1"/>
          </p:cNvSpPr>
          <p:nvPr>
            <p:ph type="sldNum" sz="quarter" idx="10"/>
          </p:nvPr>
        </p:nvSpPr>
        <p:spPr>
          <a:xfrm>
            <a:off x="3883828" y="8684926"/>
            <a:ext cx="2972591" cy="457513"/>
          </a:xfrm>
          <a:prstGeom prst="rect">
            <a:avLst/>
          </a:prstGeom>
        </p:spPr>
        <p:txBody>
          <a:bodyPr/>
          <a:lstStyle/>
          <a:p>
            <a:fld id="{22A853E8-D85F-5D49-95D2-E1D96ABFE2B9}" type="slidenum">
              <a:rPr lang="en-GB" smtClean="0">
                <a:solidFill>
                  <a:prstClr val="black"/>
                </a:solidFill>
                <a:latin typeface="Calibri"/>
              </a:rPr>
              <a:pPr/>
              <a:t>4</a:t>
            </a:fld>
            <a:endParaRPr lang="en-GB" dirty="0">
              <a:solidFill>
                <a:prstClr val="black"/>
              </a:solidFill>
              <a:latin typeface="Calibri"/>
            </a:endParaRPr>
          </a:p>
        </p:txBody>
      </p:sp>
    </p:spTree>
    <p:extLst>
      <p:ext uri="{BB962C8B-B14F-4D97-AF65-F5344CB8AC3E}">
        <p14:creationId xmlns:p14="http://schemas.microsoft.com/office/powerpoint/2010/main" val="2536308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have a look what end user have for HR support request in Self-service portal. Out of the box we have content for HR services and offerings,</a:t>
            </a:r>
            <a:r>
              <a:rPr lang="en-US" baseline="0" dirty="0" smtClean="0"/>
              <a:t> end-user should choose one of them to create HR related request. Basically it is only way to create HR Support request. </a:t>
            </a:r>
          </a:p>
          <a:p>
            <a:r>
              <a:rPr lang="en-US" baseline="0" dirty="0" smtClean="0"/>
              <a:t>Also end-users can look through KM articles related to HR. We have some out of the box KM articles for demo purposes. </a:t>
            </a:r>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5</a:t>
            </a:fld>
            <a:endParaRPr lang="en-US"/>
          </a:p>
        </p:txBody>
      </p:sp>
    </p:spTree>
    <p:extLst>
      <p:ext uri="{BB962C8B-B14F-4D97-AF65-F5344CB8AC3E}">
        <p14:creationId xmlns:p14="http://schemas.microsoft.com/office/powerpoint/2010/main" val="269020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6</a:t>
            </a:fld>
            <a:endParaRPr lang="en-US"/>
          </a:p>
        </p:txBody>
      </p:sp>
    </p:spTree>
    <p:extLst>
      <p:ext uri="{BB962C8B-B14F-4D97-AF65-F5344CB8AC3E}">
        <p14:creationId xmlns:p14="http://schemas.microsoft.com/office/powerpoint/2010/main" val="110411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workflow for HR support request is pretty simple.</a:t>
            </a:r>
            <a:r>
              <a:rPr lang="en-US" baseline="0" dirty="0" smtClean="0"/>
              <a:t>  No validations, no approvals included. </a:t>
            </a:r>
          </a:p>
          <a:p>
            <a:endParaRPr lang="en-US" baseline="0" dirty="0" smtClean="0"/>
          </a:p>
          <a:p>
            <a:r>
              <a:rPr lang="en-US" baseline="0" dirty="0" smtClean="0"/>
              <a:t>Workflow starts from logging phase – that’s the phase where user asks his question to HR organization. In most of the times it will be transited automatically to classify stage, because user already picked service that he needs . Then it goes to fulfillment phase when one of the agents start to work on the request. When solution-answer is provided, agent closes request and no validation from user required</a:t>
            </a:r>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7</a:t>
            </a:fld>
            <a:endParaRPr lang="en-US"/>
          </a:p>
        </p:txBody>
      </p:sp>
    </p:spTree>
    <p:extLst>
      <p:ext uri="{BB962C8B-B14F-4D97-AF65-F5344CB8AC3E}">
        <p14:creationId xmlns:p14="http://schemas.microsoft.com/office/powerpoint/2010/main" val="388764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category in the catalogue named Human Resources</a:t>
            </a:r>
            <a:r>
              <a:rPr lang="en-US" baseline="0" dirty="0" smtClean="0"/>
              <a:t> and we have service definitions for things like travel, payroll service, leave and absence management and employee lifecycle service. Of course this is configurable through standard adding of business service</a:t>
            </a:r>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9</a:t>
            </a:fld>
            <a:endParaRPr lang="en-US"/>
          </a:p>
        </p:txBody>
      </p:sp>
    </p:spTree>
    <p:extLst>
      <p:ext uri="{BB962C8B-B14F-4D97-AF65-F5344CB8AC3E}">
        <p14:creationId xmlns:p14="http://schemas.microsoft.com/office/powerpoint/2010/main" val="319193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below out</a:t>
            </a:r>
            <a:r>
              <a:rPr lang="en-US" baseline="0" dirty="0" smtClean="0"/>
              <a:t> of the box </a:t>
            </a:r>
            <a:r>
              <a:rPr lang="en-US" dirty="0" smtClean="0"/>
              <a:t>service definitions we have this offerings</a:t>
            </a:r>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10</a:t>
            </a:fld>
            <a:endParaRPr lang="en-US"/>
          </a:p>
        </p:txBody>
      </p:sp>
    </p:spTree>
    <p:extLst>
      <p:ext uri="{BB962C8B-B14F-4D97-AF65-F5344CB8AC3E}">
        <p14:creationId xmlns:p14="http://schemas.microsoft.com/office/powerpoint/2010/main" val="303562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The other thing that</a:t>
            </a:r>
            <a:r>
              <a:rPr lang="en-US" baseline="0" dirty="0" smtClean="0"/>
              <a:t> we will point out is that some of request are configured as private, some of them are configured as confidential. Private basically tells us that it’s seen only by requestor, the requested by and requested for people in </a:t>
            </a:r>
            <a:r>
              <a:rPr lang="en-US" baseline="0" dirty="0" err="1" smtClean="0"/>
              <a:t>ess</a:t>
            </a:r>
            <a:r>
              <a:rPr lang="en-US" baseline="0" dirty="0" smtClean="0"/>
              <a:t>. Its not able to be followed by other people or shared with other people. Now the confidential request are </a:t>
            </a:r>
            <a:r>
              <a:rPr lang="en-US" sz="1200" baseline="0" dirty="0" smtClean="0"/>
              <a:t>s</a:t>
            </a:r>
            <a:r>
              <a:rPr lang="en-US" sz="1200" dirty="0" smtClean="0"/>
              <a:t>een by the requested by person but not by the requested for person. </a:t>
            </a:r>
          </a:p>
          <a:p>
            <a:endParaRPr lang="en-US" dirty="0"/>
          </a:p>
        </p:txBody>
      </p:sp>
      <p:sp>
        <p:nvSpPr>
          <p:cNvPr id="4" name="Slide Number Placeholder 3"/>
          <p:cNvSpPr>
            <a:spLocks noGrp="1"/>
          </p:cNvSpPr>
          <p:nvPr>
            <p:ph type="sldNum" sz="quarter" idx="10"/>
          </p:nvPr>
        </p:nvSpPr>
        <p:spPr/>
        <p:txBody>
          <a:bodyPr/>
          <a:lstStyle/>
          <a:p>
            <a:fld id="{EF956D5C-5EF9-4233-82C8-1D8C4F6E2EDC}" type="slidenum">
              <a:rPr lang="en-US" smtClean="0"/>
              <a:t>11</a:t>
            </a:fld>
            <a:endParaRPr lang="en-US"/>
          </a:p>
        </p:txBody>
      </p:sp>
    </p:spTree>
    <p:extLst>
      <p:ext uri="{BB962C8B-B14F-4D97-AF65-F5344CB8AC3E}">
        <p14:creationId xmlns:p14="http://schemas.microsoft.com/office/powerpoint/2010/main" val="268714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gradFill>
          <a:gsLst>
            <a:gs pos="0">
              <a:schemeClr val="tx2">
                <a:lumMod val="80000"/>
                <a:lumOff val="20000"/>
              </a:schemeClr>
            </a:gs>
            <a:gs pos="100000">
              <a:schemeClr val="tx2"/>
            </a:gs>
            <a:gs pos="100000">
              <a:srgbClr val="0056EF">
                <a:lumMod val="90000"/>
                <a:lumOff val="10000"/>
              </a:srgbClr>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47" name="Picture Placeholder 2"/>
          <p:cNvSpPr>
            <a:spLocks noGrp="1"/>
          </p:cNvSpPr>
          <p:nvPr>
            <p:ph type="pic" idx="13"/>
          </p:nvPr>
        </p:nvSpPr>
        <p:spPr>
          <a:xfrm>
            <a:off x="1" y="19323"/>
            <a:ext cx="12191999" cy="6857999"/>
          </a:xfrm>
        </p:spPr>
      </p:sp>
      <p:sp>
        <p:nvSpPr>
          <p:cNvPr id="37" name="Title 1"/>
          <p:cNvSpPr>
            <a:spLocks noGrp="1"/>
          </p:cNvSpPr>
          <p:nvPr>
            <p:ph type="ctrTitle" hasCustomPrompt="1"/>
          </p:nvPr>
        </p:nvSpPr>
        <p:spPr>
          <a:xfrm>
            <a:off x="930880" y="3446588"/>
            <a:ext cx="8735635" cy="1318846"/>
          </a:xfrm>
          <a:effectLst>
            <a:outerShdw blurRad="50800" dist="38100" dir="2700000" algn="tl" rotWithShape="0">
              <a:prstClr val="black">
                <a:alpha val="40000"/>
              </a:prstClr>
            </a:outerShdw>
          </a:effectLst>
        </p:spPr>
        <p:txBody>
          <a:bodyPr anchor="t" anchorCtr="0">
            <a:noAutofit/>
          </a:bodyPr>
          <a:lstStyle>
            <a:lvl1pPr marL="0" marR="0" indent="0" algn="l" defTabSz="914377" rtl="0" eaLnBrk="1" fontAlgn="auto" latinLnBrk="0" hangingPunct="1">
              <a:lnSpc>
                <a:spcPct val="80000"/>
              </a:lnSpc>
              <a:spcBef>
                <a:spcPct val="0"/>
              </a:spcBef>
              <a:spcAft>
                <a:spcPts val="0"/>
              </a:spcAft>
              <a:buClrTx/>
              <a:buSzTx/>
              <a:buFontTx/>
              <a:buNone/>
              <a:tabLst/>
              <a:defRPr sz="4800">
                <a:solidFill>
                  <a:schemeClr val="bg1"/>
                </a:solidFill>
              </a:defRPr>
            </a:lvl1pPr>
          </a:lstStyle>
          <a:p>
            <a:pPr marL="0" marR="0" lvl="0" indent="0" algn="l" defTabSz="914377" rtl="0" eaLnBrk="1" fontAlgn="auto" latinLnBrk="0" hangingPunct="1">
              <a:lnSpc>
                <a:spcPct val="80000"/>
              </a:lnSpc>
              <a:spcBef>
                <a:spcPct val="0"/>
              </a:spcBef>
              <a:spcAft>
                <a:spcPts val="0"/>
              </a:spcAft>
              <a:buClrTx/>
              <a:buSzTx/>
              <a:buFontTx/>
              <a:buNone/>
              <a:tabLst/>
              <a:defRPr/>
            </a:pPr>
            <a:r>
              <a:rPr lang="en-US" dirty="0" smtClean="0"/>
              <a:t>Name of Course</a:t>
            </a:r>
            <a:br>
              <a:rPr lang="en-US" dirty="0" smtClean="0"/>
            </a:br>
            <a:r>
              <a:rPr lang="en-US" sz="3600" dirty="0" smtClean="0"/>
              <a:t>Type of Training,</a:t>
            </a:r>
            <a:r>
              <a:rPr lang="en-US" sz="3600" baseline="0" dirty="0" smtClean="0"/>
              <a:t> Level ###</a:t>
            </a:r>
            <a:r>
              <a:rPr lang="en-US" sz="3600" dirty="0" smtClean="0"/>
              <a:t/>
            </a:r>
            <a:br>
              <a:rPr lang="en-US" sz="3600" dirty="0" smtClean="0"/>
            </a:br>
            <a:endParaRPr lang="en-US" dirty="0"/>
          </a:p>
        </p:txBody>
      </p:sp>
      <p:sp>
        <p:nvSpPr>
          <p:cNvPr id="41" name="Shape 48"/>
          <p:cNvSpPr>
            <a:spLocks noGrp="1"/>
          </p:cNvSpPr>
          <p:nvPr>
            <p:ph type="body" sz="quarter" idx="12" hasCustomPrompt="1"/>
          </p:nvPr>
        </p:nvSpPr>
        <p:spPr>
          <a:xfrm>
            <a:off x="932556" y="4931917"/>
            <a:ext cx="4270249" cy="769992"/>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Author</a:t>
            </a:r>
            <a:br>
              <a:rPr lang="en-US" dirty="0" smtClean="0"/>
            </a:br>
            <a:r>
              <a:rPr lang="en-US" dirty="0" smtClean="0"/>
              <a:t>Department</a:t>
            </a:r>
            <a:endParaRPr dirty="0"/>
          </a:p>
        </p:txBody>
      </p:sp>
      <p:sp>
        <p:nvSpPr>
          <p:cNvPr id="46" name="Shape 48"/>
          <p:cNvSpPr>
            <a:spLocks noGrp="1"/>
          </p:cNvSpPr>
          <p:nvPr>
            <p:ph type="body" sz="quarter" idx="11" hasCustomPrompt="1"/>
          </p:nvPr>
        </p:nvSpPr>
        <p:spPr>
          <a:xfrm>
            <a:off x="930880" y="6196333"/>
            <a:ext cx="4270249" cy="431730"/>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Month Year</a:t>
            </a:r>
            <a:endParaRPr dirty="0"/>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Title + Subtitle Only </a:t>
            </a:r>
            <a:endParaRPr lang="en-US" dirty="0"/>
          </a:p>
        </p:txBody>
      </p:sp>
      <p:sp>
        <p:nvSpPr>
          <p:cNvPr id="7" name="subtitle"/>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light (28pt)</a:t>
            </a:r>
          </a:p>
        </p:txBody>
      </p:sp>
    </p:spTree>
    <p:extLst>
      <p:ext uri="{BB962C8B-B14F-4D97-AF65-F5344CB8AC3E}">
        <p14:creationId xmlns:p14="http://schemas.microsoft.com/office/powerpoint/2010/main" val="16119180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923857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gratulatio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Placeholder"/>
          <p:cNvSpPr>
            <a:spLocks noGrp="1"/>
          </p:cNvSpPr>
          <p:nvPr>
            <p:ph type="title" hasCustomPrompt="1"/>
          </p:nvPr>
        </p:nvSpPr>
        <p:spPr>
          <a:xfrm>
            <a:off x="946786" y="441973"/>
            <a:ext cx="10311765" cy="1080000"/>
          </a:xfrm>
          <a:prstGeom prst="rect">
            <a:avLst/>
          </a:prstGeom>
        </p:spPr>
        <p:txBody>
          <a:bodyPr vert="horz" lIns="0" tIns="45720" rIns="91440" bIns="45720" rtlCol="0" anchor="t">
            <a:noAutofit/>
          </a:bodyPr>
          <a:lstStyle>
            <a:lvl1pPr>
              <a:defRPr/>
            </a:lvl1pPr>
          </a:lstStyle>
          <a:p>
            <a:r>
              <a:rPr lang="en-US" dirty="0" smtClean="0"/>
              <a:t>Congratulations!</a:t>
            </a:r>
            <a:endParaRPr lang="en-US" dirty="0"/>
          </a:p>
        </p:txBody>
      </p:sp>
    </p:spTree>
    <p:extLst>
      <p:ext uri="{BB962C8B-B14F-4D97-AF65-F5344CB8AC3E}">
        <p14:creationId xmlns:p14="http://schemas.microsoft.com/office/powerpoint/2010/main" val="3768741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16776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4" name="Content Placeholder 3"/>
          <p:cNvSpPr>
            <a:spLocks noGrp="1"/>
          </p:cNvSpPr>
          <p:nvPr>
            <p:ph sz="half" idx="2" hasCustomPrompt="1"/>
          </p:nvPr>
        </p:nvSpPr>
        <p:spPr>
          <a:xfrm>
            <a:off x="950976"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pt</a:t>
            </a:r>
          </a:p>
          <a:p>
            <a:pPr lvl="1"/>
            <a:r>
              <a:rPr lang="en-US" dirty="0" smtClean="0"/>
              <a:t>Second level 20 pt</a:t>
            </a:r>
            <a:endParaRPr lang="en-US" dirty="0"/>
          </a:p>
        </p:txBody>
      </p:sp>
      <p:sp>
        <p:nvSpPr>
          <p:cNvPr id="5" name="Text Placeholder 4"/>
          <p:cNvSpPr>
            <a:spLocks noGrp="1"/>
          </p:cNvSpPr>
          <p:nvPr>
            <p:ph type="body" sz="quarter" idx="3" hasCustomPrompt="1"/>
          </p:nvPr>
        </p:nvSpPr>
        <p:spPr>
          <a:xfrm>
            <a:off x="6222441" y="116776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6" name="Content Placeholder 5"/>
          <p:cNvSpPr>
            <a:spLocks noGrp="1"/>
          </p:cNvSpPr>
          <p:nvPr>
            <p:ph sz="quarter" idx="4" hasCustomPrompt="1"/>
          </p:nvPr>
        </p:nvSpPr>
        <p:spPr>
          <a:xfrm>
            <a:off x="6222441"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0" name="Title Placeholder"/>
          <p:cNvSpPr>
            <a:spLocks noGrp="1"/>
          </p:cNvSpPr>
          <p:nvPr>
            <p:ph type="title"/>
          </p:nvPr>
        </p:nvSpPr>
        <p:spPr>
          <a:xfrm>
            <a:off x="939876" y="307353"/>
            <a:ext cx="10311765" cy="586727"/>
          </a:xfrm>
          <a:prstGeom prst="rect">
            <a:avLst/>
          </a:prstGeom>
        </p:spPr>
        <p:txBody>
          <a:bodyPr vert="horz" lIns="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718033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 and Headings</a:t>
            </a:r>
            <a:endParaRPr lang="en-US" dirty="0"/>
          </a:p>
        </p:txBody>
      </p:sp>
      <p:sp>
        <p:nvSpPr>
          <p:cNvPr id="11"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079EF"/>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 </a:t>
            </a:r>
            <a:r>
              <a:rPr lang="en-US" dirty="0" err="1" smtClean="0"/>
              <a:t>pt</a:t>
            </a:r>
            <a:r>
              <a:rPr lang="en-US" dirty="0" smtClean="0"/>
              <a:t>)</a:t>
            </a:r>
          </a:p>
        </p:txBody>
      </p:sp>
    </p:spTree>
    <p:extLst>
      <p:ext uri="{BB962C8B-B14F-4D97-AF65-F5344CB8AC3E}">
        <p14:creationId xmlns:p14="http://schemas.microsoft.com/office/powerpoint/2010/main" val="24980614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a:lvl1pPr>
          </a:lstStyle>
          <a:p>
            <a:r>
              <a:rPr lang="en-US" dirty="0" smtClean="0"/>
              <a:t>Three Column</a:t>
            </a:r>
            <a:endParaRPr lang="en-US" dirty="0"/>
          </a:p>
        </p:txBody>
      </p:sp>
    </p:spTree>
    <p:extLst>
      <p:ext uri="{BB962C8B-B14F-4D97-AF65-F5344CB8AC3E}">
        <p14:creationId xmlns:p14="http://schemas.microsoft.com/office/powerpoint/2010/main" val="11733402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20 pt</a:t>
            </a:r>
          </a:p>
          <a:p>
            <a:pPr lvl="1"/>
            <a:r>
              <a:rPr lang="en-US" dirty="0" smtClean="0"/>
              <a:t>Second level 20 </a:t>
            </a:r>
            <a:r>
              <a:rPr lang="en-US" dirty="0" err="1" smtClean="0"/>
              <a:t>pt</a:t>
            </a:r>
            <a:endParaRPr lang="en-US" dirty="0" smtClean="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22 pt</a:t>
            </a:r>
          </a:p>
          <a:p>
            <a:pPr lvl="1"/>
            <a:r>
              <a:rPr lang="en-US" dirty="0" smtClean="0"/>
              <a:t>Second level 22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a:t>
            </a:r>
            <a:endParaRPr lang="en-US" dirty="0"/>
          </a:p>
        </p:txBody>
      </p:sp>
      <p:sp>
        <p:nvSpPr>
          <p:cNvPr id="9"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96EB3"/>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3994891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4"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Three Column with Headings</a:t>
            </a:r>
            <a:endParaRPr lang="en-US" dirty="0"/>
          </a:p>
        </p:txBody>
      </p:sp>
    </p:spTree>
    <p:extLst>
      <p:ext uri="{BB962C8B-B14F-4D97-AF65-F5344CB8AC3E}">
        <p14:creationId xmlns:p14="http://schemas.microsoft.com/office/powerpoint/2010/main" val="7092651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a:t>
            </a:r>
            <a:endParaRPr lang="en-US" dirty="0"/>
          </a:p>
        </p:txBody>
      </p:sp>
      <p:sp>
        <p:nvSpPr>
          <p:cNvPr id="12" name="Text Placeholder 8"/>
          <p:cNvSpPr>
            <a:spLocks noGrp="1"/>
          </p:cNvSpPr>
          <p:nvPr>
            <p:ph type="body" sz="quarter" idx="13"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18233386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0"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 and Headings</a:t>
            </a:r>
            <a:endParaRPr lang="en-US" dirty="0"/>
          </a:p>
        </p:txBody>
      </p:sp>
      <p:sp>
        <p:nvSpPr>
          <p:cNvPr id="15" name="Text Placeholder 8"/>
          <p:cNvSpPr>
            <a:spLocks noGrp="1"/>
          </p:cNvSpPr>
          <p:nvPr>
            <p:ph type="body" sz="quarter" idx="14"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8447024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Divider_Slide">
    <p:bg>
      <p:bgPr>
        <a:gradFill flip="none" rotWithShape="1">
          <a:gsLst>
            <a:gs pos="35000">
              <a:srgbClr val="29ADFE"/>
            </a:gs>
            <a:gs pos="74000">
              <a:srgbClr val="114E91"/>
            </a:gs>
          </a:gsLst>
          <a:lin ang="2639999" scaled="0"/>
        </a:gradFill>
        <a:effectLst/>
      </p:bgPr>
    </p:bg>
    <p:spTree>
      <p:nvGrpSpPr>
        <p:cNvPr id="1" name=""/>
        <p:cNvGrpSpPr/>
        <p:nvPr/>
      </p:nvGrpSpPr>
      <p:grpSpPr>
        <a:xfrm>
          <a:off x="0" y="0"/>
          <a:ext cx="0" cy="0"/>
          <a:chOff x="0" y="0"/>
          <a:chExt cx="0" cy="0"/>
        </a:xfrm>
      </p:grpSpPr>
      <p:pic>
        <p:nvPicPr>
          <p:cNvPr id="371" name="Picture 58" descr="Picture 58"/>
          <p:cNvPicPr>
            <a:picLocks noChangeAspect="1"/>
          </p:cNvPicPr>
          <p:nvPr userDrawn="1"/>
        </p:nvPicPr>
        <p:blipFill>
          <a:blip r:embed="rId2">
            <a:alphaModFix amt="28000"/>
            <a:extLst/>
          </a:blip>
          <a:stretch>
            <a:fillRect/>
          </a:stretch>
        </p:blipFill>
        <p:spPr>
          <a:xfrm>
            <a:off x="0" y="0"/>
            <a:ext cx="12166600" cy="6858000"/>
          </a:xfrm>
          <a:prstGeom prst="rect">
            <a:avLst/>
          </a:prstGeom>
          <a:ln w="12700">
            <a:miter lim="400000"/>
          </a:ln>
        </p:spPr>
      </p:pic>
      <p:sp>
        <p:nvSpPr>
          <p:cNvPr id="372" name="Rectangle 95"/>
          <p:cNvSpPr/>
          <p:nvPr userDrawn="1"/>
        </p:nvSpPr>
        <p:spPr>
          <a:xfrm>
            <a:off x="0" y="0"/>
            <a:ext cx="12192001" cy="6858000"/>
          </a:xfrm>
          <a:prstGeom prst="rect">
            <a:avLst/>
          </a:prstGeom>
          <a:gradFill>
            <a:gsLst>
              <a:gs pos="33000">
                <a:schemeClr val="accent5">
                  <a:alpha val="12000"/>
                </a:schemeClr>
              </a:gs>
              <a:gs pos="83000">
                <a:srgbClr val="114E91">
                  <a:alpha val="39000"/>
                </a:srgbClr>
              </a:gs>
            </a:gsLst>
            <a:lin ang="2639999"/>
          </a:gradFill>
          <a:ln w="12700">
            <a:miter lim="400000"/>
          </a:ln>
        </p:spPr>
        <p:txBody>
          <a:bodyPr lIns="45719" rIns="45719" anchor="ctr"/>
          <a:lstStyle/>
          <a:p>
            <a:pPr algn="ctr" defTabSz="914400" hangingPunct="0">
              <a:defRPr>
                <a:solidFill>
                  <a:srgbClr val="FFFFFF"/>
                </a:solidFill>
              </a:defRPr>
            </a:pPr>
            <a:endParaRPr kern="0">
              <a:solidFill>
                <a:srgbClr val="FFFFFF"/>
              </a:solidFill>
              <a:latin typeface="Calibri"/>
              <a:cs typeface="Calibri"/>
              <a:sym typeface="Calibri"/>
            </a:endParaRPr>
          </a:p>
        </p:txBody>
      </p:sp>
      <p:grpSp>
        <p:nvGrpSpPr>
          <p:cNvPr id="387" name="Group 47"/>
          <p:cNvGrpSpPr/>
          <p:nvPr/>
        </p:nvGrpSpPr>
        <p:grpSpPr>
          <a:xfrm>
            <a:off x="11311010" y="6527385"/>
            <a:ext cx="740367" cy="179272"/>
            <a:chOff x="0" y="0"/>
            <a:chExt cx="740366" cy="179271"/>
          </a:xfrm>
        </p:grpSpPr>
        <p:sp>
          <p:nvSpPr>
            <p:cNvPr id="374" name="Freeform 5"/>
            <p:cNvSpPr/>
            <p:nvPr/>
          </p:nvSpPr>
          <p:spPr>
            <a:xfrm>
              <a:off x="-1" y="37251"/>
              <a:ext cx="142021" cy="1420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5" name="Freeform 6"/>
            <p:cNvSpPr/>
            <p:nvPr/>
          </p:nvSpPr>
          <p:spPr>
            <a:xfrm>
              <a:off x="34922" y="4656"/>
              <a:ext cx="142021" cy="13969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6" name="Freeform 7"/>
            <p:cNvSpPr/>
            <p:nvPr/>
          </p:nvSpPr>
          <p:spPr>
            <a:xfrm>
              <a:off x="216522" y="4656"/>
              <a:ext cx="81487"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7" name="Freeform 8"/>
            <p:cNvSpPr/>
            <p:nvPr/>
          </p:nvSpPr>
          <p:spPr>
            <a:xfrm>
              <a:off x="337588" y="4656"/>
              <a:ext cx="13970" cy="74503"/>
            </a:xfrm>
            <a:prstGeom prst="rect">
              <a:avLst/>
            </a:pr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8" name="Freeform 9"/>
            <p:cNvSpPr/>
            <p:nvPr/>
          </p:nvSpPr>
          <p:spPr>
            <a:xfrm>
              <a:off x="391136" y="4656"/>
              <a:ext cx="72175"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9" name="Freeform 10"/>
            <p:cNvSpPr/>
            <p:nvPr/>
          </p:nvSpPr>
          <p:spPr>
            <a:xfrm>
              <a:off x="502890"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0" name="Freeform 11"/>
            <p:cNvSpPr/>
            <p:nvPr/>
          </p:nvSpPr>
          <p:spPr>
            <a:xfrm>
              <a:off x="614643"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1" name="Freeform 12"/>
            <p:cNvSpPr/>
            <p:nvPr/>
          </p:nvSpPr>
          <p:spPr>
            <a:xfrm>
              <a:off x="216522"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2" name="Freeform 13"/>
            <p:cNvSpPr/>
            <p:nvPr/>
          </p:nvSpPr>
          <p:spPr>
            <a:xfrm>
              <a:off x="311978"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3" name="Freeform 14"/>
            <p:cNvSpPr/>
            <p:nvPr/>
          </p:nvSpPr>
          <p:spPr>
            <a:xfrm>
              <a:off x="412090"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4" name="Freeform 15"/>
            <p:cNvSpPr/>
            <p:nvPr/>
          </p:nvSpPr>
          <p:spPr>
            <a:xfrm>
              <a:off x="514531"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5" name="Freeform 16"/>
            <p:cNvSpPr/>
            <p:nvPr/>
          </p:nvSpPr>
          <p:spPr>
            <a:xfrm>
              <a:off x="614643"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6" name="Freeform 17"/>
            <p:cNvSpPr/>
            <p:nvPr/>
          </p:nvSpPr>
          <p:spPr>
            <a:xfrm>
              <a:off x="707771" y="-1"/>
              <a:ext cx="32596" cy="325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grpSp>
      <p:sp>
        <p:nvSpPr>
          <p:cNvPr id="3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0" name="Title 1"/>
          <p:cNvSpPr>
            <a:spLocks noGrp="1"/>
          </p:cNvSpPr>
          <p:nvPr>
            <p:ph type="title" hasCustomPrompt="1"/>
          </p:nvPr>
        </p:nvSpPr>
        <p:spPr>
          <a:xfrm>
            <a:off x="946405" y="86960"/>
            <a:ext cx="8713814" cy="1313174"/>
          </a:xfrm>
        </p:spPr>
        <p:txBody>
          <a:bodyPr lIns="91440" tIns="45720" rIns="91440" bIns="45720" anchor="ctr">
            <a:normAutofit/>
          </a:bodyPr>
          <a:lstStyle>
            <a:lvl1pPr>
              <a:defRPr sz="4000">
                <a:solidFill>
                  <a:srgbClr val="FFFFFF"/>
                </a:solidFill>
              </a:defRPr>
            </a:lvl1pPr>
          </a:lstStyle>
          <a:p>
            <a:r>
              <a:rPr lang="en-US" dirty="0" smtClean="0"/>
              <a:t>Section Title Text</a:t>
            </a:r>
            <a:endParaRPr lang="en-US" dirty="0"/>
          </a:p>
        </p:txBody>
      </p:sp>
      <p:sp>
        <p:nvSpPr>
          <p:cNvPr id="21"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23" name="Content Placeholder"/>
          <p:cNvSpPr>
            <a:spLocks noGrp="1"/>
          </p:cNvSpPr>
          <p:nvPr>
            <p:ph idx="1" hasCustomPrompt="1"/>
          </p:nvPr>
        </p:nvSpPr>
        <p:spPr>
          <a:xfrm>
            <a:off x="605790" y="1349758"/>
            <a:ext cx="5080115" cy="5235505"/>
          </a:xfrm>
        </p:spPr>
        <p:txBody>
          <a:bodyPr/>
          <a:lstStyle>
            <a:lvl1pPr>
              <a:buSzPct val="80000"/>
              <a:defRPr sz="3200">
                <a:solidFill>
                  <a:srgbClr val="FFFFFF"/>
                </a:solidFill>
              </a:defRPr>
            </a:lvl1pPr>
            <a:lvl2pPr>
              <a:defRPr sz="2400"/>
            </a:lvl2pPr>
            <a:lvl3pPr>
              <a:defRPr/>
            </a:lvl3pPr>
            <a:lvl4pPr>
              <a:defRPr/>
            </a:lvl4pPr>
            <a:lvl5pPr>
              <a:defRPr/>
            </a:lvl5pPr>
          </a:lstStyle>
          <a:p>
            <a:pPr lvl="0"/>
            <a:r>
              <a:rPr lang="en-US" dirty="0" smtClean="0"/>
              <a:t>First level 24 </a:t>
            </a:r>
            <a:r>
              <a:rPr lang="en-US" dirty="0" err="1" smtClean="0"/>
              <a:t>pt</a:t>
            </a:r>
            <a:endParaRPr lang="en-US" dirty="0" smtClean="0"/>
          </a:p>
        </p:txBody>
      </p:sp>
    </p:spTree>
    <p:extLst>
      <p:ext uri="{BB962C8B-B14F-4D97-AF65-F5344CB8AC3E}">
        <p14:creationId xmlns:p14="http://schemas.microsoft.com/office/powerpoint/2010/main" val="83886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0" indent="0">
              <a:spcAft>
                <a:spcPts val="600"/>
              </a:spcAft>
              <a:buFont typeface="Wingdings" panose="05000000000000000000" pitchFamily="2" charset="2"/>
              <a:buNone/>
              <a:defRPr sz="2200"/>
            </a:lvl1pPr>
            <a:lvl2pPr marL="346075" indent="0">
              <a:spcAft>
                <a:spcPts val="600"/>
              </a:spcAft>
              <a:buNone/>
              <a:defRPr sz="2200"/>
            </a:lvl2pPr>
            <a:lvl3pPr marL="574675" indent="0">
              <a:spcAft>
                <a:spcPts val="600"/>
              </a:spcAft>
              <a:buNone/>
              <a:defRPr sz="1600"/>
            </a:lvl3pPr>
            <a:lvl4pPr marL="744538" indent="0">
              <a:spcAft>
                <a:spcPts val="600"/>
              </a:spcAft>
              <a:buNone/>
              <a:defRPr sz="1600"/>
            </a:lvl4pPr>
            <a:lvl5pPr marL="922337" indent="0">
              <a:spcAft>
                <a:spcPts val="600"/>
              </a:spcAft>
              <a:buNone/>
              <a:defRPr sz="1600"/>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r>
              <a:rPr lang="en-US" dirty="0" smtClean="0"/>
              <a:t> </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989506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with bullets">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457200" indent="-457200">
              <a:spcAft>
                <a:spcPts val="600"/>
              </a:spcAft>
              <a:buSzPct val="100000"/>
              <a:buFont typeface="+mj-lt"/>
              <a:buAutoNum type="arabicPeriod"/>
              <a:defRPr sz="2200"/>
            </a:lvl1pPr>
            <a:lvl2pPr>
              <a:spcAft>
                <a:spcPts val="600"/>
              </a:spcAft>
              <a:defRPr sz="1800"/>
            </a:lvl2pPr>
            <a:lvl3pPr>
              <a:spcAft>
                <a:spcPts val="600"/>
              </a:spcAft>
              <a:defRPr sz="1600"/>
            </a:lvl3pPr>
            <a:lvl4pPr>
              <a:spcAft>
                <a:spcPts val="600"/>
              </a:spcAft>
              <a:defRPr sz="1600"/>
            </a:lvl4pPr>
            <a:lvl5pPr>
              <a:spcAft>
                <a:spcPts val="600"/>
              </a:spcAft>
              <a:defRPr sz="1600"/>
            </a:lvl5pPr>
          </a:lstStyle>
          <a:p>
            <a:pPr lvl="0"/>
            <a:r>
              <a:rPr lang="en-US" dirty="0" smtClean="0"/>
              <a:t>First level 22 </a:t>
            </a:r>
            <a:r>
              <a:rPr lang="en-US" dirty="0" err="1" smtClean="0"/>
              <a:t>pt</a:t>
            </a:r>
            <a:endParaRPr lang="en-US" dirty="0" smtClean="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657846"/>
          </a:xfrm>
          <a:prstGeom prst="rect">
            <a:avLst/>
          </a:prstGeom>
        </p:spPr>
        <p:txBody>
          <a:bodyPr vert="horz" lIns="0" tIns="45720" rIns="91440" bIns="45720" rtlCol="0" anchor="t">
            <a:noAutofit/>
          </a:bodyPr>
          <a:lstStyle/>
          <a:p>
            <a:r>
              <a:rPr lang="en-US" dirty="0" smtClean="0"/>
              <a:t>Click to edit Master title style</a:t>
            </a:r>
            <a:endParaRPr lang="en-US" dirty="0"/>
          </a:p>
        </p:txBody>
      </p:sp>
      <p:sp>
        <p:nvSpPr>
          <p:cNvPr id="10" name="subtitle"/>
          <p:cNvSpPr>
            <a:spLocks noGrp="1"/>
          </p:cNvSpPr>
          <p:nvPr>
            <p:ph type="body" sz="quarter" idx="13" hasCustomPrompt="1"/>
          </p:nvPr>
        </p:nvSpPr>
        <p:spPr>
          <a:xfrm>
            <a:off x="950976" y="1176570"/>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10312584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baseline="0"/>
            </a:lvl1pPr>
          </a:lstStyle>
          <a:p>
            <a:r>
              <a:rPr lang="en-US" dirty="0" smtClean="0"/>
              <a:t>Image Right</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marL="0" indent="0">
              <a:spcAft>
                <a:spcPts val="1200"/>
              </a:spcAft>
              <a:buNone/>
              <a:defRPr sz="2200"/>
            </a:lvl1pPr>
            <a:lvl2pPr marL="346075" indent="0">
              <a:spcAft>
                <a:spcPts val="1200"/>
              </a:spcAft>
              <a:buNone/>
              <a:defRPr sz="2200"/>
            </a:lvl2pPr>
            <a:lvl3pPr marL="574675" indent="0">
              <a:spcAft>
                <a:spcPts val="1200"/>
              </a:spcAft>
              <a:buNone/>
              <a:defRPr sz="2400"/>
            </a:lvl3pPr>
            <a:lvl4pPr marL="744538" indent="0">
              <a:spcAft>
                <a:spcPts val="1200"/>
              </a:spcAft>
              <a:buNone/>
              <a:defRPr sz="2400"/>
            </a:lvl4pPr>
            <a:lvl5pPr marL="922337" indent="0">
              <a:spcAft>
                <a:spcPts val="1200"/>
              </a:spcAft>
              <a:buNone/>
              <a:defRPr sz="2400"/>
            </a:lvl5pPr>
          </a:lstStyle>
          <a:p>
            <a:pPr lvl="0"/>
            <a:r>
              <a:rPr lang="en-US" dirty="0" smtClean="0"/>
              <a:t>First level 22 pt</a:t>
            </a:r>
          </a:p>
          <a:p>
            <a:pPr lvl="1"/>
            <a:r>
              <a:rPr lang="en-US" dirty="0" smtClean="0"/>
              <a:t>Second level 22 pt</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518916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Right with bullets">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200"/>
            </a:lvl1pPr>
            <a:lvl2pPr>
              <a:spcAft>
                <a:spcPts val="1200"/>
              </a:spcAft>
              <a:defRPr sz="2000"/>
            </a:lvl2pPr>
            <a:lvl3pPr>
              <a:spcAft>
                <a:spcPts val="1200"/>
              </a:spcAft>
              <a:defRPr sz="1800"/>
            </a:lvl3pPr>
            <a:lvl4pPr>
              <a:spcAft>
                <a:spcPts val="1200"/>
              </a:spcAft>
              <a:defRPr sz="1600"/>
            </a:lvl4pPr>
            <a:lvl5pPr>
              <a:spcAft>
                <a:spcPts val="1200"/>
              </a:spcAft>
              <a:defRPr sz="1600"/>
            </a:lvl5pPr>
          </a:lstStyle>
          <a:p>
            <a:pPr lvl="0"/>
            <a:r>
              <a:rPr lang="en-US" dirty="0" smtClean="0"/>
              <a:t>First level 22 pt</a:t>
            </a:r>
          </a:p>
          <a:p>
            <a:pPr lvl="1"/>
            <a:r>
              <a:rPr lang="en-US" dirty="0" smtClean="0"/>
              <a:t>Second level 20 pt</a:t>
            </a:r>
          </a:p>
          <a:p>
            <a:pPr lvl="2"/>
            <a:r>
              <a:rPr lang="en-US" dirty="0" smtClean="0"/>
              <a:t>Third level 18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836181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598784"/>
            <a:ext cx="4383499" cy="3936380"/>
          </a:xfrm>
        </p:spPr>
        <p:txBody>
          <a:bodyPr/>
          <a:lstStyle>
            <a:lvl1pPr>
              <a:defRPr sz="2200" baseline="0"/>
            </a:lvl1pPr>
          </a:lstStyle>
          <a:p>
            <a:r>
              <a:rPr lang="en-US" dirty="0" smtClean="0"/>
              <a:t>Right-hand half-screen image</a:t>
            </a:r>
            <a:br>
              <a:rPr lang="en-US" dirty="0" smtClean="0"/>
            </a:br>
            <a:r>
              <a:rPr lang="en-US" dirty="0" smtClean="0"/>
              <a:t/>
            </a:r>
            <a:br>
              <a:rPr lang="en-US" dirty="0" smtClean="0"/>
            </a:br>
            <a:r>
              <a:rPr lang="en-US" dirty="0" smtClean="0"/>
              <a:t>22 pt text on left</a:t>
            </a:r>
            <a:endParaRPr lang="en-US" dirty="0"/>
          </a:p>
        </p:txBody>
      </p:sp>
      <p:sp>
        <p:nvSpPr>
          <p:cNvPr id="4" name="Picture Placeholder 2"/>
          <p:cNvSpPr>
            <a:spLocks noGrp="1"/>
          </p:cNvSpPr>
          <p:nvPr>
            <p:ph type="pic" idx="11"/>
          </p:nvPr>
        </p:nvSpPr>
        <p:spPr bwMode="ltGray">
          <a:xfrm>
            <a:off x="6191250" y="1"/>
            <a:ext cx="6000750"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Drag picture to placeholder or click icon to add</a:t>
            </a:r>
            <a:endParaRPr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5444674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69250" y="1951465"/>
            <a:ext cx="4383499" cy="3936380"/>
          </a:xfrm>
        </p:spPr>
        <p:txBody>
          <a:bodyPr/>
          <a:lstStyle>
            <a:lvl1pPr>
              <a:defRPr sz="2200"/>
            </a:lvl1pPr>
          </a:lstStyle>
          <a:p>
            <a:r>
              <a:rPr lang="en-US" dirty="0" smtClean="0"/>
              <a:t>Left-hand half-screen image</a:t>
            </a:r>
            <a:br>
              <a:rPr lang="en-US" dirty="0" smtClean="0"/>
            </a:br>
            <a:r>
              <a:rPr lang="en-US" dirty="0" smtClean="0"/>
              <a:t/>
            </a:r>
            <a:br>
              <a:rPr lang="en-US" dirty="0" smtClean="0"/>
            </a:br>
            <a:r>
              <a:rPr lang="en-US" dirty="0" smtClean="0"/>
              <a:t>22 pt text on right</a:t>
            </a:r>
            <a:endParaRPr lang="en-US" dirty="0"/>
          </a:p>
        </p:txBody>
      </p:sp>
      <p:sp>
        <p:nvSpPr>
          <p:cNvPr id="4" name="Picture Placeholder 2"/>
          <p:cNvSpPr>
            <a:spLocks noGrp="1"/>
          </p:cNvSpPr>
          <p:nvPr>
            <p:ph type="pic" idx="11"/>
          </p:nvPr>
        </p:nvSpPr>
        <p:spPr bwMode="ltGray">
          <a:xfrm>
            <a:off x="1" y="1"/>
            <a:ext cx="6000752"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5"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16878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1">
              <a:lumMod val="95000"/>
            </a:schemeClr>
          </a:solidFill>
        </p:spPr>
        <p:txBody>
          <a:bodyPr/>
          <a:lstStyle>
            <a:lvl1pPr marL="0" indent="0" algn="ctr">
              <a:buNone/>
              <a:defRPr baseline="0"/>
            </a:lvl1pPr>
          </a:lstStyle>
          <a:p>
            <a:r>
              <a:rPr lang="en-US" dirty="0" smtClean="0"/>
              <a:t>Drag picture to placeholder or click icon to add</a:t>
            </a:r>
            <a:endParaRPr lang="en-US" dirty="0"/>
          </a:p>
        </p:txBody>
      </p:sp>
      <p:sp>
        <p:nvSpPr>
          <p:cNvPr id="26" name="Content Placeholder"/>
          <p:cNvSpPr>
            <a:spLocks noGrp="1"/>
          </p:cNvSpPr>
          <p:nvPr>
            <p:ph idx="12" hasCustomPrompt="1"/>
          </p:nvPr>
        </p:nvSpPr>
        <p:spPr>
          <a:xfrm>
            <a:off x="918317" y="1770983"/>
            <a:ext cx="8376290" cy="3134504"/>
          </a:xfrm>
          <a:effectLst>
            <a:outerShdw blurRad="50800" dist="38100" dir="2700000" algn="tl" rotWithShape="0">
              <a:prstClr val="black">
                <a:alpha val="40000"/>
              </a:prstClr>
            </a:outerShdw>
          </a:effectLst>
        </p:spPr>
        <p:txBody>
          <a:bodyPr/>
          <a:lstStyle>
            <a:lvl1pPr marL="0" indent="0">
              <a:buSzPct val="80000"/>
              <a:buFont typeface="Wingdings" panose="05000000000000000000" pitchFamily="2" charset="2"/>
              <a:buNone/>
              <a:defRPr sz="2800" b="1">
                <a:solidFill>
                  <a:srgbClr val="FFFFFF"/>
                </a:solidFill>
              </a:defRPr>
            </a:lvl1pPr>
            <a:lvl2pPr>
              <a:defRPr sz="2400">
                <a:solidFill>
                  <a:srgbClr val="FFFFFF"/>
                </a:solidFill>
              </a:defRPr>
            </a:lvl2pPr>
            <a:lvl3pPr>
              <a:defRPr/>
            </a:lvl3pPr>
            <a:lvl4pPr>
              <a:defRPr/>
            </a:lvl4pPr>
            <a:lvl5pPr>
              <a:defRPr/>
            </a:lvl5pPr>
          </a:lstStyle>
          <a:p>
            <a:pPr lvl="0"/>
            <a:r>
              <a:rPr lang="en-US" dirty="0" smtClean="0"/>
              <a:t>Here’s a quick summary of what you learned:</a:t>
            </a:r>
          </a:p>
          <a:p>
            <a:pPr lvl="1"/>
            <a:r>
              <a:rPr lang="en-US" dirty="0" smtClean="0"/>
              <a:t>Summary point</a:t>
            </a:r>
          </a:p>
          <a:p>
            <a:pPr lvl="1"/>
            <a:r>
              <a:rPr lang="en-US" dirty="0" smtClean="0"/>
              <a:t>Summary point</a:t>
            </a:r>
          </a:p>
          <a:p>
            <a:pPr lvl="1"/>
            <a:r>
              <a:rPr lang="en-US" dirty="0" smtClean="0"/>
              <a:t>Summary point</a:t>
            </a:r>
          </a:p>
        </p:txBody>
      </p:sp>
      <p:sp>
        <p:nvSpPr>
          <p:cNvPr id="7" name="Title Text"/>
          <p:cNvSpPr txBox="1">
            <a:spLocks noGrp="1"/>
          </p:cNvSpPr>
          <p:nvPr>
            <p:ph type="title" hasCustomPrompt="1"/>
          </p:nvPr>
        </p:nvSpPr>
        <p:spPr>
          <a:xfrm>
            <a:off x="946785" y="429272"/>
            <a:ext cx="10311766" cy="1076223"/>
          </a:xfrm>
          <a:prstGeom prst="rect">
            <a:avLst/>
          </a:prstGeom>
          <a:effectLst>
            <a:outerShdw blurRad="50800" dist="38100" dir="2700000" algn="tl" rotWithShape="0">
              <a:prstClr val="black">
                <a:alpha val="40000"/>
              </a:prstClr>
            </a:outerShdw>
          </a:effectLst>
        </p:spPr>
        <p:txBody>
          <a:bodyPr/>
          <a:lstStyle>
            <a:lvl1pPr>
              <a:defRPr sz="3600" b="1" kern="1200" dirty="0">
                <a:solidFill>
                  <a:srgbClr val="FFFFFF"/>
                </a:solidFill>
                <a:latin typeface="+mn-lt"/>
                <a:ea typeface="+mn-ea"/>
                <a:cs typeface="+mn-cs"/>
              </a:defRPr>
            </a:lvl1pPr>
          </a:lstStyle>
          <a:p>
            <a:pPr marL="0" lv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pPr>
            <a:r>
              <a:rPr lang="en-US" dirty="0" smtClean="0"/>
              <a:t>Summary</a:t>
            </a:r>
            <a:endParaRPr dirty="0"/>
          </a:p>
        </p:txBody>
      </p:sp>
      <p:sp>
        <p:nvSpPr>
          <p:cNvPr id="6"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29776412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8" name="Group 7"/>
          <p:cNvGrpSpPr/>
          <p:nvPr/>
        </p:nvGrpSpPr>
        <p:grpSpPr>
          <a:xfrm>
            <a:off x="610274" y="6248402"/>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4640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12" name="Group 11"/>
          <p:cNvGrpSpPr/>
          <p:nvPr/>
        </p:nvGrpSpPr>
        <p:grpSpPr>
          <a:xfrm>
            <a:off x="610274" y="6248402"/>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23348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10823872"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8623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Divider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Video Title Text</a:t>
            </a:r>
            <a:endParaRPr lang="en-US" dirty="0"/>
          </a:p>
        </p:txBody>
      </p:sp>
      <p:sp>
        <p:nvSpPr>
          <p:cNvPr id="17" name="Content Placeholder"/>
          <p:cNvSpPr>
            <a:spLocks noGrp="1"/>
          </p:cNvSpPr>
          <p:nvPr>
            <p:ph idx="1" hasCustomPrompt="1"/>
          </p:nvPr>
        </p:nvSpPr>
        <p:spPr>
          <a:xfrm>
            <a:off x="6233024" y="3149153"/>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11"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pic>
        <p:nvPicPr>
          <p:cNvPr id="6" name="Picture 2" descr="Film, Cinema, Movie, Vide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8346" y="1918194"/>
            <a:ext cx="4981575"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p:cTn id="12"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53" presetClass="entr" presetSubtype="16"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0" y="313419"/>
            <a:ext cx="10822941" cy="498598"/>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67221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9280" y="2336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599279" y="485168"/>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12615" y="1142095"/>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B6B04054-EE09-4615-A158-DA14B40B1AEA}" type="datetime4">
              <a:rPr lang="en-US" smtClean="0">
                <a:solidFill>
                  <a:prstClr val="black"/>
                </a:solidFill>
              </a:rPr>
              <a:t>29 January 2018 г.</a:t>
            </a:fld>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8584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1"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41961" y="492284"/>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3" y="1584963"/>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686CB917-92DB-480B-8AE3-0A3B4DD59C12}" type="slidenum">
              <a:rPr lang="en-US" smtClean="0"/>
              <a:pPr/>
              <a:t>‹#›</a:t>
            </a:fld>
            <a:endParaRPr lang="en-US" dirty="0"/>
          </a:p>
        </p:txBody>
      </p:sp>
    </p:spTree>
    <p:extLst>
      <p:ext uri="{BB962C8B-B14F-4D97-AF65-F5344CB8AC3E}">
        <p14:creationId xmlns:p14="http://schemas.microsoft.com/office/powerpoint/2010/main" val="17958887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a:xfrm>
            <a:off x="5598212" y="6426104"/>
            <a:ext cx="995578" cy="210312"/>
          </a:xfrm>
          <a:prstGeom prst="rect">
            <a:avLst/>
          </a:prstGeom>
        </p:spPr>
        <p:txBody>
          <a:bodyPr/>
          <a:lstStyle/>
          <a:p>
            <a:fld id="{AE55C635-19FE-4B0C-94D5-2CB040091982}" type="datetime4">
              <a:rPr lang="en-US" smtClean="0">
                <a:solidFill>
                  <a:prstClr val="black"/>
                </a:solidFill>
              </a:rPr>
              <a:t>29 January 2018 г.</a:t>
            </a:fld>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smtClean="0">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5553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0E49A993-6D74-4BE3-8501-63901EA1D028}" type="datetime4">
              <a:rPr lang="en-US" smtClean="0">
                <a:solidFill>
                  <a:prstClr val="black"/>
                </a:solidFill>
              </a:rPr>
              <a:t>29 January 2018 г.</a:t>
            </a:fld>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4573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ColorGrandient_Slide">
    <p:bg>
      <p:bgPr>
        <a:gradFill>
          <a:gsLst>
            <a:gs pos="0">
              <a:schemeClr val="accent4">
                <a:lumMod val="20000"/>
                <a:lumOff val="80000"/>
              </a:schemeClr>
            </a:gs>
            <a:gs pos="51000">
              <a:schemeClr val="accent3">
                <a:lumMod val="40000"/>
                <a:lumOff val="60000"/>
              </a:schemeClr>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0465" y="0"/>
            <a:ext cx="11916181" cy="6858001"/>
          </a:xfrm>
          <a:prstGeom prst="rect">
            <a:avLst/>
          </a:prstGeom>
        </p:spPr>
      </p:pic>
      <p:sp>
        <p:nvSpPr>
          <p:cNvPr id="22" name="Rectangle 21"/>
          <p:cNvSpPr/>
          <p:nvPr userDrawn="1"/>
        </p:nvSpPr>
        <p:spPr>
          <a:xfrm>
            <a:off x="0" y="-1"/>
            <a:ext cx="12192000" cy="6857999"/>
          </a:xfrm>
          <a:prstGeom prst="rect">
            <a:avLst/>
          </a:prstGeom>
          <a:gradFill flip="none" rotWithShape="1">
            <a:gsLst>
              <a:gs pos="0">
                <a:srgbClr val="0AD1E4">
                  <a:alpha val="87000"/>
                </a:srgbClr>
              </a:gs>
              <a:gs pos="43000">
                <a:schemeClr val="tx2">
                  <a:alpha val="39000"/>
                </a:schemeClr>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2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6" name="Content Placeholder"/>
          <p:cNvSpPr>
            <a:spLocks noGrp="1"/>
          </p:cNvSpPr>
          <p:nvPr>
            <p:ph idx="1" hasCustomPrompt="1"/>
          </p:nvPr>
        </p:nvSpPr>
        <p:spPr>
          <a:xfrm>
            <a:off x="946786" y="1905800"/>
            <a:ext cx="10311765" cy="4452138"/>
          </a:xfrm>
        </p:spPr>
        <p:txBody>
          <a:bodyPr/>
          <a:lstStyle>
            <a:lvl1pPr marL="0" indent="0">
              <a:buSzPct val="80000"/>
              <a:buFont typeface="Wingdings" panose="05000000000000000000" pitchFamily="2" charset="2"/>
              <a:buNone/>
              <a:defRPr sz="2800" b="1">
                <a:solidFill>
                  <a:schemeClr val="bg1"/>
                </a:solidFill>
              </a:defRPr>
            </a:lvl1pPr>
            <a:lvl2pPr marL="688975" indent="-342900">
              <a:buFont typeface="Wingdings" panose="05000000000000000000" pitchFamily="2" charset="2"/>
              <a:buChar char="§"/>
              <a:defRPr sz="2800" b="1">
                <a:solidFill>
                  <a:schemeClr val="bg1"/>
                </a:solidFill>
              </a:defRPr>
            </a:lvl2pPr>
            <a:lvl3pPr>
              <a:defRPr/>
            </a:lvl3pPr>
            <a:lvl4pPr>
              <a:defRPr/>
            </a:lvl4pPr>
            <a:lvl5pPr>
              <a:defRPr/>
            </a:lvl5pPr>
          </a:lstStyle>
          <a:p>
            <a:pPr lvl="0"/>
            <a:r>
              <a:rPr lang="en-US" dirty="0" smtClean="0"/>
              <a:t>First level 28 pt</a:t>
            </a:r>
          </a:p>
          <a:p>
            <a:pPr lvl="1"/>
            <a:r>
              <a:rPr lang="en-US" dirty="0" smtClean="0"/>
              <a:t>Second level 28 pt</a:t>
            </a:r>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lvl1pPr>
              <a:defRPr sz="4400">
                <a:solidFill>
                  <a:schemeClr val="bg1"/>
                </a:solidFill>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Blank Color">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628890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2_Color Texture">
    <p:bg>
      <p:bgPr>
        <a:gradFill>
          <a:gsLst>
            <a:gs pos="0">
              <a:srgbClr val="2694FF"/>
            </a:gs>
            <a:gs pos="43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grpSp>
        <p:nvGrpSpPr>
          <p:cNvPr id="15" name="Group 14"/>
          <p:cNvGrpSpPr/>
          <p:nvPr/>
        </p:nvGrpSpPr>
        <p:grpSpPr>
          <a:xfrm>
            <a:off x="955643" y="4240362"/>
            <a:ext cx="869950" cy="869950"/>
            <a:chOff x="3513138" y="642938"/>
            <a:chExt cx="869950" cy="869950"/>
          </a:xfrm>
          <a:solidFill>
            <a:schemeClr val="bg1">
              <a:alpha val="7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997481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Blank Color">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529330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Blank Color">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09882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udioDivider_Slide">
    <p:bg>
      <p:bgPr>
        <a:gradFill>
          <a:gsLst>
            <a:gs pos="0">
              <a:srgbClr val="425569"/>
            </a:gs>
            <a:gs pos="100000">
              <a:srgbClr val="3470E9"/>
            </a:gs>
          </a:gsLst>
          <a:lin ang="2700000" scaled="0"/>
        </a:gradFill>
        <a:effectLst/>
      </p:bgPr>
    </p:bg>
    <p:spTree>
      <p:nvGrpSpPr>
        <p:cNvPr id="1" name=""/>
        <p:cNvGrpSpPr/>
        <p:nvPr/>
      </p:nvGrpSpPr>
      <p:grpSpPr>
        <a:xfrm>
          <a:off x="0" y="0"/>
          <a:ext cx="0" cy="0"/>
          <a:chOff x="0" y="0"/>
          <a:chExt cx="0" cy="0"/>
        </a:xfrm>
      </p:grpSpPr>
      <p:sp>
        <p:nvSpPr>
          <p:cNvPr id="4"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sp>
        <p:nvSpPr>
          <p:cNvPr id="5"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Audio Title Text</a:t>
            </a:r>
            <a:endParaRPr lang="en-US" dirty="0"/>
          </a:p>
        </p:txBody>
      </p:sp>
      <p:sp>
        <p:nvSpPr>
          <p:cNvPr id="6" name="Content Placeholder"/>
          <p:cNvSpPr>
            <a:spLocks noGrp="1"/>
          </p:cNvSpPr>
          <p:nvPr>
            <p:ph idx="1" hasCustomPrompt="1"/>
          </p:nvPr>
        </p:nvSpPr>
        <p:spPr>
          <a:xfrm>
            <a:off x="5792757" y="2868685"/>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grpSp>
        <p:nvGrpSpPr>
          <p:cNvPr id="9" name="Group 8"/>
          <p:cNvGrpSpPr/>
          <p:nvPr userDrawn="1"/>
        </p:nvGrpSpPr>
        <p:grpSpPr>
          <a:xfrm>
            <a:off x="960017" y="2874158"/>
            <a:ext cx="2823883" cy="1515520"/>
            <a:chOff x="1062318" y="1640541"/>
            <a:chExt cx="2823883" cy="1515520"/>
          </a:xfrm>
        </p:grpSpPr>
        <p:sp>
          <p:nvSpPr>
            <p:cNvPr id="10" name="Rounded Rectangle 9"/>
            <p:cNvSpPr/>
            <p:nvPr/>
          </p:nvSpPr>
          <p:spPr>
            <a:xfrm>
              <a:off x="1062318" y="1640541"/>
              <a:ext cx="2823883" cy="1515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76"/>
            <p:cNvSpPr>
              <a:spLocks noChangeArrowheads="1"/>
            </p:cNvSpPr>
            <p:nvPr/>
          </p:nvSpPr>
          <p:spPr bwMode="auto">
            <a:xfrm>
              <a:off x="2561197" y="1910510"/>
              <a:ext cx="827461" cy="1000525"/>
            </a:xfrm>
            <a:custGeom>
              <a:avLst/>
              <a:gdLst>
                <a:gd name="T0" fmla="*/ 4635 w 576"/>
                <a:gd name="T1" fmla="*/ 290196 h 695"/>
                <a:gd name="T2" fmla="*/ 4635 w 576"/>
                <a:gd name="T3" fmla="*/ 290196 h 695"/>
                <a:gd name="T4" fmla="*/ 9691 w 576"/>
                <a:gd name="T5" fmla="*/ 285142 h 695"/>
                <a:gd name="T6" fmla="*/ 58147 w 576"/>
                <a:gd name="T7" fmla="*/ 235863 h 695"/>
                <a:gd name="T8" fmla="*/ 93119 w 576"/>
                <a:gd name="T9" fmla="*/ 235863 h 695"/>
                <a:gd name="T10" fmla="*/ 97754 w 576"/>
                <a:gd name="T11" fmla="*/ 230809 h 695"/>
                <a:gd name="T12" fmla="*/ 97754 w 576"/>
                <a:gd name="T13" fmla="*/ 206380 h 695"/>
                <a:gd name="T14" fmla="*/ 118401 w 576"/>
                <a:gd name="T15" fmla="*/ 212277 h 695"/>
                <a:gd name="T16" fmla="*/ 147053 w 576"/>
                <a:gd name="T17" fmla="*/ 203011 h 695"/>
                <a:gd name="T18" fmla="*/ 147053 w 576"/>
                <a:gd name="T19" fmla="*/ 230809 h 695"/>
                <a:gd name="T20" fmla="*/ 151688 w 576"/>
                <a:gd name="T21" fmla="*/ 235863 h 695"/>
                <a:gd name="T22" fmla="*/ 181182 w 576"/>
                <a:gd name="T23" fmla="*/ 235863 h 695"/>
                <a:gd name="T24" fmla="*/ 232588 w 576"/>
                <a:gd name="T25" fmla="*/ 286826 h 695"/>
                <a:gd name="T26" fmla="*/ 237222 w 576"/>
                <a:gd name="T27" fmla="*/ 292302 h 695"/>
                <a:gd name="T28" fmla="*/ 242279 w 576"/>
                <a:gd name="T29" fmla="*/ 286826 h 695"/>
                <a:gd name="T30" fmla="*/ 227110 w 576"/>
                <a:gd name="T31" fmla="*/ 245129 h 695"/>
                <a:gd name="T32" fmla="*/ 227110 w 576"/>
                <a:gd name="T33" fmla="*/ 241339 h 695"/>
                <a:gd name="T34" fmla="*/ 218683 w 576"/>
                <a:gd name="T35" fmla="*/ 157523 h 695"/>
                <a:gd name="T36" fmla="*/ 192138 w 576"/>
                <a:gd name="T37" fmla="*/ 26113 h 695"/>
                <a:gd name="T38" fmla="*/ 117558 w 576"/>
                <a:gd name="T39" fmla="*/ 0 h 695"/>
                <a:gd name="T40" fmla="*/ 57726 w 576"/>
                <a:gd name="T41" fmla="*/ 23586 h 695"/>
                <a:gd name="T42" fmla="*/ 32866 w 576"/>
                <a:gd name="T43" fmla="*/ 177740 h 695"/>
                <a:gd name="T44" fmla="*/ 31180 w 576"/>
                <a:gd name="T45" fmla="*/ 230809 h 695"/>
                <a:gd name="T46" fmla="*/ 31180 w 576"/>
                <a:gd name="T47" fmla="*/ 231230 h 695"/>
                <a:gd name="T48" fmla="*/ 0 w 576"/>
                <a:gd name="T49" fmla="*/ 285142 h 695"/>
                <a:gd name="T50" fmla="*/ 4635 w 576"/>
                <a:gd name="T51" fmla="*/ 290196 h 695"/>
                <a:gd name="T52" fmla="*/ 96911 w 576"/>
                <a:gd name="T53" fmla="*/ 194587 h 695"/>
                <a:gd name="T54" fmla="*/ 96911 w 576"/>
                <a:gd name="T55" fmla="*/ 194587 h 695"/>
                <a:gd name="T56" fmla="*/ 93541 w 576"/>
                <a:gd name="T57" fmla="*/ 191218 h 695"/>
                <a:gd name="T58" fmla="*/ 63203 w 576"/>
                <a:gd name="T59" fmla="*/ 133515 h 695"/>
                <a:gd name="T60" fmla="*/ 63203 w 576"/>
                <a:gd name="T61" fmla="*/ 133515 h 695"/>
                <a:gd name="T62" fmla="*/ 120507 w 576"/>
                <a:gd name="T63" fmla="*/ 63178 h 695"/>
                <a:gd name="T64" fmla="*/ 149159 w 576"/>
                <a:gd name="T65" fmla="*/ 55596 h 695"/>
                <a:gd name="T66" fmla="*/ 149159 w 576"/>
                <a:gd name="T67" fmla="*/ 56017 h 695"/>
                <a:gd name="T68" fmla="*/ 175705 w 576"/>
                <a:gd name="T69" fmla="*/ 133515 h 695"/>
                <a:gd name="T70" fmla="*/ 118401 w 576"/>
                <a:gd name="T71" fmla="*/ 202168 h 695"/>
                <a:gd name="T72" fmla="*/ 96911 w 576"/>
                <a:gd name="T73" fmla="*/ 194587 h 695"/>
                <a:gd name="T74" fmla="*/ 42557 w 576"/>
                <a:gd name="T75" fmla="*/ 176897 h 695"/>
                <a:gd name="T76" fmla="*/ 42557 w 576"/>
                <a:gd name="T77" fmla="*/ 176897 h 695"/>
                <a:gd name="T78" fmla="*/ 64889 w 576"/>
                <a:gd name="T79" fmla="*/ 29904 h 695"/>
                <a:gd name="T80" fmla="*/ 117558 w 576"/>
                <a:gd name="T81" fmla="*/ 10108 h 695"/>
                <a:gd name="T82" fmla="*/ 184553 w 576"/>
                <a:gd name="T83" fmla="*/ 32852 h 695"/>
                <a:gd name="T84" fmla="*/ 209413 w 576"/>
                <a:gd name="T85" fmla="*/ 157523 h 695"/>
                <a:gd name="T86" fmla="*/ 214048 w 576"/>
                <a:gd name="T87" fmla="*/ 233757 h 695"/>
                <a:gd name="T88" fmla="*/ 181182 w 576"/>
                <a:gd name="T89" fmla="*/ 225755 h 695"/>
                <a:gd name="T90" fmla="*/ 156744 w 576"/>
                <a:gd name="T91" fmla="*/ 225755 h 695"/>
                <a:gd name="T92" fmla="*/ 156744 w 576"/>
                <a:gd name="T93" fmla="*/ 196272 h 695"/>
                <a:gd name="T94" fmla="*/ 156744 w 576"/>
                <a:gd name="T95" fmla="*/ 196272 h 695"/>
                <a:gd name="T96" fmla="*/ 185817 w 576"/>
                <a:gd name="T97" fmla="*/ 133515 h 695"/>
                <a:gd name="T98" fmla="*/ 185817 w 576"/>
                <a:gd name="T99" fmla="*/ 133515 h 695"/>
                <a:gd name="T100" fmla="*/ 185817 w 576"/>
                <a:gd name="T101" fmla="*/ 133094 h 695"/>
                <a:gd name="T102" fmla="*/ 158008 w 576"/>
                <a:gd name="T103" fmla="*/ 50963 h 695"/>
                <a:gd name="T104" fmla="*/ 154637 w 576"/>
                <a:gd name="T105" fmla="*/ 45909 h 695"/>
                <a:gd name="T106" fmla="*/ 151266 w 576"/>
                <a:gd name="T107" fmla="*/ 43382 h 695"/>
                <a:gd name="T108" fmla="*/ 147053 w 576"/>
                <a:gd name="T109" fmla="*/ 45067 h 695"/>
                <a:gd name="T110" fmla="*/ 118822 w 576"/>
                <a:gd name="T111" fmla="*/ 53490 h 695"/>
                <a:gd name="T112" fmla="*/ 53512 w 576"/>
                <a:gd name="T113" fmla="*/ 135621 h 695"/>
                <a:gd name="T114" fmla="*/ 53512 w 576"/>
                <a:gd name="T115" fmla="*/ 136042 h 695"/>
                <a:gd name="T116" fmla="*/ 88063 w 576"/>
                <a:gd name="T117" fmla="*/ 199220 h 695"/>
                <a:gd name="T118" fmla="*/ 88063 w 576"/>
                <a:gd name="T119" fmla="*/ 225755 h 695"/>
                <a:gd name="T120" fmla="*/ 58147 w 576"/>
                <a:gd name="T121" fmla="*/ 225755 h 695"/>
                <a:gd name="T122" fmla="*/ 42978 w 576"/>
                <a:gd name="T123" fmla="*/ 227439 h 695"/>
                <a:gd name="T124" fmla="*/ 42557 w 576"/>
                <a:gd name="T125" fmla="*/ 176897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6" h="695">
                  <a:moveTo>
                    <a:pt x="11" y="689"/>
                  </a:moveTo>
                  <a:lnTo>
                    <a:pt x="11" y="689"/>
                  </a:lnTo>
                  <a:cubicBezTo>
                    <a:pt x="18" y="689"/>
                    <a:pt x="23" y="683"/>
                    <a:pt x="23" y="677"/>
                  </a:cubicBezTo>
                  <a:cubicBezTo>
                    <a:pt x="23" y="602"/>
                    <a:pt x="66" y="560"/>
                    <a:pt x="138" y="560"/>
                  </a:cubicBezTo>
                  <a:cubicBezTo>
                    <a:pt x="221" y="560"/>
                    <a:pt x="221" y="560"/>
                    <a:pt x="221" y="560"/>
                  </a:cubicBezTo>
                  <a:cubicBezTo>
                    <a:pt x="227" y="560"/>
                    <a:pt x="232" y="554"/>
                    <a:pt x="232" y="548"/>
                  </a:cubicBezTo>
                  <a:cubicBezTo>
                    <a:pt x="232" y="490"/>
                    <a:pt x="232" y="490"/>
                    <a:pt x="232" y="490"/>
                  </a:cubicBezTo>
                  <a:cubicBezTo>
                    <a:pt x="248" y="498"/>
                    <a:pt x="264" y="504"/>
                    <a:pt x="281" y="504"/>
                  </a:cubicBezTo>
                  <a:cubicBezTo>
                    <a:pt x="305" y="504"/>
                    <a:pt x="328" y="496"/>
                    <a:pt x="349" y="482"/>
                  </a:cubicBezTo>
                  <a:cubicBezTo>
                    <a:pt x="349" y="548"/>
                    <a:pt x="349" y="548"/>
                    <a:pt x="349" y="548"/>
                  </a:cubicBezTo>
                  <a:cubicBezTo>
                    <a:pt x="349" y="554"/>
                    <a:pt x="354" y="560"/>
                    <a:pt x="360" y="560"/>
                  </a:cubicBezTo>
                  <a:cubicBezTo>
                    <a:pt x="430" y="560"/>
                    <a:pt x="430" y="560"/>
                    <a:pt x="430" y="560"/>
                  </a:cubicBezTo>
                  <a:cubicBezTo>
                    <a:pt x="504" y="560"/>
                    <a:pt x="552" y="607"/>
                    <a:pt x="552" y="681"/>
                  </a:cubicBezTo>
                  <a:cubicBezTo>
                    <a:pt x="552" y="689"/>
                    <a:pt x="557" y="694"/>
                    <a:pt x="563" y="694"/>
                  </a:cubicBezTo>
                  <a:cubicBezTo>
                    <a:pt x="569" y="694"/>
                    <a:pt x="575" y="689"/>
                    <a:pt x="575" y="681"/>
                  </a:cubicBezTo>
                  <a:cubicBezTo>
                    <a:pt x="575" y="641"/>
                    <a:pt x="562" y="607"/>
                    <a:pt x="539" y="582"/>
                  </a:cubicBezTo>
                  <a:cubicBezTo>
                    <a:pt x="540" y="579"/>
                    <a:pt x="540" y="575"/>
                    <a:pt x="539" y="573"/>
                  </a:cubicBezTo>
                  <a:cubicBezTo>
                    <a:pt x="515" y="528"/>
                    <a:pt x="517" y="454"/>
                    <a:pt x="519" y="374"/>
                  </a:cubicBezTo>
                  <a:cubicBezTo>
                    <a:pt x="523" y="263"/>
                    <a:pt x="527" y="135"/>
                    <a:pt x="456" y="62"/>
                  </a:cubicBezTo>
                  <a:cubicBezTo>
                    <a:pt x="415" y="20"/>
                    <a:pt x="358" y="0"/>
                    <a:pt x="279" y="0"/>
                  </a:cubicBezTo>
                  <a:cubicBezTo>
                    <a:pt x="220" y="0"/>
                    <a:pt x="172" y="19"/>
                    <a:pt x="137" y="56"/>
                  </a:cubicBezTo>
                  <a:cubicBezTo>
                    <a:pt x="58" y="140"/>
                    <a:pt x="70" y="302"/>
                    <a:pt x="78" y="422"/>
                  </a:cubicBezTo>
                  <a:cubicBezTo>
                    <a:pt x="81" y="475"/>
                    <a:pt x="85" y="542"/>
                    <a:pt x="74" y="548"/>
                  </a:cubicBezTo>
                  <a:cubicBezTo>
                    <a:pt x="74" y="549"/>
                    <a:pt x="74" y="549"/>
                    <a:pt x="74" y="549"/>
                  </a:cubicBezTo>
                  <a:cubicBezTo>
                    <a:pt x="27" y="569"/>
                    <a:pt x="0" y="614"/>
                    <a:pt x="0" y="677"/>
                  </a:cubicBezTo>
                  <a:cubicBezTo>
                    <a:pt x="0" y="683"/>
                    <a:pt x="5" y="689"/>
                    <a:pt x="11" y="689"/>
                  </a:cubicBezTo>
                  <a:close/>
                  <a:moveTo>
                    <a:pt x="230" y="462"/>
                  </a:moveTo>
                  <a:lnTo>
                    <a:pt x="230" y="462"/>
                  </a:lnTo>
                  <a:cubicBezTo>
                    <a:pt x="228" y="457"/>
                    <a:pt x="226" y="455"/>
                    <a:pt x="222" y="454"/>
                  </a:cubicBezTo>
                  <a:cubicBezTo>
                    <a:pt x="182" y="421"/>
                    <a:pt x="150" y="362"/>
                    <a:pt x="150" y="317"/>
                  </a:cubicBezTo>
                  <a:cubicBezTo>
                    <a:pt x="145" y="172"/>
                    <a:pt x="217" y="161"/>
                    <a:pt x="286" y="150"/>
                  </a:cubicBezTo>
                  <a:cubicBezTo>
                    <a:pt x="311" y="147"/>
                    <a:pt x="336" y="143"/>
                    <a:pt x="354" y="132"/>
                  </a:cubicBezTo>
                  <a:cubicBezTo>
                    <a:pt x="354" y="133"/>
                    <a:pt x="354" y="133"/>
                    <a:pt x="354" y="133"/>
                  </a:cubicBezTo>
                  <a:cubicBezTo>
                    <a:pt x="373" y="165"/>
                    <a:pt x="411" y="233"/>
                    <a:pt x="417" y="317"/>
                  </a:cubicBezTo>
                  <a:cubicBezTo>
                    <a:pt x="417" y="391"/>
                    <a:pt x="354" y="480"/>
                    <a:pt x="281" y="480"/>
                  </a:cubicBezTo>
                  <a:cubicBezTo>
                    <a:pt x="263" y="480"/>
                    <a:pt x="247" y="473"/>
                    <a:pt x="230" y="462"/>
                  </a:cubicBezTo>
                  <a:close/>
                  <a:moveTo>
                    <a:pt x="101" y="420"/>
                  </a:moveTo>
                  <a:lnTo>
                    <a:pt x="101" y="420"/>
                  </a:lnTo>
                  <a:cubicBezTo>
                    <a:pt x="94" y="306"/>
                    <a:pt x="82" y="148"/>
                    <a:pt x="154" y="71"/>
                  </a:cubicBezTo>
                  <a:cubicBezTo>
                    <a:pt x="184" y="40"/>
                    <a:pt x="225" y="24"/>
                    <a:pt x="279" y="24"/>
                  </a:cubicBezTo>
                  <a:cubicBezTo>
                    <a:pt x="352" y="24"/>
                    <a:pt x="404" y="42"/>
                    <a:pt x="438" y="78"/>
                  </a:cubicBezTo>
                  <a:cubicBezTo>
                    <a:pt x="503" y="144"/>
                    <a:pt x="500" y="266"/>
                    <a:pt x="497" y="374"/>
                  </a:cubicBezTo>
                  <a:cubicBezTo>
                    <a:pt x="495" y="443"/>
                    <a:pt x="492" y="507"/>
                    <a:pt x="508" y="555"/>
                  </a:cubicBezTo>
                  <a:cubicBezTo>
                    <a:pt x="486" y="543"/>
                    <a:pt x="460" y="536"/>
                    <a:pt x="430" y="536"/>
                  </a:cubicBezTo>
                  <a:cubicBezTo>
                    <a:pt x="372" y="536"/>
                    <a:pt x="372" y="536"/>
                    <a:pt x="372" y="536"/>
                  </a:cubicBezTo>
                  <a:cubicBezTo>
                    <a:pt x="372" y="466"/>
                    <a:pt x="372" y="466"/>
                    <a:pt x="372" y="466"/>
                  </a:cubicBezTo>
                  <a:cubicBezTo>
                    <a:pt x="413" y="428"/>
                    <a:pt x="441" y="369"/>
                    <a:pt x="441" y="317"/>
                  </a:cubicBezTo>
                  <a:lnTo>
                    <a:pt x="441" y="316"/>
                  </a:lnTo>
                  <a:cubicBezTo>
                    <a:pt x="435" y="226"/>
                    <a:pt x="395" y="156"/>
                    <a:pt x="375" y="121"/>
                  </a:cubicBezTo>
                  <a:cubicBezTo>
                    <a:pt x="372" y="116"/>
                    <a:pt x="370" y="112"/>
                    <a:pt x="367" y="109"/>
                  </a:cubicBezTo>
                  <a:cubicBezTo>
                    <a:pt x="366" y="106"/>
                    <a:pt x="362" y="104"/>
                    <a:pt x="359" y="103"/>
                  </a:cubicBezTo>
                  <a:cubicBezTo>
                    <a:pt x="355" y="103"/>
                    <a:pt x="351" y="104"/>
                    <a:pt x="349" y="107"/>
                  </a:cubicBezTo>
                  <a:cubicBezTo>
                    <a:pt x="336" y="119"/>
                    <a:pt x="311" y="123"/>
                    <a:pt x="282" y="127"/>
                  </a:cubicBezTo>
                  <a:cubicBezTo>
                    <a:pt x="213" y="138"/>
                    <a:pt x="119" y="151"/>
                    <a:pt x="127" y="322"/>
                  </a:cubicBezTo>
                  <a:cubicBezTo>
                    <a:pt x="127" y="322"/>
                    <a:pt x="127" y="322"/>
                    <a:pt x="127" y="323"/>
                  </a:cubicBezTo>
                  <a:cubicBezTo>
                    <a:pt x="130" y="374"/>
                    <a:pt x="164" y="437"/>
                    <a:pt x="209" y="473"/>
                  </a:cubicBezTo>
                  <a:cubicBezTo>
                    <a:pt x="209" y="536"/>
                    <a:pt x="209" y="536"/>
                    <a:pt x="209" y="536"/>
                  </a:cubicBezTo>
                  <a:cubicBezTo>
                    <a:pt x="138" y="536"/>
                    <a:pt x="138" y="536"/>
                    <a:pt x="138" y="536"/>
                  </a:cubicBezTo>
                  <a:cubicBezTo>
                    <a:pt x="126" y="536"/>
                    <a:pt x="113" y="538"/>
                    <a:pt x="102" y="540"/>
                  </a:cubicBezTo>
                  <a:cubicBezTo>
                    <a:pt x="107" y="516"/>
                    <a:pt x="105" y="477"/>
                    <a:pt x="101" y="420"/>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12" name="Freeform 79"/>
            <p:cNvSpPr>
              <a:spLocks noChangeArrowheads="1"/>
            </p:cNvSpPr>
            <p:nvPr/>
          </p:nvSpPr>
          <p:spPr bwMode="auto">
            <a:xfrm>
              <a:off x="1390650" y="1863819"/>
              <a:ext cx="903180" cy="1027568"/>
            </a:xfrm>
            <a:custGeom>
              <a:avLst/>
              <a:gdLst>
                <a:gd name="T0" fmla="*/ 5030 w 632"/>
                <a:gd name="T1" fmla="*/ 301565 h 718"/>
                <a:gd name="T2" fmla="*/ 10061 w 632"/>
                <a:gd name="T3" fmla="*/ 283059 h 718"/>
                <a:gd name="T4" fmla="*/ 80486 w 632"/>
                <a:gd name="T5" fmla="*/ 237635 h 718"/>
                <a:gd name="T6" fmla="*/ 103961 w 632"/>
                <a:gd name="T7" fmla="*/ 207773 h 718"/>
                <a:gd name="T8" fmla="*/ 157199 w 632"/>
                <a:gd name="T9" fmla="*/ 206091 h 718"/>
                <a:gd name="T10" fmla="*/ 179836 w 632"/>
                <a:gd name="T11" fmla="*/ 237635 h 718"/>
                <a:gd name="T12" fmla="*/ 254453 w 632"/>
                <a:gd name="T13" fmla="*/ 283059 h 718"/>
                <a:gd name="T14" fmla="*/ 259064 w 632"/>
                <a:gd name="T15" fmla="*/ 301565 h 718"/>
                <a:gd name="T16" fmla="*/ 264514 w 632"/>
                <a:gd name="T17" fmla="*/ 283059 h 718"/>
                <a:gd name="T18" fmla="*/ 182351 w 632"/>
                <a:gd name="T19" fmla="*/ 227962 h 718"/>
                <a:gd name="T20" fmla="*/ 194089 w 632"/>
                <a:gd name="T21" fmla="*/ 140058 h 718"/>
                <a:gd name="T22" fmla="*/ 205407 w 632"/>
                <a:gd name="T23" fmla="*/ 98419 h 718"/>
                <a:gd name="T24" fmla="*/ 195765 w 632"/>
                <a:gd name="T25" fmla="*/ 82857 h 718"/>
                <a:gd name="T26" fmla="*/ 159295 w 632"/>
                <a:gd name="T27" fmla="*/ 7991 h 718"/>
                <a:gd name="T28" fmla="*/ 98092 w 632"/>
                <a:gd name="T29" fmla="*/ 20609 h 718"/>
                <a:gd name="T30" fmla="*/ 58688 w 632"/>
                <a:gd name="T31" fmla="*/ 82016 h 718"/>
                <a:gd name="T32" fmla="*/ 48627 w 632"/>
                <a:gd name="T33" fmla="*/ 99260 h 718"/>
                <a:gd name="T34" fmla="*/ 62460 w 632"/>
                <a:gd name="T35" fmla="*/ 140478 h 718"/>
                <a:gd name="T36" fmla="*/ 77971 w 632"/>
                <a:gd name="T37" fmla="*/ 227962 h 718"/>
                <a:gd name="T38" fmla="*/ 0 w 632"/>
                <a:gd name="T39" fmla="*/ 283059 h 718"/>
                <a:gd name="T40" fmla="*/ 5030 w 632"/>
                <a:gd name="T41" fmla="*/ 301565 h 718"/>
                <a:gd name="T42" fmla="*/ 72521 w 632"/>
                <a:gd name="T43" fmla="*/ 136272 h 718"/>
                <a:gd name="T44" fmla="*/ 58688 w 632"/>
                <a:gd name="T45" fmla="*/ 123654 h 718"/>
                <a:gd name="T46" fmla="*/ 59945 w 632"/>
                <a:gd name="T47" fmla="*/ 92110 h 718"/>
                <a:gd name="T48" fmla="*/ 62880 w 632"/>
                <a:gd name="T49" fmla="*/ 91689 h 718"/>
                <a:gd name="T50" fmla="*/ 68329 w 632"/>
                <a:gd name="T51" fmla="*/ 87063 h 718"/>
                <a:gd name="T52" fmla="*/ 97673 w 632"/>
                <a:gd name="T53" fmla="*/ 30703 h 718"/>
                <a:gd name="T54" fmla="*/ 156361 w 632"/>
                <a:gd name="T55" fmla="*/ 16824 h 718"/>
                <a:gd name="T56" fmla="*/ 185705 w 632"/>
                <a:gd name="T57" fmla="*/ 87063 h 718"/>
                <a:gd name="T58" fmla="*/ 194927 w 632"/>
                <a:gd name="T59" fmla="*/ 92531 h 718"/>
                <a:gd name="T60" fmla="*/ 195765 w 632"/>
                <a:gd name="T61" fmla="*/ 123654 h 718"/>
                <a:gd name="T62" fmla="*/ 184447 w 632"/>
                <a:gd name="T63" fmla="*/ 136272 h 718"/>
                <a:gd name="T64" fmla="*/ 72521 w 632"/>
                <a:gd name="T65" fmla="*/ 136272 h 7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2" h="718">
                  <a:moveTo>
                    <a:pt x="12" y="717"/>
                  </a:moveTo>
                  <a:lnTo>
                    <a:pt x="12" y="717"/>
                  </a:lnTo>
                  <a:cubicBezTo>
                    <a:pt x="19" y="717"/>
                    <a:pt x="24" y="712"/>
                    <a:pt x="24" y="706"/>
                  </a:cubicBezTo>
                  <a:cubicBezTo>
                    <a:pt x="24" y="673"/>
                    <a:pt x="24" y="673"/>
                    <a:pt x="24" y="673"/>
                  </a:cubicBezTo>
                  <a:cubicBezTo>
                    <a:pt x="24" y="605"/>
                    <a:pt x="70" y="565"/>
                    <a:pt x="149" y="565"/>
                  </a:cubicBezTo>
                  <a:cubicBezTo>
                    <a:pt x="192" y="565"/>
                    <a:pt x="192" y="565"/>
                    <a:pt x="192" y="565"/>
                  </a:cubicBezTo>
                  <a:cubicBezTo>
                    <a:pt x="197" y="565"/>
                    <a:pt x="200" y="564"/>
                    <a:pt x="202" y="561"/>
                  </a:cubicBezTo>
                  <a:cubicBezTo>
                    <a:pt x="248" y="494"/>
                    <a:pt x="248" y="494"/>
                    <a:pt x="248" y="494"/>
                  </a:cubicBezTo>
                  <a:cubicBezTo>
                    <a:pt x="266" y="505"/>
                    <a:pt x="286" y="510"/>
                    <a:pt x="308" y="510"/>
                  </a:cubicBezTo>
                  <a:cubicBezTo>
                    <a:pt x="332" y="510"/>
                    <a:pt x="354" y="503"/>
                    <a:pt x="375" y="490"/>
                  </a:cubicBezTo>
                  <a:cubicBezTo>
                    <a:pt x="418" y="560"/>
                    <a:pt x="418" y="560"/>
                    <a:pt x="418" y="560"/>
                  </a:cubicBezTo>
                  <a:cubicBezTo>
                    <a:pt x="420" y="563"/>
                    <a:pt x="425" y="565"/>
                    <a:pt x="429" y="565"/>
                  </a:cubicBezTo>
                  <a:cubicBezTo>
                    <a:pt x="472" y="565"/>
                    <a:pt x="472" y="565"/>
                    <a:pt x="472" y="565"/>
                  </a:cubicBezTo>
                  <a:cubicBezTo>
                    <a:pt x="537" y="565"/>
                    <a:pt x="607" y="594"/>
                    <a:pt x="607" y="673"/>
                  </a:cubicBezTo>
                  <a:cubicBezTo>
                    <a:pt x="607" y="706"/>
                    <a:pt x="607" y="706"/>
                    <a:pt x="607" y="706"/>
                  </a:cubicBezTo>
                  <a:cubicBezTo>
                    <a:pt x="607" y="712"/>
                    <a:pt x="612" y="717"/>
                    <a:pt x="618" y="717"/>
                  </a:cubicBezTo>
                  <a:cubicBezTo>
                    <a:pt x="626" y="717"/>
                    <a:pt x="631" y="712"/>
                    <a:pt x="631" y="706"/>
                  </a:cubicBezTo>
                  <a:cubicBezTo>
                    <a:pt x="631" y="673"/>
                    <a:pt x="631" y="673"/>
                    <a:pt x="631" y="673"/>
                  </a:cubicBezTo>
                  <a:cubicBezTo>
                    <a:pt x="631" y="594"/>
                    <a:pt x="568" y="542"/>
                    <a:pt x="472" y="542"/>
                  </a:cubicBezTo>
                  <a:cubicBezTo>
                    <a:pt x="435" y="542"/>
                    <a:pt x="435" y="542"/>
                    <a:pt x="435" y="542"/>
                  </a:cubicBezTo>
                  <a:cubicBezTo>
                    <a:pt x="393" y="476"/>
                    <a:pt x="393" y="476"/>
                    <a:pt x="393" y="476"/>
                  </a:cubicBezTo>
                  <a:cubicBezTo>
                    <a:pt x="433" y="441"/>
                    <a:pt x="460" y="386"/>
                    <a:pt x="463" y="333"/>
                  </a:cubicBezTo>
                  <a:cubicBezTo>
                    <a:pt x="479" y="329"/>
                    <a:pt x="490" y="313"/>
                    <a:pt x="490" y="294"/>
                  </a:cubicBezTo>
                  <a:cubicBezTo>
                    <a:pt x="490" y="234"/>
                    <a:pt x="490" y="234"/>
                    <a:pt x="490" y="234"/>
                  </a:cubicBezTo>
                  <a:cubicBezTo>
                    <a:pt x="490" y="224"/>
                    <a:pt x="490" y="212"/>
                    <a:pt x="482" y="204"/>
                  </a:cubicBezTo>
                  <a:cubicBezTo>
                    <a:pt x="479" y="200"/>
                    <a:pt x="473" y="198"/>
                    <a:pt x="467" y="197"/>
                  </a:cubicBezTo>
                  <a:cubicBezTo>
                    <a:pt x="467" y="149"/>
                    <a:pt x="467" y="149"/>
                    <a:pt x="467" y="149"/>
                  </a:cubicBezTo>
                  <a:cubicBezTo>
                    <a:pt x="465" y="58"/>
                    <a:pt x="412" y="28"/>
                    <a:pt x="380" y="19"/>
                  </a:cubicBezTo>
                  <a:cubicBezTo>
                    <a:pt x="321" y="0"/>
                    <a:pt x="257" y="20"/>
                    <a:pt x="236" y="50"/>
                  </a:cubicBezTo>
                  <a:cubicBezTo>
                    <a:pt x="235" y="50"/>
                    <a:pt x="234" y="49"/>
                    <a:pt x="234" y="49"/>
                  </a:cubicBezTo>
                  <a:cubicBezTo>
                    <a:pt x="180" y="49"/>
                    <a:pt x="140" y="91"/>
                    <a:pt x="140" y="149"/>
                  </a:cubicBezTo>
                  <a:cubicBezTo>
                    <a:pt x="140" y="195"/>
                    <a:pt x="140" y="195"/>
                    <a:pt x="140" y="195"/>
                  </a:cubicBezTo>
                  <a:cubicBezTo>
                    <a:pt x="136" y="197"/>
                    <a:pt x="132" y="199"/>
                    <a:pt x="128" y="203"/>
                  </a:cubicBezTo>
                  <a:cubicBezTo>
                    <a:pt x="120" y="210"/>
                    <a:pt x="115" y="222"/>
                    <a:pt x="116" y="236"/>
                  </a:cubicBezTo>
                  <a:cubicBezTo>
                    <a:pt x="116" y="294"/>
                    <a:pt x="116" y="294"/>
                    <a:pt x="116" y="294"/>
                  </a:cubicBezTo>
                  <a:cubicBezTo>
                    <a:pt x="116" y="312"/>
                    <a:pt x="131" y="329"/>
                    <a:pt x="149" y="334"/>
                  </a:cubicBezTo>
                  <a:cubicBezTo>
                    <a:pt x="153" y="388"/>
                    <a:pt x="184" y="447"/>
                    <a:pt x="229" y="481"/>
                  </a:cubicBezTo>
                  <a:cubicBezTo>
                    <a:pt x="186" y="542"/>
                    <a:pt x="186" y="542"/>
                    <a:pt x="186" y="542"/>
                  </a:cubicBezTo>
                  <a:cubicBezTo>
                    <a:pt x="149" y="542"/>
                    <a:pt x="149" y="542"/>
                    <a:pt x="149" y="542"/>
                  </a:cubicBezTo>
                  <a:cubicBezTo>
                    <a:pt x="56" y="542"/>
                    <a:pt x="0" y="591"/>
                    <a:pt x="0" y="673"/>
                  </a:cubicBezTo>
                  <a:cubicBezTo>
                    <a:pt x="0" y="706"/>
                    <a:pt x="0" y="706"/>
                    <a:pt x="0" y="706"/>
                  </a:cubicBezTo>
                  <a:cubicBezTo>
                    <a:pt x="0" y="712"/>
                    <a:pt x="5" y="717"/>
                    <a:pt x="12" y="717"/>
                  </a:cubicBezTo>
                  <a:close/>
                  <a:moveTo>
                    <a:pt x="173" y="324"/>
                  </a:moveTo>
                  <a:lnTo>
                    <a:pt x="173" y="324"/>
                  </a:lnTo>
                  <a:cubicBezTo>
                    <a:pt x="173" y="317"/>
                    <a:pt x="167" y="312"/>
                    <a:pt x="160" y="312"/>
                  </a:cubicBezTo>
                  <a:cubicBezTo>
                    <a:pt x="150" y="312"/>
                    <a:pt x="140" y="303"/>
                    <a:pt x="140" y="294"/>
                  </a:cubicBezTo>
                  <a:cubicBezTo>
                    <a:pt x="140" y="235"/>
                    <a:pt x="140" y="235"/>
                    <a:pt x="140" y="235"/>
                  </a:cubicBezTo>
                  <a:cubicBezTo>
                    <a:pt x="139" y="228"/>
                    <a:pt x="140" y="222"/>
                    <a:pt x="143" y="219"/>
                  </a:cubicBezTo>
                  <a:cubicBezTo>
                    <a:pt x="144" y="218"/>
                    <a:pt x="147" y="218"/>
                    <a:pt x="149" y="218"/>
                  </a:cubicBezTo>
                  <a:lnTo>
                    <a:pt x="150" y="218"/>
                  </a:lnTo>
                  <a:cubicBezTo>
                    <a:pt x="153" y="218"/>
                    <a:pt x="157" y="218"/>
                    <a:pt x="159" y="215"/>
                  </a:cubicBezTo>
                  <a:cubicBezTo>
                    <a:pt x="162" y="213"/>
                    <a:pt x="163" y="210"/>
                    <a:pt x="163" y="207"/>
                  </a:cubicBezTo>
                  <a:cubicBezTo>
                    <a:pt x="163" y="149"/>
                    <a:pt x="163" y="149"/>
                    <a:pt x="163" y="149"/>
                  </a:cubicBezTo>
                  <a:cubicBezTo>
                    <a:pt x="163" y="105"/>
                    <a:pt x="192" y="73"/>
                    <a:pt x="233" y="73"/>
                  </a:cubicBezTo>
                  <a:cubicBezTo>
                    <a:pt x="238" y="74"/>
                    <a:pt x="248" y="73"/>
                    <a:pt x="255" y="63"/>
                  </a:cubicBezTo>
                  <a:cubicBezTo>
                    <a:pt x="270" y="40"/>
                    <a:pt x="327" y="26"/>
                    <a:pt x="373" y="40"/>
                  </a:cubicBezTo>
                  <a:cubicBezTo>
                    <a:pt x="405" y="51"/>
                    <a:pt x="442" y="77"/>
                    <a:pt x="443" y="149"/>
                  </a:cubicBezTo>
                  <a:cubicBezTo>
                    <a:pt x="443" y="207"/>
                    <a:pt x="443" y="207"/>
                    <a:pt x="443" y="207"/>
                  </a:cubicBezTo>
                  <a:cubicBezTo>
                    <a:pt x="443" y="213"/>
                    <a:pt x="448" y="218"/>
                    <a:pt x="456" y="218"/>
                  </a:cubicBezTo>
                  <a:cubicBezTo>
                    <a:pt x="463" y="218"/>
                    <a:pt x="465" y="220"/>
                    <a:pt x="465" y="220"/>
                  </a:cubicBezTo>
                  <a:cubicBezTo>
                    <a:pt x="467" y="222"/>
                    <a:pt x="467" y="229"/>
                    <a:pt x="467" y="236"/>
                  </a:cubicBezTo>
                  <a:cubicBezTo>
                    <a:pt x="467" y="294"/>
                    <a:pt x="467" y="294"/>
                    <a:pt x="467" y="294"/>
                  </a:cubicBezTo>
                  <a:cubicBezTo>
                    <a:pt x="467" y="303"/>
                    <a:pt x="462" y="312"/>
                    <a:pt x="452" y="312"/>
                  </a:cubicBezTo>
                  <a:cubicBezTo>
                    <a:pt x="445" y="312"/>
                    <a:pt x="440" y="317"/>
                    <a:pt x="440" y="324"/>
                  </a:cubicBezTo>
                  <a:cubicBezTo>
                    <a:pt x="440" y="397"/>
                    <a:pt x="381" y="487"/>
                    <a:pt x="308" y="487"/>
                  </a:cubicBezTo>
                  <a:cubicBezTo>
                    <a:pt x="233" y="487"/>
                    <a:pt x="173" y="397"/>
                    <a:pt x="173" y="324"/>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gr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53" presetClass="entr" presetSubtype="16"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6_Blank Color">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08873409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7_Blank_Color">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585606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9_Blank_Gray">
    <p:bg>
      <p:bgPr>
        <a:gradFill>
          <a:gsLst>
            <a:gs pos="0">
              <a:schemeClr val="bg2">
                <a:lumMod val="95000"/>
                <a:lumOff val="5000"/>
              </a:schemeClr>
            </a:gs>
            <a:gs pos="100000">
              <a:schemeClr val="bg2"/>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6251446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Logo Slide">
    <p:bg>
      <p:bgPr>
        <a:gradFill flip="none" rotWithShape="1">
          <a:gsLst>
            <a:gs pos="0">
              <a:schemeClr val="accent5"/>
            </a:gs>
            <a:gs pos="47000">
              <a:schemeClr val="accent1">
                <a:lumMod val="90000"/>
                <a:lumOff val="10000"/>
              </a:schemeClr>
            </a:gs>
            <a:gs pos="100000">
              <a:schemeClr val="accent3"/>
            </a:gs>
          </a:gsLst>
          <a:lin ang="27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alphaModFix amt="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p:nvGrpSpPr>
        <p:grpSpPr>
          <a:xfrm>
            <a:off x="4463703" y="2986727"/>
            <a:ext cx="3649746" cy="884546"/>
            <a:chOff x="5753494" y="2024196"/>
            <a:chExt cx="846681" cy="205200"/>
          </a:xfrm>
        </p:grpSpPr>
        <p:sp>
          <p:nvSpPr>
            <p:cNvPr id="9"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0"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1"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2"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3"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4"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5"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6"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7"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8"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9"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0"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1"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grpSp>
        <p:nvGrpSpPr>
          <p:cNvPr id="22" name="Group 21"/>
          <p:cNvGrpSpPr/>
          <p:nvPr userDrawn="1"/>
        </p:nvGrpSpPr>
        <p:grpSpPr>
          <a:xfrm>
            <a:off x="4463703" y="2986727"/>
            <a:ext cx="3649746" cy="884546"/>
            <a:chOff x="5753494" y="2024196"/>
            <a:chExt cx="846681" cy="205200"/>
          </a:xfrm>
        </p:grpSpPr>
        <p:sp>
          <p:nvSpPr>
            <p:cNvPr id="23"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4"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5"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6"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7"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8"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9"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0"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1"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2"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3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50437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ickQuizDivider_Slide">
    <p:bg>
      <p:bgPr>
        <a:gradFill>
          <a:gsLst>
            <a:gs pos="0">
              <a:srgbClr val="3470E9"/>
            </a:gs>
            <a:gs pos="37000">
              <a:srgbClr val="0C90EA"/>
            </a:gs>
            <a:gs pos="100000">
              <a:srgbClr val="231CA5"/>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30" name="Title 1"/>
          <p:cNvSpPr>
            <a:spLocks noGrp="1"/>
          </p:cNvSpPr>
          <p:nvPr>
            <p:ph type="title" hasCustomPrompt="1"/>
          </p:nvPr>
        </p:nvSpPr>
        <p:spPr>
          <a:xfrm>
            <a:off x="2645868" y="904016"/>
            <a:ext cx="8713814" cy="1313174"/>
          </a:xfrm>
        </p:spPr>
        <p:txBody>
          <a:bodyPr lIns="91440" tIns="45720" rIns="91440" bIns="45720" anchor="ctr">
            <a:normAutofit/>
          </a:bodyPr>
          <a:lstStyle>
            <a:lvl1pPr>
              <a:defRPr sz="4000">
                <a:solidFill>
                  <a:srgbClr val="FFFFFF"/>
                </a:solidFill>
              </a:defRPr>
            </a:lvl1pPr>
          </a:lstStyle>
          <a:p>
            <a:r>
              <a:rPr lang="en-US" dirty="0" smtClean="0"/>
              <a:t>Quick Quiz #</a:t>
            </a:r>
            <a:endParaRPr lang="en-US" dirty="0"/>
          </a:p>
        </p:txBody>
      </p:sp>
      <p:sp>
        <p:nvSpPr>
          <p:cNvPr id="31" name="Content Placeholder"/>
          <p:cNvSpPr>
            <a:spLocks noGrp="1"/>
          </p:cNvSpPr>
          <p:nvPr>
            <p:ph idx="1" hasCustomPrompt="1"/>
          </p:nvPr>
        </p:nvSpPr>
        <p:spPr>
          <a:xfrm>
            <a:off x="2688899" y="2377218"/>
            <a:ext cx="7347985"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ngleQuote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4" name="Slide Number"/>
          <p:cNvSpPr txBox="1">
            <a:spLocks/>
          </p:cNvSpPr>
          <p:nvPr userDrawn="1"/>
        </p:nvSpPr>
        <p:spPr>
          <a:xfrm>
            <a:off x="231632" y="6403998"/>
            <a:ext cx="259043" cy="261610"/>
          </a:xfrm>
          <a:prstGeom prst="rect">
            <a:avLst/>
          </a:prstGeom>
        </p:spPr>
        <p:txBody>
          <a:bodyPr wrap="none" anchor="ctr"/>
          <a:lstStyle>
            <a:defPPr>
              <a:defRPr lang="en-US"/>
            </a:defPPr>
            <a:lvl1pPr marL="0" algn="l" defTabSz="914377" rtl="0" eaLnBrk="1" latinLnBrk="0" hangingPunct="1">
              <a:defRPr sz="1100" kern="1200">
                <a:solidFill>
                  <a:schemeClr val="bg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2C84D205-261D-4C5B-9652-CCAC3F23D0BE}" type="slidenum">
              <a:rPr lang="en-US" smtClean="0"/>
              <a:pPr/>
              <a:t>‹#›</a:t>
            </a:fld>
            <a:endParaRPr lang="en-US" dirty="0"/>
          </a:p>
        </p:txBody>
      </p:sp>
    </p:spTree>
    <p:extLst>
      <p:ext uri="{BB962C8B-B14F-4D97-AF65-F5344CB8AC3E}">
        <p14:creationId xmlns:p14="http://schemas.microsoft.com/office/powerpoint/2010/main" val="2359215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2 pt tex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buSzPct val="80000"/>
              <a:defRPr sz="2200"/>
            </a:lvl1pPr>
            <a:lvl2pPr>
              <a:defRPr sz="2200"/>
            </a:lvl2pPr>
            <a:lvl3pPr>
              <a:defRPr/>
            </a:lvl3pPr>
            <a:lvl4pPr>
              <a:defRPr/>
            </a:lvl4pPr>
            <a:lvl5pPr>
              <a:defRPr/>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4052934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a:t>
            </a:r>
            <a:endParaRPr lang="en-US" dirty="0"/>
          </a:p>
        </p:txBody>
      </p:sp>
      <p:sp>
        <p:nvSpPr>
          <p:cNvPr id="5" name="subtitle"/>
          <p:cNvSpPr>
            <a:spLocks noGrp="1"/>
          </p:cNvSpPr>
          <p:nvPr>
            <p:ph type="body" sz="quarter" idx="13" hasCustomPrompt="1"/>
          </p:nvPr>
        </p:nvSpPr>
        <p:spPr>
          <a:xfrm>
            <a:off x="950976" y="1087119"/>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ext Placeholder 2"/>
          <p:cNvSpPr>
            <a:spLocks noGrp="1"/>
          </p:cNvSpPr>
          <p:nvPr>
            <p:ph idx="1" hasCustomPrompt="1"/>
          </p:nvPr>
        </p:nvSpPr>
        <p:spPr>
          <a:xfrm>
            <a:off x="946786" y="1728000"/>
            <a:ext cx="10311765" cy="4452138"/>
          </a:xfrm>
          <a:prstGeom prst="rect">
            <a:avLst/>
          </a:prstGeom>
        </p:spPr>
        <p:txBody>
          <a:bodyPr vert="horz" lIns="91440" tIns="45720" rIns="91440" bIns="45720" rtlCol="0">
            <a:noAutofit/>
          </a:bodyPr>
          <a:lstStyle>
            <a:lvl1pPr>
              <a:defRPr sz="2200"/>
            </a:lvl1pPr>
            <a:lvl2pPr>
              <a:defRPr sz="2200"/>
            </a:lvl2pPr>
          </a:lstStyle>
          <a:p>
            <a:pPr lvl="0"/>
            <a:r>
              <a:rPr lang="en-US" dirty="0" smtClean="0"/>
              <a:t>Click to edit Master text styles (22 </a:t>
            </a:r>
            <a:r>
              <a:rPr lang="en-US" dirty="0" err="1" smtClean="0"/>
              <a:t>pt</a:t>
            </a:r>
            <a:r>
              <a:rPr lang="en-US" dirty="0" smtClean="0"/>
              <a:t>)</a:t>
            </a:r>
          </a:p>
          <a:p>
            <a:pPr lvl="1"/>
            <a:r>
              <a:rPr lang="en-US" dirty="0" smtClean="0"/>
              <a:t>Second level (22 pt)</a:t>
            </a:r>
          </a:p>
        </p:txBody>
      </p:sp>
    </p:spTree>
    <p:extLst>
      <p:ext uri="{BB962C8B-B14F-4D97-AF65-F5344CB8AC3E}">
        <p14:creationId xmlns:p14="http://schemas.microsoft.com/office/powerpoint/2010/main" val="20008162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Placeholder"/>
          <p:cNvSpPr>
            <a:spLocks noGrp="1"/>
          </p:cNvSpPr>
          <p:nvPr>
            <p:ph type="title"/>
          </p:nvPr>
        </p:nvSpPr>
        <p:spPr>
          <a:xfrm>
            <a:off x="946786" y="4419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25104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theme" Target="../theme/theme2.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838940517"/>
      </p:ext>
    </p:extLst>
  </p:cSld>
  <p:clrMap bg1="lt1" tx1="dk1" bg2="lt2" tx2="dk2" accent1="accent1" accent2="accent2" accent3="accent3" accent4="accent4" accent5="accent5" accent6="accent6" hlink="hlink" folHlink="folHlink"/>
  <p:sldLayoutIdLst>
    <p:sldLayoutId id="2147483896" r:id="rId1"/>
    <p:sldLayoutId id="2147484039" r:id="rId2"/>
    <p:sldLayoutId id="2147483879" r:id="rId3"/>
    <p:sldLayoutId id="2147483882" r:id="rId4"/>
    <p:sldLayoutId id="2147483894" r:id="rId5"/>
    <p:sldLayoutId id="2147483981" r:id="rId6"/>
    <p:sldLayoutId id="2147483860" r:id="rId7"/>
    <p:sldLayoutId id="2147483861" r:id="rId8"/>
    <p:sldLayoutId id="2147483863" r:id="rId9"/>
    <p:sldLayoutId id="2147483885" r:id="rId10"/>
    <p:sldLayoutId id="2147483864" r:id="rId11"/>
    <p:sldLayoutId id="2147483866" r:id="rId12"/>
    <p:sldLayoutId id="2147483865" r:id="rId13"/>
    <p:sldLayoutId id="2147483897" r:id="rId14"/>
    <p:sldLayoutId id="2147483867" r:id="rId15"/>
    <p:sldLayoutId id="2147483884" r:id="rId16"/>
    <p:sldLayoutId id="2147483893" r:id="rId17"/>
    <p:sldLayoutId id="2147483883" r:id="rId18"/>
    <p:sldLayoutId id="2147483898" r:id="rId19"/>
    <p:sldLayoutId id="2147483868" r:id="rId20"/>
    <p:sldLayoutId id="2147483888" r:id="rId21"/>
    <p:sldLayoutId id="2147483869" r:id="rId22"/>
    <p:sldLayoutId id="2147483889" r:id="rId23"/>
    <p:sldLayoutId id="2147483870" r:id="rId24"/>
    <p:sldLayoutId id="2147483871" r:id="rId25"/>
    <p:sldLayoutId id="2147483872" r:id="rId26"/>
    <p:sldLayoutId id="2147484042" r:id="rId27"/>
    <p:sldLayoutId id="2147484043" r:id="rId28"/>
    <p:sldLayoutId id="2147484046" r:id="rId29"/>
    <p:sldLayoutId id="2147484047" r:id="rId30"/>
    <p:sldLayoutId id="2147484050" r:id="rId31"/>
    <p:sldLayoutId id="2147484051" r:id="rId32"/>
    <p:sldLayoutId id="2147484052" r:id="rId33"/>
    <p:sldLayoutId id="2147484055" r:id="rId34"/>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7092">
          <p15:clr>
            <a:srgbClr val="F26B43"/>
          </p15:clr>
        </p15:guide>
        <p15:guide id="4" pos="595">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094" userDrawn="1">
          <p15:clr>
            <a:srgbClr val="F26B43"/>
          </p15:clr>
        </p15:guide>
        <p15:guide id="0" pos="3840" userDrawn="1">
          <p15:clr>
            <a:srgbClr val="F26B43"/>
          </p15:clr>
        </p15:guide>
        <p15:guide id="9" orient="horz" pos="3893" userDrawn="1">
          <p15:clr>
            <a:srgbClr val="F26B43"/>
          </p15:clr>
        </p15:guide>
        <p15:guide id="10" orient="horz" pos="1389"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solidFill>
                  <a:srgbClr val="FFFFFF">
                    <a:lumMod val="75000"/>
                  </a:srgbClr>
                </a:solidFill>
              </a:rPr>
              <a:pPr/>
              <a:t>‹#›</a:t>
            </a:fld>
            <a:endParaRPr lang="en-US" dirty="0">
              <a:solidFill>
                <a:srgbClr val="FFFFFF">
                  <a:lumMod val="75000"/>
                </a:srgbClr>
              </a:solidFill>
            </a:endParaRPr>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solidFill>
                <a:srgbClr val="FFFFFF"/>
              </a:solidFill>
            </a:endParaRPr>
          </a:p>
        </p:txBody>
      </p:sp>
    </p:spTree>
    <p:extLst>
      <p:ext uri="{BB962C8B-B14F-4D97-AF65-F5344CB8AC3E}">
        <p14:creationId xmlns:p14="http://schemas.microsoft.com/office/powerpoint/2010/main" val="3722875886"/>
      </p:ext>
    </p:extLst>
  </p:cSld>
  <p:clrMap bg1="lt1" tx1="dk1" bg2="lt2" tx2="dk2" accent1="accent1" accent2="accent2" accent3="accent3" accent4="accent4" accent5="accent5" accent6="accent6" hlink="hlink" folHlink="folHlink"/>
  <p:sldLayoutIdLst>
    <p:sldLayoutId id="2147483895" r:id="rId1"/>
    <p:sldLayoutId id="2147484028" r:id="rId2"/>
    <p:sldLayoutId id="2147483982" r:id="rId3"/>
    <p:sldLayoutId id="2147484029" r:id="rId4"/>
    <p:sldLayoutId id="2147484030" r:id="rId5"/>
    <p:sldLayoutId id="2147484033" r:id="rId6"/>
    <p:sldLayoutId id="2147484034" r:id="rId7"/>
    <p:sldLayoutId id="2147484035" r:id="rId8"/>
    <p:sldLayoutId id="2147484036"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092">
          <p15:clr>
            <a:srgbClr val="F26B43"/>
          </p15:clr>
        </p15:guide>
        <p15:guide id="3" pos="595">
          <p15:clr>
            <a:srgbClr val="F26B43"/>
          </p15:clr>
        </p15:guide>
        <p15:guide id="4" orient="horz" pos="540">
          <p15:clr>
            <a:srgbClr val="F26B43"/>
          </p15:clr>
        </p15:guide>
        <p15:guide id="5" orient="horz" pos="96">
          <p15:clr>
            <a:srgbClr val="F26B43"/>
          </p15:clr>
        </p15:guide>
        <p15:guide id="6" orient="horz" pos="4224">
          <p15:clr>
            <a:srgbClr val="F26B43"/>
          </p15:clr>
        </p15:guide>
        <p15:guide id="7" orient="horz" pos="1094">
          <p15:clr>
            <a:srgbClr val="F26B43"/>
          </p15:clr>
        </p15:guide>
        <p15:guide id="8" pos="3840">
          <p15:clr>
            <a:srgbClr val="F26B43"/>
          </p15:clr>
        </p15:guide>
        <p15:guide id="9" orient="horz" pos="3893">
          <p15:clr>
            <a:srgbClr val="F26B43"/>
          </p15:clr>
        </p15:guide>
        <p15:guide id="10" orient="horz" pos="1389">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34898" y="-33552"/>
            <a:ext cx="12526898" cy="6948514"/>
          </a:xfrm>
          <a:prstGeom prst="rect">
            <a:avLst/>
          </a:prstGeom>
        </p:spPr>
      </p:pic>
      <p:sp>
        <p:nvSpPr>
          <p:cNvPr id="20" name="Rectangle 8"/>
          <p:cNvSpPr/>
          <p:nvPr/>
        </p:nvSpPr>
        <p:spPr>
          <a:xfrm>
            <a:off x="1048005" y="0"/>
            <a:ext cx="1799696" cy="151844"/>
          </a:xfrm>
          <a:prstGeom prst="rect">
            <a:avLst/>
          </a:prstGeom>
          <a:solidFill>
            <a:srgbClr val="FFFFFF"/>
          </a:solidFill>
          <a:ln w="12700">
            <a:miter lim="400000"/>
          </a:ln>
        </p:spPr>
        <p:txBody>
          <a:bodyPr lIns="45719" rIns="45719" anchor="ctr"/>
          <a:lstStyle/>
          <a:p>
            <a:pPr algn="ctr">
              <a:defRPr>
                <a:solidFill>
                  <a:srgbClr val="808080"/>
                </a:solidFill>
              </a:defRPr>
            </a:pPr>
            <a:endParaRPr dirty="0">
              <a:solidFill>
                <a:srgbClr val="808080"/>
              </a:solidFill>
            </a:endParaRPr>
          </a:p>
        </p:txBody>
      </p:sp>
      <p:grpSp>
        <p:nvGrpSpPr>
          <p:cNvPr id="21" name="Group 9"/>
          <p:cNvGrpSpPr/>
          <p:nvPr/>
        </p:nvGrpSpPr>
        <p:grpSpPr>
          <a:xfrm>
            <a:off x="1048005" y="766394"/>
            <a:ext cx="1930326" cy="467408"/>
            <a:chOff x="0" y="0"/>
            <a:chExt cx="1930325" cy="467406"/>
          </a:xfrm>
        </p:grpSpPr>
        <p:sp>
          <p:nvSpPr>
            <p:cNvPr id="22" name="Freeform 5"/>
            <p:cNvSpPr/>
            <p:nvPr/>
          </p:nvSpPr>
          <p:spPr>
            <a:xfrm>
              <a:off x="0" y="97123"/>
              <a:ext cx="370283" cy="370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3" name="Freeform 6"/>
            <p:cNvSpPr/>
            <p:nvPr/>
          </p:nvSpPr>
          <p:spPr>
            <a:xfrm>
              <a:off x="91053" y="12140"/>
              <a:ext cx="370283" cy="36421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4" name="Freeform 7"/>
            <p:cNvSpPr/>
            <p:nvPr/>
          </p:nvSpPr>
          <p:spPr>
            <a:xfrm>
              <a:off x="564529" y="12140"/>
              <a:ext cx="21245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5" name="Freeform 8"/>
            <p:cNvSpPr/>
            <p:nvPr/>
          </p:nvSpPr>
          <p:spPr>
            <a:xfrm>
              <a:off x="880180" y="12140"/>
              <a:ext cx="36422" cy="194248"/>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6" name="Freeform 9"/>
            <p:cNvSpPr/>
            <p:nvPr/>
          </p:nvSpPr>
          <p:spPr>
            <a:xfrm>
              <a:off x="1019794" y="12140"/>
              <a:ext cx="18817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7" name="Freeform 10"/>
            <p:cNvSpPr/>
            <p:nvPr/>
          </p:nvSpPr>
          <p:spPr>
            <a:xfrm>
              <a:off x="131116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8" name="Freeform 11"/>
            <p:cNvSpPr/>
            <p:nvPr/>
          </p:nvSpPr>
          <p:spPr>
            <a:xfrm>
              <a:off x="160253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9" name="Freeform 12"/>
            <p:cNvSpPr/>
            <p:nvPr/>
          </p:nvSpPr>
          <p:spPr>
            <a:xfrm>
              <a:off x="564529" y="267089"/>
              <a:ext cx="194247"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0" name="Freeform 13"/>
            <p:cNvSpPr/>
            <p:nvPr/>
          </p:nvSpPr>
          <p:spPr>
            <a:xfrm>
              <a:off x="813407"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1" name="Freeform 14"/>
            <p:cNvSpPr/>
            <p:nvPr/>
          </p:nvSpPr>
          <p:spPr>
            <a:xfrm>
              <a:off x="1074426"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2" name="Freeform 15"/>
            <p:cNvSpPr/>
            <p:nvPr/>
          </p:nvSpPr>
          <p:spPr>
            <a:xfrm>
              <a:off x="1341515"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3" name="Freeform 16"/>
            <p:cNvSpPr/>
            <p:nvPr/>
          </p:nvSpPr>
          <p:spPr>
            <a:xfrm>
              <a:off x="1602534"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000000"/>
                </a:solidFill>
              </a:endParaRPr>
            </a:p>
          </p:txBody>
        </p:sp>
        <p:sp>
          <p:nvSpPr>
            <p:cNvPr id="34" name="Freeform 17"/>
            <p:cNvSpPr/>
            <p:nvPr/>
          </p:nvSpPr>
          <p:spPr>
            <a:xfrm>
              <a:off x="1845342" y="0"/>
              <a:ext cx="84984" cy="849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grpSp>
      <p:sp>
        <p:nvSpPr>
          <p:cNvPr id="2" name="Title 1"/>
          <p:cNvSpPr>
            <a:spLocks noGrp="1"/>
          </p:cNvSpPr>
          <p:nvPr>
            <p:ph type="ctrTitle"/>
          </p:nvPr>
        </p:nvSpPr>
        <p:spPr>
          <a:xfrm>
            <a:off x="930879" y="3459892"/>
            <a:ext cx="9994153" cy="1295895"/>
          </a:xfrm>
        </p:spPr>
        <p:txBody>
          <a:bodyPr>
            <a:normAutofit/>
          </a:bodyPr>
          <a:lstStyle/>
          <a:p>
            <a:r>
              <a:rPr lang="en-US" dirty="0" smtClean="0"/>
              <a:t>Module 12 – SMA-X Human Resources</a:t>
            </a:r>
            <a:endParaRPr lang="en-US" sz="4000" dirty="0"/>
          </a:p>
        </p:txBody>
      </p:sp>
      <p:sp>
        <p:nvSpPr>
          <p:cNvPr id="3" name="Text Placeholder 2"/>
          <p:cNvSpPr>
            <a:spLocks noGrp="1"/>
          </p:cNvSpPr>
          <p:nvPr>
            <p:ph type="body" sz="quarter" idx="11"/>
          </p:nvPr>
        </p:nvSpPr>
        <p:spPr>
          <a:xfrm>
            <a:off x="930881" y="6196332"/>
            <a:ext cx="3588366" cy="433067"/>
          </a:xfrm>
        </p:spPr>
        <p:txBody>
          <a:bodyPr/>
          <a:lstStyle/>
          <a:p>
            <a:r>
              <a:rPr lang="en-US" dirty="0" smtClean="0"/>
              <a:t>Jan 2018</a:t>
            </a:r>
            <a:endParaRPr lang="en-US" dirty="0"/>
          </a:p>
        </p:txBody>
      </p:sp>
      <p:sp>
        <p:nvSpPr>
          <p:cNvPr id="5" name="Slide Number Placeholder 4"/>
          <p:cNvSpPr>
            <a:spLocks noGrp="1"/>
          </p:cNvSpPr>
          <p:nvPr>
            <p:ph type="sldNum" sz="quarter" idx="4"/>
          </p:nvPr>
        </p:nvSpPr>
        <p:spPr/>
        <p:txBody>
          <a:bodyPr/>
          <a:lstStyle/>
          <a:p>
            <a:fld id="{0FB999A9-77CE-4AD1-9911-24A29F08BC34}" type="slidenum">
              <a:rPr lang="en-US" smtClean="0"/>
              <a:pPr/>
              <a:t>1</a:t>
            </a:fld>
            <a:endParaRPr lang="en-US" dirty="0"/>
          </a:p>
        </p:txBody>
      </p:sp>
    </p:spTree>
    <p:extLst>
      <p:ext uri="{BB962C8B-B14F-4D97-AF65-F5344CB8AC3E}">
        <p14:creationId xmlns:p14="http://schemas.microsoft.com/office/powerpoint/2010/main" val="398974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dirty="0" smtClean="0">
                <a:latin typeface="+mj-lt"/>
              </a:rPr>
              <a:t>HR Support Offerings in sample data</a:t>
            </a:r>
            <a:endParaRPr lang="en-US" sz="2000" dirty="0">
              <a:latin typeface="+mj-lt"/>
            </a:endParaRPr>
          </a:p>
        </p:txBody>
      </p:sp>
      <p:sp>
        <p:nvSpPr>
          <p:cNvPr id="3" name="Title 2"/>
          <p:cNvSpPr>
            <a:spLocks noGrp="1"/>
          </p:cNvSpPr>
          <p:nvPr>
            <p:ph type="title"/>
          </p:nvPr>
        </p:nvSpPr>
        <p:spPr/>
        <p:txBody>
          <a:bodyPr/>
          <a:lstStyle/>
          <a:p>
            <a:r>
              <a:rPr lang="en-US" sz="2800" dirty="0" smtClean="0">
                <a:latin typeface="+mj-lt"/>
              </a:rPr>
              <a:t>Human Resources Catalog</a:t>
            </a:r>
            <a:endParaRPr lang="en-US" sz="2800" dirty="0">
              <a:latin typeface="+mj-lt"/>
            </a:endParaRPr>
          </a:p>
        </p:txBody>
      </p:sp>
      <p:pic>
        <p:nvPicPr>
          <p:cNvPr id="4" name="Picture 3"/>
          <p:cNvPicPr>
            <a:picLocks noChangeAspect="1"/>
          </p:cNvPicPr>
          <p:nvPr/>
        </p:nvPicPr>
        <p:blipFill>
          <a:blip r:embed="rId3"/>
          <a:stretch>
            <a:fillRect/>
          </a:stretch>
        </p:blipFill>
        <p:spPr>
          <a:xfrm>
            <a:off x="632852" y="1427755"/>
            <a:ext cx="10416148" cy="5049078"/>
          </a:xfrm>
          <a:prstGeom prst="rect">
            <a:avLst/>
          </a:prstGeom>
        </p:spPr>
      </p:pic>
    </p:spTree>
    <p:extLst>
      <p:ext uri="{BB962C8B-B14F-4D97-AF65-F5344CB8AC3E}">
        <p14:creationId xmlns:p14="http://schemas.microsoft.com/office/powerpoint/2010/main" val="3981534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latin typeface="+mj-lt"/>
              </a:rPr>
              <a:t>Private and Confidential Requests</a:t>
            </a:r>
            <a:endParaRPr lang="en-US" sz="2800" dirty="0">
              <a:latin typeface="+mj-lt"/>
            </a:endParaRPr>
          </a:p>
        </p:txBody>
      </p:sp>
      <p:sp>
        <p:nvSpPr>
          <p:cNvPr id="4" name="Content Placeholder 3"/>
          <p:cNvSpPr>
            <a:spLocks noGrp="1"/>
          </p:cNvSpPr>
          <p:nvPr>
            <p:ph sz="quarter" idx="10"/>
          </p:nvPr>
        </p:nvSpPr>
        <p:spPr>
          <a:xfrm>
            <a:off x="438913" y="990600"/>
            <a:ext cx="10826496" cy="4953000"/>
          </a:xfrm>
        </p:spPr>
        <p:txBody>
          <a:bodyPr/>
          <a:lstStyle/>
          <a:p>
            <a:pPr marL="0" indent="0">
              <a:buNone/>
            </a:pPr>
            <a:r>
              <a:rPr lang="en-US" sz="1800" b="1" dirty="0" smtClean="0"/>
              <a:t>Private Requests (configured on offering)</a:t>
            </a:r>
          </a:p>
          <a:p>
            <a:pPr marL="0" indent="0">
              <a:buNone/>
            </a:pPr>
            <a:r>
              <a:rPr lang="en-US" sz="1800" dirty="0" smtClean="0"/>
              <a:t>Seen by requestor and requested for persons only in ESS</a:t>
            </a:r>
            <a:endParaRPr lang="en-US" sz="1800" dirty="0"/>
          </a:p>
          <a:p>
            <a:endParaRPr lang="en-US" sz="1800" b="1" dirty="0" smtClean="0"/>
          </a:p>
          <a:p>
            <a:endParaRPr lang="en-US" sz="1800" b="1" dirty="0" smtClean="0"/>
          </a:p>
          <a:p>
            <a:endParaRPr lang="en-US" sz="1800" b="1" dirty="0"/>
          </a:p>
          <a:p>
            <a:pPr marL="0" indent="0">
              <a:buNone/>
            </a:pPr>
            <a:r>
              <a:rPr lang="en-US" sz="1800" b="1" dirty="0" smtClean="0"/>
              <a:t>Confidential Requests (configured on offering)</a:t>
            </a:r>
          </a:p>
          <a:p>
            <a:pPr marL="0" indent="0">
              <a:buNone/>
            </a:pPr>
            <a:r>
              <a:rPr lang="en-US" sz="1800" dirty="0" smtClean="0"/>
              <a:t>Seen </a:t>
            </a:r>
            <a:r>
              <a:rPr lang="en-US" sz="1800" dirty="0"/>
              <a:t>by the </a:t>
            </a:r>
            <a:r>
              <a:rPr lang="en-US" sz="1800" dirty="0" smtClean="0"/>
              <a:t>requested by person </a:t>
            </a:r>
            <a:r>
              <a:rPr lang="en-US" sz="1800" dirty="0"/>
              <a:t>but not by the </a:t>
            </a:r>
            <a:r>
              <a:rPr lang="en-US" sz="1800" dirty="0" smtClean="0"/>
              <a:t>requested for person</a:t>
            </a:r>
            <a:r>
              <a:rPr lang="en-US" sz="1800" dirty="0"/>
              <a:t>. </a:t>
            </a:r>
            <a:endParaRPr lang="en-US" sz="1800" dirty="0" smtClean="0"/>
          </a:p>
          <a:p>
            <a:pPr marL="0" indent="0">
              <a:buNone/>
            </a:pPr>
            <a:r>
              <a:rPr lang="en-US" sz="1800" dirty="0" smtClean="0"/>
              <a:t>For </a:t>
            </a:r>
            <a:r>
              <a:rPr lang="en-US" sz="1800" dirty="0"/>
              <a:t>example, an HR request for demotion or dismissal of an employee may be seen by the manager requesting it, but not by the “requested for” employee</a:t>
            </a:r>
            <a:r>
              <a:rPr lang="en-US" sz="1800" dirty="0" smtClean="0"/>
              <a:t>.</a:t>
            </a:r>
          </a:p>
          <a:p>
            <a:endParaRPr lang="en-US" sz="1800" dirty="0"/>
          </a:p>
          <a:p>
            <a:endParaRPr lang="en-US" sz="1800" dirty="0" smtClean="0"/>
          </a:p>
          <a:p>
            <a:endParaRPr lang="en-US" sz="1000" dirty="0"/>
          </a:p>
          <a:p>
            <a:pPr marL="0" indent="0">
              <a:buNone/>
            </a:pPr>
            <a:r>
              <a:rPr lang="en-US" sz="1800" dirty="0" smtClean="0"/>
              <a:t>Note:  A user </a:t>
            </a:r>
            <a:r>
              <a:rPr lang="en-US" sz="1800" dirty="0"/>
              <a:t>can create a request, and add other users as followers, without having to make the request a public request.</a:t>
            </a:r>
          </a:p>
          <a:p>
            <a:endParaRPr lang="en-US" sz="1800" dirty="0"/>
          </a:p>
        </p:txBody>
      </p:sp>
      <p:pic>
        <p:nvPicPr>
          <p:cNvPr id="6" name="Picture 5"/>
          <p:cNvPicPr>
            <a:picLocks noChangeAspect="1"/>
          </p:cNvPicPr>
          <p:nvPr/>
        </p:nvPicPr>
        <p:blipFill>
          <a:blip r:embed="rId3"/>
          <a:stretch>
            <a:fillRect/>
          </a:stretch>
        </p:blipFill>
        <p:spPr>
          <a:xfrm>
            <a:off x="609600" y="1714500"/>
            <a:ext cx="9867900" cy="1104900"/>
          </a:xfrm>
          <a:prstGeom prst="rect">
            <a:avLst/>
          </a:prstGeom>
        </p:spPr>
      </p:pic>
      <p:pic>
        <p:nvPicPr>
          <p:cNvPr id="7" name="Picture 6"/>
          <p:cNvPicPr>
            <a:picLocks noChangeAspect="1"/>
          </p:cNvPicPr>
          <p:nvPr/>
        </p:nvPicPr>
        <p:blipFill>
          <a:blip r:embed="rId4"/>
          <a:stretch>
            <a:fillRect/>
          </a:stretch>
        </p:blipFill>
        <p:spPr>
          <a:xfrm>
            <a:off x="714375" y="4362450"/>
            <a:ext cx="9763125" cy="1047750"/>
          </a:xfrm>
          <a:prstGeom prst="rect">
            <a:avLst/>
          </a:prstGeom>
        </p:spPr>
      </p:pic>
    </p:spTree>
    <p:extLst>
      <p:ext uri="{BB962C8B-B14F-4D97-AF65-F5344CB8AC3E}">
        <p14:creationId xmlns:p14="http://schemas.microsoft.com/office/powerpoint/2010/main" val="1954943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2472" y="1015301"/>
            <a:ext cx="10822941" cy="369332"/>
          </a:xfrm>
        </p:spPr>
        <p:txBody>
          <a:bodyPr/>
          <a:lstStyle/>
          <a:p>
            <a:r>
              <a:rPr lang="en-US" sz="2000" dirty="0" smtClean="0">
                <a:latin typeface="Calibri" panose="020F0502020204030204" pitchFamily="34" charset="0"/>
              </a:rPr>
              <a:t>IT Service Offerings for Human Resources Service Definitions</a:t>
            </a:r>
            <a:endParaRPr lang="en-US" sz="2000" dirty="0">
              <a:latin typeface="Calibri" panose="020F0502020204030204" pitchFamily="34" charset="0"/>
            </a:endParaRPr>
          </a:p>
        </p:txBody>
      </p:sp>
      <p:sp>
        <p:nvSpPr>
          <p:cNvPr id="3" name="Title 2"/>
          <p:cNvSpPr>
            <a:spLocks noGrp="1"/>
          </p:cNvSpPr>
          <p:nvPr>
            <p:ph type="title"/>
          </p:nvPr>
        </p:nvSpPr>
        <p:spPr>
          <a:xfrm>
            <a:off x="502472" y="505731"/>
            <a:ext cx="10822941" cy="574516"/>
          </a:xfrm>
        </p:spPr>
        <p:txBody>
          <a:bodyPr/>
          <a:lstStyle/>
          <a:p>
            <a:r>
              <a:rPr lang="en-US" sz="2800" dirty="0" smtClean="0">
                <a:latin typeface="Calibri" panose="020F0502020204030204" pitchFamily="34" charset="0"/>
              </a:rPr>
              <a:t>Human Resource Catalog	</a:t>
            </a:r>
            <a:endParaRPr lang="en-US" sz="2800" dirty="0">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502472" y="1384633"/>
            <a:ext cx="9719311" cy="4800929"/>
          </a:xfrm>
          <a:prstGeom prst="rect">
            <a:avLst/>
          </a:prstGeom>
        </p:spPr>
      </p:pic>
    </p:spTree>
    <p:extLst>
      <p:ext uri="{BB962C8B-B14F-4D97-AF65-F5344CB8AC3E}">
        <p14:creationId xmlns:p14="http://schemas.microsoft.com/office/powerpoint/2010/main" val="1466653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456" y="391404"/>
            <a:ext cx="10969943" cy="852364"/>
          </a:xfrm>
        </p:spPr>
        <p:txBody>
          <a:bodyPr/>
          <a:lstStyle/>
          <a:p>
            <a:pPr>
              <a:lnSpc>
                <a:spcPct val="100000"/>
              </a:lnSpc>
              <a:spcBef>
                <a:spcPts val="1200"/>
              </a:spcBef>
            </a:pPr>
            <a:r>
              <a:rPr lang="en-US" sz="2800" dirty="0" smtClean="0"/>
              <a:t>New Employee offerings</a:t>
            </a:r>
            <a:br>
              <a:rPr lang="en-US" sz="2800" dirty="0" smtClean="0"/>
            </a:br>
            <a:endParaRPr lang="en-US" sz="2000" dirty="0">
              <a:solidFill>
                <a:srgbClr val="000000"/>
              </a:solidFill>
              <a:latin typeface="HP Simplified" pitchFamily="34" charset="0"/>
              <a:ea typeface="+mn-ea"/>
              <a:cs typeface="HP Simplified" pitchFamily="34" charset="0"/>
            </a:endParaRPr>
          </a:p>
        </p:txBody>
      </p:sp>
      <p:sp>
        <p:nvSpPr>
          <p:cNvPr id="16" name="Text Placeholder 15"/>
          <p:cNvSpPr>
            <a:spLocks noGrp="1"/>
          </p:cNvSpPr>
          <p:nvPr>
            <p:ph type="body" idx="1"/>
          </p:nvPr>
        </p:nvSpPr>
        <p:spPr>
          <a:xfrm>
            <a:off x="609440" y="1121848"/>
            <a:ext cx="4083429" cy="320040"/>
          </a:xfrm>
        </p:spPr>
        <p:txBody>
          <a:bodyPr>
            <a:noAutofit/>
          </a:bodyPr>
          <a:lstStyle/>
          <a:p>
            <a:r>
              <a:rPr lang="en-US" sz="1600" dirty="0" smtClean="0"/>
              <a:t>“Employee on boarding” has Stock reservation </a:t>
            </a:r>
            <a:endParaRPr lang="en-US" sz="1600" dirty="0"/>
          </a:p>
        </p:txBody>
      </p:sp>
      <p:sp>
        <p:nvSpPr>
          <p:cNvPr id="18" name="Text Placeholder 17"/>
          <p:cNvSpPr>
            <a:spLocks noGrp="1"/>
          </p:cNvSpPr>
          <p:nvPr>
            <p:ph type="body" sz="quarter" idx="3"/>
          </p:nvPr>
        </p:nvSpPr>
        <p:spPr>
          <a:xfrm>
            <a:off x="4692869" y="1121848"/>
            <a:ext cx="5303520" cy="320040"/>
          </a:xfrm>
        </p:spPr>
        <p:txBody>
          <a:bodyPr>
            <a:noAutofit/>
          </a:bodyPr>
          <a:lstStyle/>
          <a:p>
            <a:r>
              <a:rPr lang="en-US" sz="1600" dirty="0" smtClean="0"/>
              <a:t>“New Employee” is a bundled offering</a:t>
            </a:r>
            <a:endParaRPr lang="en-US" sz="1600" dirty="0"/>
          </a:p>
        </p:txBody>
      </p:sp>
      <p:sp>
        <p:nvSpPr>
          <p:cNvPr id="5" name="Slide Number Placeholder 4"/>
          <p:cNvSpPr>
            <a:spLocks noGrp="1"/>
          </p:cNvSpPr>
          <p:nvPr>
            <p:ph type="sldNum" sz="quarter" idx="4294967295"/>
          </p:nvPr>
        </p:nvSpPr>
        <p:spPr>
          <a:xfrm>
            <a:off x="11049000" y="6430868"/>
            <a:ext cx="533399" cy="232147"/>
          </a:xfrm>
          <a:prstGeom prst="rect">
            <a:avLst/>
          </a:prstGeom>
        </p:spPr>
        <p:txBody>
          <a:bodyPr/>
          <a:lstStyle/>
          <a:p>
            <a:fld id="{686CB917-92DB-480B-8AE3-0A3B4DD59C12}" type="slidenum">
              <a:rPr lang="en-US" smtClean="0"/>
              <a:pPr/>
              <a:t>13</a:t>
            </a:fld>
            <a:endParaRPr lang="en-US" dirty="0"/>
          </a:p>
        </p:txBody>
      </p:sp>
      <p:pic>
        <p:nvPicPr>
          <p:cNvPr id="10" name="Picture 9"/>
          <p:cNvPicPr>
            <a:picLocks noChangeAspect="1"/>
          </p:cNvPicPr>
          <p:nvPr/>
        </p:nvPicPr>
        <p:blipFill>
          <a:blip r:embed="rId3"/>
          <a:stretch>
            <a:fillRect/>
          </a:stretch>
        </p:blipFill>
        <p:spPr>
          <a:xfrm>
            <a:off x="609441" y="1695450"/>
            <a:ext cx="3527714" cy="4933950"/>
          </a:xfrm>
          <a:prstGeom prst="rect">
            <a:avLst/>
          </a:prstGeom>
        </p:spPr>
      </p:pic>
      <p:pic>
        <p:nvPicPr>
          <p:cNvPr id="14" name="Picture 13"/>
          <p:cNvPicPr>
            <a:picLocks noChangeAspect="1"/>
          </p:cNvPicPr>
          <p:nvPr/>
        </p:nvPicPr>
        <p:blipFill>
          <a:blip r:embed="rId4"/>
          <a:stretch>
            <a:fillRect/>
          </a:stretch>
        </p:blipFill>
        <p:spPr>
          <a:xfrm>
            <a:off x="4692869" y="1701173"/>
            <a:ext cx="6895421" cy="2666010"/>
          </a:xfrm>
          <a:prstGeom prst="rect">
            <a:avLst/>
          </a:prstGeom>
        </p:spPr>
      </p:pic>
    </p:spTree>
    <p:extLst>
      <p:ext uri="{BB962C8B-B14F-4D97-AF65-F5344CB8AC3E}">
        <p14:creationId xmlns:p14="http://schemas.microsoft.com/office/powerpoint/2010/main" val="137776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04739" y="429273"/>
            <a:ext cx="10311765" cy="1080000"/>
          </a:xfrm>
        </p:spPr>
        <p:txBody>
          <a:bodyPr/>
          <a:lstStyle/>
          <a:p>
            <a:r>
              <a:rPr lang="en-US" sz="2800" dirty="0" smtClean="0"/>
              <a:t>Human Resources KM Articles</a:t>
            </a:r>
            <a:endParaRPr lang="en-US" sz="2800" dirty="0"/>
          </a:p>
        </p:txBody>
      </p:sp>
      <p:pic>
        <p:nvPicPr>
          <p:cNvPr id="11" name="Content Placeholder 10"/>
          <p:cNvPicPr>
            <a:picLocks noGrp="1" noChangeAspect="1"/>
          </p:cNvPicPr>
          <p:nvPr>
            <p:ph idx="1"/>
          </p:nvPr>
        </p:nvPicPr>
        <p:blipFill>
          <a:blip r:embed="rId2"/>
          <a:stretch>
            <a:fillRect/>
          </a:stretch>
        </p:blipFill>
        <p:spPr>
          <a:xfrm>
            <a:off x="609600" y="1371600"/>
            <a:ext cx="10969625" cy="3872191"/>
          </a:xfrm>
          <a:prstGeom prst="rect">
            <a:avLst/>
          </a:prstGeom>
        </p:spPr>
      </p:pic>
      <p:sp>
        <p:nvSpPr>
          <p:cNvPr id="7" name="Slide Number Placeholder 6"/>
          <p:cNvSpPr>
            <a:spLocks noGrp="1"/>
          </p:cNvSpPr>
          <p:nvPr>
            <p:ph type="sldNum" sz="quarter" idx="12"/>
          </p:nvPr>
        </p:nvSpPr>
        <p:spPr/>
        <p:txBody>
          <a:bodyPr/>
          <a:lstStyle/>
          <a:p>
            <a:fld id="{B016F8AB-BCEA-4347-8BA6-BE776009BC89}" type="slidenum">
              <a:rPr lang="en-US" smtClean="0">
                <a:solidFill>
                  <a:srgbClr val="617D78"/>
                </a:solidFill>
              </a:rPr>
              <a:pPr/>
              <a:t>14</a:t>
            </a:fld>
            <a:endParaRPr lang="en-US">
              <a:solidFill>
                <a:srgbClr val="617D78"/>
              </a:solidFill>
            </a:endParaRPr>
          </a:p>
        </p:txBody>
      </p:sp>
    </p:spTree>
    <p:extLst>
      <p:ext uri="{BB962C8B-B14F-4D97-AF65-F5344CB8AC3E}">
        <p14:creationId xmlns:p14="http://schemas.microsoft.com/office/powerpoint/2010/main" val="80071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2800" dirty="0" smtClean="0"/>
              <a:t>Additional configuration for the HR application</a:t>
            </a:r>
            <a:endParaRPr lang="en-US" sz="2800" dirty="0"/>
          </a:p>
        </p:txBody>
      </p:sp>
      <p:sp>
        <p:nvSpPr>
          <p:cNvPr id="10" name="Content Placeholder 9"/>
          <p:cNvSpPr>
            <a:spLocks noGrp="1"/>
          </p:cNvSpPr>
          <p:nvPr>
            <p:ph idx="1"/>
          </p:nvPr>
        </p:nvSpPr>
        <p:spPr>
          <a:xfrm>
            <a:off x="609600" y="1219200"/>
            <a:ext cx="10969784" cy="4876799"/>
          </a:xfrm>
        </p:spPr>
        <p:txBody>
          <a:bodyPr/>
          <a:lstStyle/>
          <a:p>
            <a:pPr marL="0" indent="0">
              <a:buNone/>
            </a:pPr>
            <a:r>
              <a:rPr lang="en-US" sz="1600" dirty="0" smtClean="0"/>
              <a:t>In addition to the normal configuration (custom fields, forms, process, reports, rules, catalog offerings), </a:t>
            </a:r>
          </a:p>
          <a:p>
            <a:pPr marL="0" indent="0">
              <a:buNone/>
            </a:pPr>
            <a:r>
              <a:rPr lang="en-US" sz="1600" dirty="0" smtClean="0"/>
              <a:t>customers may want to configure the HR application with:</a:t>
            </a:r>
          </a:p>
          <a:p>
            <a:pPr marL="0" indent="0">
              <a:buNone/>
            </a:pPr>
            <a:endParaRPr lang="en-US" sz="1600" dirty="0" smtClean="0"/>
          </a:p>
          <a:p>
            <a:r>
              <a:rPr lang="en-US" sz="1600" dirty="0" smtClean="0"/>
              <a:t>Impact and Urgency values that make sense for HR and result in desired priority values</a:t>
            </a:r>
          </a:p>
          <a:p>
            <a:endParaRPr lang="en-US" sz="1600" dirty="0" smtClean="0"/>
          </a:p>
          <a:p>
            <a:r>
              <a:rPr lang="en-US" sz="1600" dirty="0" smtClean="0"/>
              <a:t>Category values for Request, Incident, etc. records relevant to HR requests</a:t>
            </a:r>
          </a:p>
          <a:p>
            <a:pPr lvl="1"/>
            <a:r>
              <a:rPr lang="en-US" sz="1200" dirty="0" smtClean="0"/>
              <a:t>(OOB categories are:  Access, Cloud, Communication &amp; Collaboration, Facilities, Fault, Hardware, Network, Personal Systems, Performance, Security, Software)</a:t>
            </a:r>
          </a:p>
          <a:p>
            <a:pPr lvl="1"/>
            <a:endParaRPr lang="en-US" sz="1200" dirty="0" smtClean="0"/>
          </a:p>
          <a:p>
            <a:r>
              <a:rPr lang="en-US" sz="1600" dirty="0" smtClean="0"/>
              <a:t>Data Domain for record separation</a:t>
            </a:r>
          </a:p>
          <a:p>
            <a:endParaRPr lang="en-US" sz="1600" dirty="0" smtClean="0"/>
          </a:p>
          <a:p>
            <a:r>
              <a:rPr lang="en-US" sz="1600" dirty="0" smtClean="0"/>
              <a:t>Hidden or Encrypted fields for private information (employee id, social security number, salary, </a:t>
            </a:r>
            <a:r>
              <a:rPr lang="en-US" sz="1600" dirty="0" err="1" smtClean="0"/>
              <a:t>etc</a:t>
            </a:r>
            <a:r>
              <a:rPr lang="en-US" sz="1600" dirty="0" smtClean="0"/>
              <a:t>)</a:t>
            </a:r>
            <a:endParaRPr lang="en-US" sz="1600" dirty="0"/>
          </a:p>
        </p:txBody>
      </p:sp>
      <p:sp>
        <p:nvSpPr>
          <p:cNvPr id="8" name="Slide Number Placeholder 7"/>
          <p:cNvSpPr>
            <a:spLocks noGrp="1"/>
          </p:cNvSpPr>
          <p:nvPr>
            <p:ph type="sldNum" sz="quarter" idx="12"/>
          </p:nvPr>
        </p:nvSpPr>
        <p:spPr/>
        <p:txBody>
          <a:bodyPr/>
          <a:lstStyle/>
          <a:p>
            <a:fld id="{B016F8AB-BCEA-4347-8BA6-BE776009BC89}" type="slidenum">
              <a:rPr lang="en-US" smtClean="0">
                <a:solidFill>
                  <a:srgbClr val="617D78"/>
                </a:solidFill>
              </a:rPr>
              <a:pPr/>
              <a:t>15</a:t>
            </a:fld>
            <a:endParaRPr lang="en-US">
              <a:solidFill>
                <a:srgbClr val="617D78"/>
              </a:solidFill>
            </a:endParaRPr>
          </a:p>
        </p:txBody>
      </p:sp>
    </p:spTree>
    <p:extLst>
      <p:ext uri="{BB962C8B-B14F-4D97-AF65-F5344CB8AC3E}">
        <p14:creationId xmlns:p14="http://schemas.microsoft.com/office/powerpoint/2010/main" val="171377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Objectives</a:t>
            </a:r>
            <a:endParaRPr lang="en-US" sz="3200" dirty="0"/>
          </a:p>
        </p:txBody>
      </p:sp>
      <p:sp>
        <p:nvSpPr>
          <p:cNvPr id="3" name="Content Placeholder 2"/>
          <p:cNvSpPr>
            <a:spLocks noGrp="1"/>
          </p:cNvSpPr>
          <p:nvPr>
            <p:ph idx="1"/>
          </p:nvPr>
        </p:nvSpPr>
        <p:spPr>
          <a:xfrm>
            <a:off x="946786" y="1728000"/>
            <a:ext cx="10524778" cy="4452138"/>
          </a:xfrm>
        </p:spPr>
        <p:txBody>
          <a:bodyPr>
            <a:normAutofit/>
          </a:bodyPr>
          <a:lstStyle/>
          <a:p>
            <a:pPr marL="0" indent="0">
              <a:buNone/>
            </a:pPr>
            <a:r>
              <a:rPr lang="en-US" dirty="0"/>
              <a:t>After completing this module, you should be able to:</a:t>
            </a:r>
          </a:p>
          <a:p>
            <a:r>
              <a:rPr lang="en-US" dirty="0" smtClean="0"/>
              <a:t>Describe the features of the SMA-X Human Resource application</a:t>
            </a:r>
          </a:p>
          <a:p>
            <a:r>
              <a:rPr lang="en-US" dirty="0" smtClean="0"/>
              <a:t>Understand the HR application workflow, requests and articles</a:t>
            </a:r>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2</a:t>
            </a:fld>
            <a:endParaRPr lang="en-US"/>
          </a:p>
        </p:txBody>
      </p:sp>
    </p:spTree>
    <p:extLst>
      <p:ext uri="{BB962C8B-B14F-4D97-AF65-F5344CB8AC3E}">
        <p14:creationId xmlns:p14="http://schemas.microsoft.com/office/powerpoint/2010/main" val="349645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Application</a:t>
            </a:r>
          </a:p>
        </p:txBody>
      </p:sp>
      <p:sp>
        <p:nvSpPr>
          <p:cNvPr id="4" name="Slide Number Placeholder 3"/>
          <p:cNvSpPr>
            <a:spLocks noGrp="1"/>
          </p:cNvSpPr>
          <p:nvPr>
            <p:ph type="sldNum" sz="quarter" idx="4"/>
          </p:nvPr>
        </p:nvSpPr>
        <p:spPr/>
        <p:txBody>
          <a:bodyPr/>
          <a:lstStyle/>
          <a:p>
            <a:fld id="{B016F8AB-BCEA-4347-8BA6-BE776009BC89}" type="slidenum">
              <a:rPr lang="en-US" smtClean="0"/>
              <a:t>3</a:t>
            </a:fld>
            <a:endParaRPr lang="en-US"/>
          </a:p>
        </p:txBody>
      </p:sp>
    </p:spTree>
    <p:extLst>
      <p:ext uri="{BB962C8B-B14F-4D97-AF65-F5344CB8AC3E}">
        <p14:creationId xmlns:p14="http://schemas.microsoft.com/office/powerpoint/2010/main" val="158586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1317" y="444517"/>
            <a:ext cx="10311765" cy="657844"/>
          </a:xfrm>
        </p:spPr>
        <p:txBody>
          <a:bodyPr>
            <a:normAutofit/>
          </a:bodyPr>
          <a:lstStyle/>
          <a:p>
            <a:r>
              <a:rPr lang="en-US" sz="2800" dirty="0"/>
              <a:t>Human Resource Application</a:t>
            </a:r>
          </a:p>
        </p:txBody>
      </p:sp>
      <p:sp>
        <p:nvSpPr>
          <p:cNvPr id="6" name="Content Placeholder 5"/>
          <p:cNvSpPr>
            <a:spLocks noGrp="1"/>
          </p:cNvSpPr>
          <p:nvPr>
            <p:ph sz="half" idx="2"/>
          </p:nvPr>
        </p:nvSpPr>
        <p:spPr>
          <a:xfrm>
            <a:off x="972510" y="1585480"/>
            <a:ext cx="4495959" cy="5072455"/>
          </a:xfrm>
          <a:solidFill>
            <a:schemeClr val="bg1"/>
          </a:solidFill>
        </p:spPr>
        <p:txBody>
          <a:bodyPr>
            <a:normAutofit/>
          </a:bodyPr>
          <a:lstStyle/>
          <a:p>
            <a:r>
              <a:rPr lang="en-US" sz="1800" dirty="0" smtClean="0"/>
              <a:t>HR </a:t>
            </a:r>
            <a:r>
              <a:rPr lang="en-US" sz="1800" dirty="0"/>
              <a:t>Support Request</a:t>
            </a:r>
          </a:p>
          <a:p>
            <a:pPr lvl="1"/>
            <a:r>
              <a:rPr lang="en-US" sz="1600" dirty="0" smtClean="0"/>
              <a:t>Configured </a:t>
            </a:r>
            <a:r>
              <a:rPr lang="en-US" sz="1600" dirty="0"/>
              <a:t>and managed separately from IT </a:t>
            </a:r>
            <a:r>
              <a:rPr lang="en-US" sz="1600" dirty="0" smtClean="0"/>
              <a:t>support request process</a:t>
            </a:r>
            <a:endParaRPr lang="en-US" sz="1600" dirty="0"/>
          </a:p>
          <a:p>
            <a:pPr lvl="1"/>
            <a:r>
              <a:rPr lang="en-US" sz="1600" dirty="0" smtClean="0"/>
              <a:t>Streamlined process with no approval </a:t>
            </a:r>
            <a:r>
              <a:rPr lang="en-US" sz="1600" dirty="0"/>
              <a:t>or </a:t>
            </a:r>
            <a:r>
              <a:rPr lang="en-US" sz="1600" dirty="0" smtClean="0"/>
              <a:t>validation (use current IT Service Request for offerings requiring approval)</a:t>
            </a:r>
          </a:p>
          <a:p>
            <a:r>
              <a:rPr lang="en-US" sz="1800" dirty="0" smtClean="0"/>
              <a:t>Editable </a:t>
            </a:r>
            <a:r>
              <a:rPr lang="en-US" sz="1800" dirty="0"/>
              <a:t>Meta phase “Display” </a:t>
            </a:r>
            <a:r>
              <a:rPr lang="en-US" sz="1800" dirty="0" smtClean="0"/>
              <a:t>name*</a:t>
            </a:r>
            <a:endParaRPr lang="en-US" sz="1800" dirty="0"/>
          </a:p>
          <a:p>
            <a:pPr lvl="1"/>
            <a:r>
              <a:rPr lang="en-US" sz="1600" dirty="0"/>
              <a:t>Configure end user facing display name</a:t>
            </a:r>
          </a:p>
          <a:p>
            <a:pPr lvl="1"/>
            <a:r>
              <a:rPr lang="en-US" sz="1600" dirty="0"/>
              <a:t>Also applies to IT Support and IT Service </a:t>
            </a:r>
            <a:r>
              <a:rPr lang="en-US" sz="1600" dirty="0" smtClean="0"/>
              <a:t>processes</a:t>
            </a:r>
          </a:p>
          <a:p>
            <a:pPr marL="0" indent="0">
              <a:buNone/>
            </a:pPr>
            <a:r>
              <a:rPr lang="en-US" sz="1800" i="1" dirty="0" smtClean="0"/>
              <a:t>* applies to all processes, not just the HR support workflow</a:t>
            </a:r>
            <a:endParaRPr lang="en-US" sz="1800" i="1" dirty="0"/>
          </a:p>
        </p:txBody>
      </p:sp>
      <p:pic>
        <p:nvPicPr>
          <p:cNvPr id="10" name="Picture 9"/>
          <p:cNvPicPr>
            <a:picLocks noChangeAspect="1"/>
          </p:cNvPicPr>
          <p:nvPr/>
        </p:nvPicPr>
        <p:blipFill rotWithShape="1">
          <a:blip r:embed="rId3"/>
          <a:srcRect l="20811"/>
          <a:stretch/>
        </p:blipFill>
        <p:spPr>
          <a:xfrm>
            <a:off x="5257800" y="1585480"/>
            <a:ext cx="6568058" cy="2929137"/>
          </a:xfrm>
          <a:prstGeom prst="rect">
            <a:avLst/>
          </a:prstGeom>
        </p:spPr>
      </p:pic>
      <p:pic>
        <p:nvPicPr>
          <p:cNvPr id="12" name="Picture 11"/>
          <p:cNvPicPr>
            <a:picLocks noChangeAspect="1"/>
          </p:cNvPicPr>
          <p:nvPr/>
        </p:nvPicPr>
        <p:blipFill>
          <a:blip r:embed="rId4"/>
          <a:stretch>
            <a:fillRect/>
          </a:stretch>
        </p:blipFill>
        <p:spPr>
          <a:xfrm>
            <a:off x="5293360" y="4648200"/>
            <a:ext cx="3371850" cy="1314450"/>
          </a:xfrm>
          <a:prstGeom prst="rect">
            <a:avLst/>
          </a:prstGeom>
        </p:spPr>
      </p:pic>
    </p:spTree>
    <p:extLst>
      <p:ext uri="{BB962C8B-B14F-4D97-AF65-F5344CB8AC3E}">
        <p14:creationId xmlns:p14="http://schemas.microsoft.com/office/powerpoint/2010/main" val="165053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r>
              <a:rPr lang="en-US" dirty="0" smtClean="0"/>
              <a:t>Can access directly to most popular HR offerings</a:t>
            </a:r>
          </a:p>
          <a:p>
            <a:r>
              <a:rPr lang="en-US" dirty="0" smtClean="0"/>
              <a:t>Look through KM articles dedicated to HR</a:t>
            </a:r>
            <a:endParaRPr lang="en-US" dirty="0"/>
          </a:p>
        </p:txBody>
      </p:sp>
      <p:sp>
        <p:nvSpPr>
          <p:cNvPr id="4" name="Text Placeholder 3"/>
          <p:cNvSpPr>
            <a:spLocks noGrp="1"/>
          </p:cNvSpPr>
          <p:nvPr>
            <p:ph type="body" sz="quarter" idx="3"/>
          </p:nvPr>
        </p:nvSpPr>
        <p:spPr/>
        <p:txBody>
          <a:bodyPr/>
          <a:lstStyle/>
          <a:p>
            <a:endParaRPr lang="en-US"/>
          </a:p>
        </p:txBody>
      </p:sp>
      <p:pic>
        <p:nvPicPr>
          <p:cNvPr id="9" name="Content Placeholder 8"/>
          <p:cNvPicPr>
            <a:picLocks noGrp="1" noChangeAspect="1"/>
          </p:cNvPicPr>
          <p:nvPr>
            <p:ph sz="quarter" idx="4"/>
          </p:nvPr>
        </p:nvPicPr>
        <p:blipFill>
          <a:blip r:embed="rId3"/>
          <a:stretch>
            <a:fillRect/>
          </a:stretch>
        </p:blipFill>
        <p:spPr>
          <a:xfrm>
            <a:off x="6223037" y="2224405"/>
            <a:ext cx="5029163" cy="3120802"/>
          </a:xfrm>
          <a:prstGeom prst="rect">
            <a:avLst/>
          </a:prstGeom>
        </p:spPr>
      </p:pic>
      <p:sp>
        <p:nvSpPr>
          <p:cNvPr id="6" name="Slide Number Placeholder 5"/>
          <p:cNvSpPr>
            <a:spLocks noGrp="1"/>
          </p:cNvSpPr>
          <p:nvPr>
            <p:ph type="sldNum" sz="quarter" idx="10"/>
          </p:nvPr>
        </p:nvSpPr>
        <p:spPr/>
        <p:txBody>
          <a:bodyPr/>
          <a:lstStyle/>
          <a:p>
            <a:fld id="{0FB999A9-77CE-4AD1-9911-24A29F08BC34}" type="slidenum">
              <a:rPr lang="en-US" smtClean="0"/>
              <a:pPr/>
              <a:t>5</a:t>
            </a:fld>
            <a:endParaRPr lang="en-US" dirty="0"/>
          </a:p>
        </p:txBody>
      </p:sp>
      <p:sp>
        <p:nvSpPr>
          <p:cNvPr id="7" name="Title 6"/>
          <p:cNvSpPr>
            <a:spLocks noGrp="1"/>
          </p:cNvSpPr>
          <p:nvPr>
            <p:ph type="title"/>
          </p:nvPr>
        </p:nvSpPr>
        <p:spPr/>
        <p:txBody>
          <a:bodyPr>
            <a:normAutofit/>
          </a:bodyPr>
          <a:lstStyle/>
          <a:p>
            <a:r>
              <a:rPr lang="en-US" sz="2800" dirty="0" smtClean="0"/>
              <a:t>Human resources in Self Service</a:t>
            </a:r>
            <a:endParaRPr lang="en-US" sz="2800" dirty="0"/>
          </a:p>
        </p:txBody>
      </p:sp>
      <p:sp>
        <p:nvSpPr>
          <p:cNvPr id="8" name="Text Placeholder 7"/>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6027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r>
              <a:rPr lang="en-US" dirty="0" smtClean="0"/>
              <a:t>Service request created with Catalogue offerings related to HR</a:t>
            </a:r>
          </a:p>
          <a:p>
            <a:r>
              <a:rPr lang="en-US" dirty="0" smtClean="0"/>
              <a:t>Several services and offerings available OOTB</a:t>
            </a:r>
          </a:p>
          <a:p>
            <a:r>
              <a:rPr lang="en-US" dirty="0" smtClean="0"/>
              <a:t>Using separate from IT request HR Request workflow</a:t>
            </a:r>
          </a:p>
          <a:p>
            <a:r>
              <a:rPr lang="en-US" dirty="0" smtClean="0"/>
              <a:t>Question-answer based </a:t>
            </a:r>
            <a:endParaRPr lang="en-US" dirty="0"/>
          </a:p>
        </p:txBody>
      </p:sp>
      <p:sp>
        <p:nvSpPr>
          <p:cNvPr id="4" name="Text Placeholder 3"/>
          <p:cNvSpPr>
            <a:spLocks noGrp="1"/>
          </p:cNvSpPr>
          <p:nvPr>
            <p:ph type="body" sz="quarter" idx="3"/>
          </p:nvPr>
        </p:nvSpPr>
        <p:spPr/>
        <p:txBody>
          <a:bodyPr/>
          <a:lstStyle/>
          <a:p>
            <a:endParaRPr lang="en-US"/>
          </a:p>
        </p:txBody>
      </p:sp>
      <p:pic>
        <p:nvPicPr>
          <p:cNvPr id="9" name="Content Placeholder 8"/>
          <p:cNvPicPr>
            <a:picLocks noGrp="1" noChangeAspect="1"/>
          </p:cNvPicPr>
          <p:nvPr>
            <p:ph sz="quarter" idx="4"/>
          </p:nvPr>
        </p:nvPicPr>
        <p:blipFill>
          <a:blip r:embed="rId3"/>
          <a:stretch>
            <a:fillRect/>
          </a:stretch>
        </p:blipFill>
        <p:spPr>
          <a:xfrm>
            <a:off x="6223000" y="2588317"/>
            <a:ext cx="5029200" cy="3227591"/>
          </a:xfrm>
          <a:prstGeom prst="rect">
            <a:avLst/>
          </a:prstGeom>
        </p:spPr>
      </p:pic>
      <p:sp>
        <p:nvSpPr>
          <p:cNvPr id="6" name="Slide Number Placeholder 5"/>
          <p:cNvSpPr>
            <a:spLocks noGrp="1"/>
          </p:cNvSpPr>
          <p:nvPr>
            <p:ph type="sldNum" sz="quarter" idx="10"/>
          </p:nvPr>
        </p:nvSpPr>
        <p:spPr/>
        <p:txBody>
          <a:bodyPr/>
          <a:lstStyle/>
          <a:p>
            <a:fld id="{0FB999A9-77CE-4AD1-9911-24A29F08BC34}" type="slidenum">
              <a:rPr lang="en-US" smtClean="0"/>
              <a:pPr/>
              <a:t>6</a:t>
            </a:fld>
            <a:endParaRPr lang="en-US" dirty="0"/>
          </a:p>
        </p:txBody>
      </p:sp>
      <p:sp>
        <p:nvSpPr>
          <p:cNvPr id="7" name="Title 6"/>
          <p:cNvSpPr>
            <a:spLocks noGrp="1"/>
          </p:cNvSpPr>
          <p:nvPr>
            <p:ph type="title"/>
          </p:nvPr>
        </p:nvSpPr>
        <p:spPr/>
        <p:txBody>
          <a:bodyPr>
            <a:normAutofit/>
          </a:bodyPr>
          <a:lstStyle/>
          <a:p>
            <a:r>
              <a:rPr lang="en-US" sz="2800" dirty="0"/>
              <a:t>Human resources in </a:t>
            </a:r>
            <a:r>
              <a:rPr lang="en-US" sz="2800" dirty="0" smtClean="0"/>
              <a:t>Agent Interface</a:t>
            </a:r>
            <a:endParaRPr lang="en-US" sz="2800" dirty="0"/>
          </a:p>
        </p:txBody>
      </p:sp>
      <p:sp>
        <p:nvSpPr>
          <p:cNvPr id="8" name="Text Placeholder 7"/>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7976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2800" dirty="0" smtClean="0"/>
              <a:t>HR support request workflow</a:t>
            </a:r>
            <a:endParaRPr lang="en-US" sz="2800" dirty="0"/>
          </a:p>
        </p:txBody>
      </p:sp>
      <p:sp>
        <p:nvSpPr>
          <p:cNvPr id="11" name="Text Placeholder 10"/>
          <p:cNvSpPr>
            <a:spLocks noGrp="1"/>
          </p:cNvSpPr>
          <p:nvPr>
            <p:ph type="body" sz="quarter" idx="13"/>
          </p:nvPr>
        </p:nvSpPr>
        <p:spPr/>
        <p:txBody>
          <a:bodyPr/>
          <a:lstStyle/>
          <a:p>
            <a:endParaRPr lang="en-US"/>
          </a:p>
        </p:txBody>
      </p:sp>
      <p:sp>
        <p:nvSpPr>
          <p:cNvPr id="6" name="Slide Number Placeholder 5"/>
          <p:cNvSpPr>
            <a:spLocks noGrp="1"/>
          </p:cNvSpPr>
          <p:nvPr>
            <p:ph type="sldNum" sz="quarter" idx="4"/>
          </p:nvPr>
        </p:nvSpPr>
        <p:spPr/>
        <p:txBody>
          <a:bodyPr/>
          <a:lstStyle/>
          <a:p>
            <a:fld id="{0FB999A9-77CE-4AD1-9911-24A29F08BC34}" type="slidenum">
              <a:rPr lang="en-US" smtClean="0"/>
              <a:pPr/>
              <a:t>7</a:t>
            </a:fld>
            <a:endParaRPr lang="en-US" dirty="0"/>
          </a:p>
        </p:txBody>
      </p:sp>
      <p:sp>
        <p:nvSpPr>
          <p:cNvPr id="13" name="Content Placeholder 12"/>
          <p:cNvSpPr>
            <a:spLocks noGrp="1"/>
          </p:cNvSpPr>
          <p:nvPr>
            <p:ph idx="1"/>
          </p:nvPr>
        </p:nvSpPr>
        <p:spPr/>
        <p:txBody>
          <a:bodyPr/>
          <a:lstStyle/>
          <a:p>
            <a:endParaRPr lang="en-US" dirty="0"/>
          </a:p>
        </p:txBody>
      </p:sp>
      <p:pic>
        <p:nvPicPr>
          <p:cNvPr id="14" name="Picture 13"/>
          <p:cNvPicPr>
            <a:picLocks noChangeAspect="1"/>
          </p:cNvPicPr>
          <p:nvPr/>
        </p:nvPicPr>
        <p:blipFill>
          <a:blip r:embed="rId3"/>
          <a:stretch>
            <a:fillRect/>
          </a:stretch>
        </p:blipFill>
        <p:spPr>
          <a:xfrm>
            <a:off x="2589680" y="1883352"/>
            <a:ext cx="6419850" cy="4141433"/>
          </a:xfrm>
          <a:prstGeom prst="rect">
            <a:avLst/>
          </a:prstGeom>
        </p:spPr>
      </p:pic>
      <p:sp>
        <p:nvSpPr>
          <p:cNvPr id="15" name="Rounded Rectangular Callout 14"/>
          <p:cNvSpPr/>
          <p:nvPr/>
        </p:nvSpPr>
        <p:spPr bwMode="ltGray">
          <a:xfrm>
            <a:off x="459695" y="3618038"/>
            <a:ext cx="2617076" cy="451945"/>
          </a:xfrm>
          <a:prstGeom prst="wedgeRoundRectCallout">
            <a:avLst>
              <a:gd name="adj1" fmla="val 100933"/>
              <a:gd name="adj2" fmla="val 46990"/>
              <a:gd name="adj3" fmla="val 16667"/>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Transits automatically to classify in most cases</a:t>
            </a:r>
            <a:endParaRPr lang="en-US" dirty="0" smtClean="0"/>
          </a:p>
        </p:txBody>
      </p:sp>
      <p:sp>
        <p:nvSpPr>
          <p:cNvPr id="16" name="Rounded Rectangular Callout 15"/>
          <p:cNvSpPr/>
          <p:nvPr/>
        </p:nvSpPr>
        <p:spPr bwMode="ltGray">
          <a:xfrm>
            <a:off x="6522078" y="1657379"/>
            <a:ext cx="2617076" cy="451945"/>
          </a:xfrm>
          <a:prstGeom prst="wedgeRoundRectCallout">
            <a:avLst>
              <a:gd name="adj1" fmla="val -35487"/>
              <a:gd name="adj2" fmla="val 405522"/>
              <a:gd name="adj3" fmla="val 16667"/>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Requested information is provided</a:t>
            </a:r>
            <a:endParaRPr lang="en-US" dirty="0" smtClean="0"/>
          </a:p>
        </p:txBody>
      </p:sp>
    </p:spTree>
    <p:extLst>
      <p:ext uri="{BB962C8B-B14F-4D97-AF65-F5344CB8AC3E}">
        <p14:creationId xmlns:p14="http://schemas.microsoft.com/office/powerpoint/2010/main" val="3173399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56" y="502426"/>
            <a:ext cx="10969943" cy="411480"/>
          </a:xfrm>
        </p:spPr>
        <p:txBody>
          <a:bodyPr/>
          <a:lstStyle/>
          <a:p>
            <a:r>
              <a:rPr lang="en-US" sz="2800" dirty="0" smtClean="0"/>
              <a:t>HR Application usage	</a:t>
            </a:r>
            <a:endParaRPr lang="en-US" sz="2800" dirty="0"/>
          </a:p>
        </p:txBody>
      </p:sp>
      <p:sp>
        <p:nvSpPr>
          <p:cNvPr id="4" name="Text Placeholder 3"/>
          <p:cNvSpPr>
            <a:spLocks noGrp="1"/>
          </p:cNvSpPr>
          <p:nvPr>
            <p:ph type="body" sz="quarter" idx="13"/>
          </p:nvPr>
        </p:nvSpPr>
        <p:spPr>
          <a:xfrm>
            <a:off x="612456" y="1042217"/>
            <a:ext cx="10969943" cy="381000"/>
          </a:xfrm>
        </p:spPr>
        <p:txBody>
          <a:bodyPr/>
          <a:lstStyle/>
          <a:p>
            <a:r>
              <a:rPr lang="en-US" sz="2000" dirty="0" smtClean="0"/>
              <a:t>Out-of-the-box behavior</a:t>
            </a:r>
            <a:endParaRPr lang="en-US" sz="2000" dirty="0"/>
          </a:p>
        </p:txBody>
      </p:sp>
      <p:sp>
        <p:nvSpPr>
          <p:cNvPr id="5" name="Content Placeholder 4"/>
          <p:cNvSpPr>
            <a:spLocks noGrp="1"/>
          </p:cNvSpPr>
          <p:nvPr>
            <p:ph idx="1"/>
          </p:nvPr>
        </p:nvSpPr>
        <p:spPr>
          <a:xfrm>
            <a:off x="612614" y="1551528"/>
            <a:ext cx="10969784" cy="4571999"/>
          </a:xfrm>
        </p:spPr>
        <p:txBody>
          <a:bodyPr/>
          <a:lstStyle/>
          <a:p>
            <a:r>
              <a:rPr lang="en-US" sz="2000" dirty="0" smtClean="0"/>
              <a:t>The only way to create an HR Support request is to select an HR Support offering.</a:t>
            </a:r>
          </a:p>
          <a:p>
            <a:r>
              <a:rPr lang="en-US" sz="2000" dirty="0" smtClean="0"/>
              <a:t>When creating a request in ESS, selecting the highest urgency (with single user impact), will </a:t>
            </a:r>
            <a:r>
              <a:rPr lang="en-US" sz="2000" dirty="0"/>
              <a:t>result in a Medium priority.</a:t>
            </a:r>
          </a:p>
          <a:p>
            <a:r>
              <a:rPr lang="en-US" sz="2000" dirty="0" smtClean="0"/>
              <a:t>The only way </a:t>
            </a:r>
            <a:r>
              <a:rPr lang="en-US" sz="2000" dirty="0" smtClean="0"/>
              <a:t>for </a:t>
            </a:r>
            <a:r>
              <a:rPr lang="en-US" sz="2000" dirty="0" smtClean="0"/>
              <a:t>the agent to get a High or Critical priority is to select impact values such as Multiple users, Site or department, or Enterprise.</a:t>
            </a:r>
          </a:p>
          <a:p>
            <a:r>
              <a:rPr lang="en-US" sz="2000" dirty="0" smtClean="0"/>
              <a:t>Since we are using a mix of HR Support requests and IT Service requests (when approvals are required) for HR, reporting can be challenging requiring filtering by service or assignment group.</a:t>
            </a:r>
          </a:p>
        </p:txBody>
      </p:sp>
      <p:sp>
        <p:nvSpPr>
          <p:cNvPr id="8" name="Slide Number Placeholder 7"/>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a:solidFill>
                <a:srgbClr val="617D78"/>
              </a:solidFill>
            </a:endParaRPr>
          </a:p>
        </p:txBody>
      </p:sp>
    </p:spTree>
    <p:extLst>
      <p:ext uri="{BB962C8B-B14F-4D97-AF65-F5344CB8AC3E}">
        <p14:creationId xmlns:p14="http://schemas.microsoft.com/office/powerpoint/2010/main" val="9085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1800" dirty="0" smtClean="0"/>
              <a:t>Categories and Service Definitions in sample data</a:t>
            </a:r>
            <a:endParaRPr lang="en-US" sz="1800" dirty="0"/>
          </a:p>
        </p:txBody>
      </p:sp>
      <p:sp>
        <p:nvSpPr>
          <p:cNvPr id="3" name="Title 2"/>
          <p:cNvSpPr>
            <a:spLocks noGrp="1"/>
          </p:cNvSpPr>
          <p:nvPr>
            <p:ph type="title"/>
          </p:nvPr>
        </p:nvSpPr>
        <p:spPr/>
        <p:txBody>
          <a:bodyPr/>
          <a:lstStyle/>
          <a:p>
            <a:r>
              <a:rPr lang="en-US" sz="2800" dirty="0" smtClean="0">
                <a:latin typeface="Calibri" panose="020F0502020204030204" pitchFamily="34" charset="0"/>
              </a:rPr>
              <a:t>Human Resources Catalog</a:t>
            </a:r>
            <a:endParaRPr lang="en-US" sz="2800" dirty="0">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1109382" y="1439525"/>
            <a:ext cx="9170894" cy="4923003"/>
          </a:xfrm>
          <a:prstGeom prst="rect">
            <a:avLst/>
          </a:prstGeom>
        </p:spPr>
      </p:pic>
    </p:spTree>
    <p:extLst>
      <p:ext uri="{BB962C8B-B14F-4D97-AF65-F5344CB8AC3E}">
        <p14:creationId xmlns:p14="http://schemas.microsoft.com/office/powerpoint/2010/main" val="3947603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FOCUS THEME v5">
  <a:themeElements>
    <a:clrScheme name="00_Custom_MF">
      <a:dk1>
        <a:srgbClr val="212E35"/>
      </a:dk1>
      <a:lt1>
        <a:srgbClr val="FFFFFF"/>
      </a:lt1>
      <a:dk2>
        <a:srgbClr val="425563"/>
      </a:dk2>
      <a:lt2>
        <a:srgbClr val="CACACA"/>
      </a:lt2>
      <a:accent1>
        <a:srgbClr val="0079EF"/>
      </a:accent1>
      <a:accent2>
        <a:srgbClr val="2FD6C3"/>
      </a:accent2>
      <a:accent3>
        <a:srgbClr val="29CEFE"/>
      </a:accent3>
      <a:accent4>
        <a:srgbClr val="560074"/>
      </a:accent4>
      <a:accent5>
        <a:srgbClr val="425563"/>
      </a:accent5>
      <a:accent6>
        <a:srgbClr val="97CBFF"/>
      </a:accent6>
      <a:hlink>
        <a:srgbClr val="0079EF"/>
      </a:hlink>
      <a:folHlink>
        <a:srgbClr val="42556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09_15_17_vg.potx" id="{5EE188AC-7198-4106-A282-11FECE34B1B0}" vid="{B9016EDD-6B62-4AAF-8CD0-0583E1FF0D02}"/>
    </a:ext>
  </a:extLst>
</a:theme>
</file>

<file path=ppt/theme/theme2.xml><?xml version="1.0" encoding="utf-8"?>
<a:theme xmlns:a="http://schemas.openxmlformats.org/drawingml/2006/main" name="MF COLOR GRADIENTS">
  <a:themeElements>
    <a:clrScheme name="3_Custom_MF">
      <a:dk1>
        <a:srgbClr val="000000"/>
      </a:dk1>
      <a:lt1>
        <a:sysClr val="window" lastClr="FFFFFF"/>
      </a:lt1>
      <a:dk2>
        <a:srgbClr val="425569"/>
      </a:dk2>
      <a:lt2>
        <a:srgbClr val="CFCFCF"/>
      </a:lt2>
      <a:accent1>
        <a:srgbClr val="000066"/>
      </a:accent1>
      <a:accent2>
        <a:srgbClr val="29CEFE"/>
      </a:accent2>
      <a:accent3>
        <a:srgbClr val="0033CC"/>
      </a:accent3>
      <a:accent4>
        <a:srgbClr val="0079EF"/>
      </a:accent4>
      <a:accent5>
        <a:srgbClr val="29CEFE"/>
      </a:accent5>
      <a:accent6>
        <a:srgbClr val="2FD6C3"/>
      </a:accent6>
      <a:hlink>
        <a:srgbClr val="00B0F0"/>
      </a:hlink>
      <a:folHlink>
        <a:srgbClr val="0C90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2017" id="{EE410749-BDB7-BA44-9034-418D44443F47}" vid="{9639C47D-4534-FE4D-9883-F5A494F791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3BCB38-008C-E349-A4FC-E674450CD1CA}">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E7884B5E337B4FBBED0F9D2CE854C9" ma:contentTypeVersion="4" ma:contentTypeDescription="Create a new document." ma:contentTypeScope="" ma:versionID="f96c740ecd242f7563c12cf6cf4a3cc9">
  <xsd:schema xmlns:xsd="http://www.w3.org/2001/XMLSchema" xmlns:xs="http://www.w3.org/2001/XMLSchema" xmlns:p="http://schemas.microsoft.com/office/2006/metadata/properties" xmlns:ns2="a8928c6c-9e43-4659-83e5-b394eaf80832" xmlns:ns3="1eddce99-1d0c-468e-980b-a6c35b3e1af6" targetNamespace="http://schemas.microsoft.com/office/2006/metadata/properties" ma:root="true" ma:fieldsID="8e41631f18367b1ce981868e4a7f62b6" ns2:_="" ns3:_="">
    <xsd:import namespace="a8928c6c-9e43-4659-83e5-b394eaf80832"/>
    <xsd:import namespace="1eddce99-1d0c-468e-980b-a6c35b3e1a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28c6c-9e43-4659-83e5-b394eaf8083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ddce99-1d0c-468e-980b-a6c35b3e1a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B01CFF-8547-4E06-87BD-4BAC7C3232DD}">
  <ds:schemaRefs>
    <ds:schemaRef ds:uri="1eddce99-1d0c-468e-980b-a6c35b3e1af6"/>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a8928c6c-9e43-4659-83e5-b394eaf8083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D6D1A4E-68D9-4C94-AEA0-BB144FAFFF21}">
  <ds:schemaRefs>
    <ds:schemaRef ds:uri="http://schemas.microsoft.com/sharepoint/v3/contenttype/forms"/>
  </ds:schemaRefs>
</ds:datastoreItem>
</file>

<file path=customXml/itemProps3.xml><?xml version="1.0" encoding="utf-8"?>
<ds:datastoreItem xmlns:ds="http://schemas.openxmlformats.org/officeDocument/2006/customXml" ds:itemID="{0C377686-3C9F-4931-9FB2-F526885469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28c6c-9e43-4659-83e5-b394eaf80832"/>
    <ds:schemaRef ds:uri="1eddce99-1d0c-468e-980b-a6c35b3e1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Presentation_09_15_17_vg3</Template>
  <TotalTime>19722</TotalTime>
  <Words>1169</Words>
  <Application>Microsoft Office PowerPoint</Application>
  <PresentationFormat>Widescreen</PresentationFormat>
  <Paragraphs>113</Paragraphs>
  <Slides>15</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HP Simplified</vt:lpstr>
      <vt:lpstr>MetricHPE</vt:lpstr>
      <vt:lpstr>Wingdings</vt:lpstr>
      <vt:lpstr>MICROFOCUS THEME v5</vt:lpstr>
      <vt:lpstr>MF COLOR GRADIENTS</vt:lpstr>
      <vt:lpstr>Module 12 – SMA-X Human Resources</vt:lpstr>
      <vt:lpstr>Objectives</vt:lpstr>
      <vt:lpstr>Human Resources Application</vt:lpstr>
      <vt:lpstr>Human Resource Application</vt:lpstr>
      <vt:lpstr>Human resources in Self Service</vt:lpstr>
      <vt:lpstr>Human resources in Agent Interface</vt:lpstr>
      <vt:lpstr>HR support request workflow</vt:lpstr>
      <vt:lpstr>HR Application usage </vt:lpstr>
      <vt:lpstr>Human Resources Catalog</vt:lpstr>
      <vt:lpstr>Human Resources Catalog</vt:lpstr>
      <vt:lpstr>Private and Confidential Requests</vt:lpstr>
      <vt:lpstr>Human Resource Catalog </vt:lpstr>
      <vt:lpstr>New Employee offerings </vt:lpstr>
      <vt:lpstr>Human Resources KM Articles</vt:lpstr>
      <vt:lpstr>Additional configuration for the HR application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Focus Presentation Template</dc:title>
  <dc:creator>david groom</dc:creator>
  <cp:lastModifiedBy>borovsky</cp:lastModifiedBy>
  <cp:revision>330</cp:revision>
  <dcterms:created xsi:type="dcterms:W3CDTF">2017-09-18T16:47:52Z</dcterms:created>
  <dcterms:modified xsi:type="dcterms:W3CDTF">2018-01-30T11:04:41Z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0x01010088E7884B5E337B4FBBED0F9D2CE854C9</vt:lpwstr>
  </property>
</Properties>
</file>