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4"/>
    <p:sldMasterId id="2147483985" r:id="rId5"/>
  </p:sldMasterIdLst>
  <p:notesMasterIdLst>
    <p:notesMasterId r:id="rId38"/>
  </p:notesMasterIdLst>
  <p:handoutMasterIdLst>
    <p:handoutMasterId r:id="rId39"/>
  </p:handoutMasterIdLst>
  <p:sldIdLst>
    <p:sldId id="592" r:id="rId6"/>
    <p:sldId id="759" r:id="rId7"/>
    <p:sldId id="723" r:id="rId8"/>
    <p:sldId id="727" r:id="rId9"/>
    <p:sldId id="720" r:id="rId10"/>
    <p:sldId id="729" r:id="rId11"/>
    <p:sldId id="730" r:id="rId12"/>
    <p:sldId id="731" r:id="rId13"/>
    <p:sldId id="732" r:id="rId14"/>
    <p:sldId id="733" r:id="rId15"/>
    <p:sldId id="734" r:id="rId16"/>
    <p:sldId id="735" r:id="rId17"/>
    <p:sldId id="736" r:id="rId18"/>
    <p:sldId id="737" r:id="rId19"/>
    <p:sldId id="738" r:id="rId20"/>
    <p:sldId id="739" r:id="rId21"/>
    <p:sldId id="740" r:id="rId22"/>
    <p:sldId id="741" r:id="rId23"/>
    <p:sldId id="742" r:id="rId24"/>
    <p:sldId id="743" r:id="rId25"/>
    <p:sldId id="744" r:id="rId26"/>
    <p:sldId id="745" r:id="rId27"/>
    <p:sldId id="746" r:id="rId28"/>
    <p:sldId id="747" r:id="rId29"/>
    <p:sldId id="748" r:id="rId30"/>
    <p:sldId id="749" r:id="rId31"/>
    <p:sldId id="760" r:id="rId32"/>
    <p:sldId id="752" r:id="rId33"/>
    <p:sldId id="753" r:id="rId34"/>
    <p:sldId id="754" r:id="rId35"/>
    <p:sldId id="757" r:id="rId36"/>
    <p:sldId id="696" r:id="rId37"/>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lin Stokes" initials="KS" lastIdx="2" clrIdx="0">
    <p:extLst/>
  </p:cmAuthor>
  <p:cmAuthor id="2" name="david groom" initials="dg"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EF"/>
    <a:srgbClr val="001E7E"/>
    <a:srgbClr val="B2C4FF"/>
    <a:srgbClr val="231CA5"/>
    <a:srgbClr val="CACACA"/>
    <a:srgbClr val="878787"/>
    <a:srgbClr val="617D78"/>
    <a:srgbClr val="BFBFBF"/>
    <a:srgbClr val="0033CC"/>
    <a:srgbClr val="5600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70" autoAdjust="0"/>
    <p:restoredTop sz="87373" autoAdjust="0"/>
  </p:normalViewPr>
  <p:slideViewPr>
    <p:cSldViewPr snapToGrid="0" showGuides="1">
      <p:cViewPr>
        <p:scale>
          <a:sx n="75" d="100"/>
          <a:sy n="75" d="100"/>
        </p:scale>
        <p:origin x="3294" y="1704"/>
      </p:cViewPr>
      <p:guideLst>
        <p:guide orient="horz" pos="2160"/>
        <p:guide pos="3840"/>
      </p:guideLst>
    </p:cSldViewPr>
  </p:slideViewPr>
  <p:outlineViewPr>
    <p:cViewPr>
      <p:scale>
        <a:sx n="33" d="100"/>
        <a:sy n="33" d="100"/>
      </p:scale>
      <p:origin x="0" y="-20748"/>
    </p:cViewPr>
  </p:outlineViewPr>
  <p:notesTextViewPr>
    <p:cViewPr>
      <p:scale>
        <a:sx n="100" d="100"/>
        <a:sy n="100" d="100"/>
      </p:scale>
      <p:origin x="0" y="0"/>
    </p:cViewPr>
  </p:notesTextViewPr>
  <p:sorterViewPr>
    <p:cViewPr varScale="1">
      <p:scale>
        <a:sx n="100" d="100"/>
        <a:sy n="100" d="100"/>
      </p:scale>
      <p:origin x="0" y="-44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6A5CA1-C8D5-4CE7-B7E1-2FC6B6E1DAFA}" type="datetimeFigureOut">
              <a:rPr lang="en-US" smtClean="0"/>
              <a:t>30.01.2018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9A6464-4581-44D8-AEC3-328A6D689656}" type="slidenum">
              <a:rPr lang="en-US" smtClean="0"/>
              <a:t>‹#›</a:t>
            </a:fld>
            <a:endParaRPr lang="en-US"/>
          </a:p>
        </p:txBody>
      </p:sp>
    </p:spTree>
    <p:extLst>
      <p:ext uri="{BB962C8B-B14F-4D97-AF65-F5344CB8AC3E}">
        <p14:creationId xmlns:p14="http://schemas.microsoft.com/office/powerpoint/2010/main" val="8651298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31235D-1C41-46BD-BDEC-C96AB0A1FBDF}" type="datetimeFigureOut">
              <a:rPr lang="en-US" smtClean="0"/>
              <a:t>30.01.2018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56D5C-5EF9-4233-82C8-1D8C4F6E2EDC}" type="slidenum">
              <a:rPr lang="en-US" smtClean="0"/>
              <a:t>‹#›</a:t>
            </a:fld>
            <a:endParaRPr lang="en-US"/>
          </a:p>
        </p:txBody>
      </p:sp>
    </p:spTree>
    <p:extLst>
      <p:ext uri="{BB962C8B-B14F-4D97-AF65-F5344CB8AC3E}">
        <p14:creationId xmlns:p14="http://schemas.microsoft.com/office/powerpoint/2010/main" val="1369405924"/>
      </p:ext>
    </p:extLst>
  </p:cSld>
  <p:clrMap bg1="lt1" tx1="dk1" bg2="lt2" tx2="dk2" accent1="accent1" accent2="accent2" accent3="accent3" accent4="accent4" accent5="accent5" accent6="accent6" hlink="hlink" folHlink="folHlink"/>
  <p:hf hdr="0" ftr="0" dt="0"/>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smtClean="0"/>
              <a:t>[STANDARD SLIDE: L300 (animated)]</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i="1" dirty="0" smtClean="0"/>
              <a:t>You</a:t>
            </a:r>
            <a:r>
              <a:rPr lang="en-US" i="1" baseline="0" dirty="0" smtClean="0"/>
              <a:t> can change out the photo with any image from Getty Images in DropBox.</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i="1" baseline="0" dirty="0" smtClean="0"/>
              <a:t>If the main title is shorter, you can make the font larger. </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i="1" dirty="0" smtClean="0"/>
              <a:t>You may have to move the title text around depending</a:t>
            </a:r>
            <a:r>
              <a:rPr lang="en-US" i="1" baseline="0" dirty="0" smtClean="0"/>
              <a:t> on the photo. Make sure the text is readable against the background photo.</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i="1" baseline="0" dirty="0" smtClean="0"/>
              <a:t>You can change the background color for the rectangle in the bottom-right corner to look better against the background. Choose a Micro Focus color at 25% transparency.</a:t>
            </a:r>
            <a:endParaRPr lang="en-US" i="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200" b="0" kern="1200" dirty="0" smtClean="0">
                <a:solidFill>
                  <a:schemeClr val="tx1"/>
                </a:solidFill>
                <a:effectLst/>
                <a:latin typeface="+mn-lt"/>
                <a:ea typeface="+mn-ea"/>
                <a:cs typeface="+mn-cs"/>
                <a:sym typeface="Calibri"/>
              </a:rPr>
              <a:t>=========================</a:t>
            </a:r>
          </a:p>
          <a:p>
            <a:r>
              <a:rPr lang="en-US" sz="1200" b="1" kern="1200" dirty="0" smtClean="0">
                <a:solidFill>
                  <a:schemeClr val="tx1"/>
                </a:solidFill>
                <a:effectLst/>
                <a:latin typeface="+mn-lt"/>
                <a:ea typeface="+mn-ea"/>
                <a:cs typeface="+mn-cs"/>
                <a:sym typeface="Calibri"/>
              </a:rPr>
              <a:t>Note to Narrator or Reader: [PRESS] </a:t>
            </a:r>
            <a:r>
              <a:rPr lang="en-US" sz="1200" b="0" kern="1200" dirty="0" smtClean="0">
                <a:solidFill>
                  <a:schemeClr val="tx1"/>
                </a:solidFill>
                <a:effectLst/>
                <a:latin typeface="+mn-lt"/>
                <a:ea typeface="+mn-ea"/>
                <a:cs typeface="+mn-cs"/>
                <a:sym typeface="Calibri"/>
              </a:rPr>
              <a:t>indicates press the Page Down key to show the animation</a:t>
            </a:r>
          </a:p>
          <a:p>
            <a:r>
              <a:rPr lang="en-US" sz="1200" b="0" kern="1200" dirty="0" smtClean="0">
                <a:solidFill>
                  <a:schemeClr val="tx1"/>
                </a:solidFill>
                <a:effectLst/>
                <a:latin typeface="+mn-lt"/>
                <a:ea typeface="+mn-ea"/>
                <a:cs typeface="+mn-cs"/>
                <a:sym typeface="Calibri"/>
              </a:rPr>
              <a:t>=========================</a:t>
            </a:r>
          </a:p>
          <a:p>
            <a:r>
              <a:rPr lang="en-US" sz="1200" b="1" kern="1200" dirty="0" smtClean="0">
                <a:solidFill>
                  <a:schemeClr val="tx1"/>
                </a:solidFill>
                <a:effectLst/>
                <a:latin typeface="+mn-lt"/>
                <a:ea typeface="+mn-ea"/>
                <a:cs typeface="+mn-cs"/>
                <a:sym typeface="Calibri"/>
              </a:rPr>
              <a:t>Hello and Welcome to the [COURSE_NAME] Technical</a:t>
            </a:r>
            <a:r>
              <a:rPr lang="en-US" sz="1200" b="1" kern="1200" baseline="0" dirty="0" smtClean="0">
                <a:solidFill>
                  <a:schemeClr val="tx1"/>
                </a:solidFill>
                <a:effectLst/>
                <a:latin typeface="+mn-lt"/>
                <a:ea typeface="+mn-ea"/>
                <a:cs typeface="+mn-cs"/>
                <a:sym typeface="Calibri"/>
              </a:rPr>
              <a:t> Overview Training, Level 300.</a:t>
            </a:r>
          </a:p>
          <a:p>
            <a:endParaRPr lang="en-US" sz="1200" b="1" kern="1200" baseline="0" dirty="0" smtClean="0">
              <a:solidFill>
                <a:schemeClr val="tx1"/>
              </a:solidFill>
              <a:effectLst/>
              <a:latin typeface="+mn-lt"/>
              <a:ea typeface="+mn-ea"/>
              <a:cs typeface="+mn-cs"/>
              <a:sym typeface="Calibri"/>
            </a:endParaRPr>
          </a:p>
          <a:p>
            <a:r>
              <a:rPr lang="en-US" sz="1200" b="1" kern="1200" dirty="0" smtClean="0">
                <a:solidFill>
                  <a:schemeClr val="tx1"/>
                </a:solidFill>
                <a:effectLst/>
                <a:latin typeface="+mn-lt"/>
                <a:ea typeface="+mn-ea"/>
                <a:cs typeface="+mn-cs"/>
                <a:sym typeface="Calibri"/>
              </a:rPr>
              <a:t>In this course you’ll gain a high-level understanding of the essentials of </a:t>
            </a:r>
            <a:r>
              <a:rPr lang="en-US" b="1" dirty="0" smtClean="0">
                <a:solidFill>
                  <a:srgbClr val="000000"/>
                </a:solidFill>
                <a:latin typeface="Arial (Headings)"/>
                <a:cs typeface="HP Simplified" pitchFamily="34" charset="0"/>
              </a:rPr>
              <a:t>[PRODUCT_NAME].</a:t>
            </a:r>
            <a:endParaRPr lang="en-US" sz="1200" b="1" baseline="0" dirty="0" smtClean="0"/>
          </a:p>
          <a:p>
            <a:endParaRPr lang="en-US" sz="1200" b="1" kern="1200" baseline="0" dirty="0" smtClean="0">
              <a:solidFill>
                <a:schemeClr val="tx1"/>
              </a:solidFill>
              <a:effectLst/>
              <a:latin typeface="+mn-lt"/>
              <a:ea typeface="+mn-ea"/>
              <a:cs typeface="+mn-cs"/>
              <a:sym typeface="Calibri"/>
            </a:endParaRPr>
          </a:p>
          <a:p>
            <a:r>
              <a:rPr lang="en-US" sz="1200" b="1" kern="1200" dirty="0" smtClean="0">
                <a:solidFill>
                  <a:schemeClr val="tx1"/>
                </a:solidFill>
                <a:effectLst/>
                <a:latin typeface="+mn-lt"/>
                <a:ea typeface="+mn-ea"/>
                <a:cs typeface="+mn-cs"/>
                <a:sym typeface="Calibri"/>
              </a:rPr>
              <a:t>[PRESS] </a:t>
            </a:r>
            <a:r>
              <a:rPr lang="en-US" sz="1200" kern="1200" dirty="0" smtClean="0">
                <a:solidFill>
                  <a:schemeClr val="tx1"/>
                </a:solidFill>
                <a:effectLst/>
                <a:latin typeface="+mn-lt"/>
                <a:ea typeface="+mn-ea"/>
                <a:cs typeface="+mn-cs"/>
                <a:sym typeface="Calibri"/>
              </a:rPr>
              <a:t>If you want to download this presentation and save it on your own system, click the </a:t>
            </a:r>
            <a:r>
              <a:rPr lang="en-US" sz="1200" b="1" kern="1200" dirty="0" smtClean="0">
                <a:solidFill>
                  <a:schemeClr val="tx1"/>
                </a:solidFill>
                <a:effectLst/>
                <a:latin typeface="+mn-lt"/>
                <a:ea typeface="+mn-ea"/>
                <a:cs typeface="+mn-cs"/>
                <a:sym typeface="Calibri"/>
              </a:rPr>
              <a:t>Tools &amp; Help</a:t>
            </a:r>
            <a:r>
              <a:rPr lang="en-US" sz="1200" kern="1200" dirty="0" smtClean="0">
                <a:solidFill>
                  <a:schemeClr val="tx1"/>
                </a:solidFill>
                <a:effectLst/>
                <a:latin typeface="+mn-lt"/>
                <a:ea typeface="+mn-ea"/>
                <a:cs typeface="+mn-cs"/>
                <a:sym typeface="Calibri"/>
              </a:rPr>
              <a:t> icon in the bottom-right corner of your window and select </a:t>
            </a:r>
            <a:r>
              <a:rPr lang="en-US" sz="1200" b="1" kern="1200" dirty="0" smtClean="0">
                <a:solidFill>
                  <a:schemeClr val="tx1"/>
                </a:solidFill>
                <a:effectLst/>
                <a:latin typeface="+mn-lt"/>
                <a:ea typeface="+mn-ea"/>
                <a:cs typeface="+mn-cs"/>
                <a:sym typeface="Calibri"/>
              </a:rPr>
              <a:t>Download</a:t>
            </a:r>
            <a:r>
              <a:rPr lang="en-US" sz="1200" kern="1200" dirty="0" smtClean="0">
                <a:solidFill>
                  <a:schemeClr val="tx1"/>
                </a:solidFill>
                <a:effectLst/>
                <a:latin typeface="+mn-lt"/>
                <a:ea typeface="+mn-ea"/>
                <a:cs typeface="+mn-cs"/>
                <a:sym typeface="Calibri"/>
              </a:rPr>
              <a:t>.</a:t>
            </a:r>
          </a:p>
          <a:p>
            <a:endParaRPr lang="en-US" sz="1200" kern="1200" dirty="0" smtClean="0">
              <a:solidFill>
                <a:schemeClr val="tx1"/>
              </a:solidFill>
              <a:effectLst/>
              <a:latin typeface="+mn-lt"/>
              <a:ea typeface="+mn-ea"/>
              <a:cs typeface="+mn-cs"/>
              <a:sym typeface="Calibri"/>
            </a:endParaRPr>
          </a:p>
          <a:p>
            <a:r>
              <a:rPr lang="en-US" sz="1200" kern="1200" dirty="0" smtClean="0">
                <a:solidFill>
                  <a:schemeClr val="tx1"/>
                </a:solidFill>
                <a:effectLst/>
                <a:latin typeface="+mn-lt"/>
                <a:ea typeface="+mn-ea"/>
                <a:cs typeface="+mn-cs"/>
                <a:sym typeface="Calibri"/>
              </a:rPr>
              <a:t>Or, if you want to access the PPT slides and speaker notes for future reference, go to the </a:t>
            </a:r>
            <a:r>
              <a:rPr lang="en-US" sz="1200" b="1" kern="1200" dirty="0" smtClean="0">
                <a:solidFill>
                  <a:schemeClr val="tx1"/>
                </a:solidFill>
                <a:effectLst/>
                <a:latin typeface="+mn-lt"/>
                <a:ea typeface="+mn-ea"/>
                <a:cs typeface="+mn-cs"/>
                <a:sym typeface="Calibri"/>
              </a:rPr>
              <a:t>Attachments</a:t>
            </a:r>
            <a:r>
              <a:rPr lang="en-US" sz="1200" b="1" kern="1200" baseline="0" dirty="0" smtClean="0">
                <a:solidFill>
                  <a:schemeClr val="tx1"/>
                </a:solidFill>
                <a:effectLst/>
                <a:latin typeface="+mn-lt"/>
                <a:ea typeface="+mn-ea"/>
                <a:cs typeface="+mn-cs"/>
                <a:sym typeface="Calibri"/>
              </a:rPr>
              <a:t> </a:t>
            </a:r>
            <a:r>
              <a:rPr lang="en-US" sz="1200" kern="1200" baseline="0" dirty="0" smtClean="0">
                <a:solidFill>
                  <a:schemeClr val="tx1"/>
                </a:solidFill>
                <a:effectLst/>
                <a:latin typeface="+mn-lt"/>
                <a:ea typeface="+mn-ea"/>
                <a:cs typeface="+mn-cs"/>
                <a:sym typeface="Calibri"/>
              </a:rPr>
              <a:t>tab in your window click to download the presentation.</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5BFEAE42-E3FE-4405-B7FC-4425D05B92A0}" type="slidenum">
              <a:rPr lang="en-US" smtClean="0"/>
              <a:pPr/>
              <a:t>1</a:t>
            </a:fld>
            <a:endParaRPr lang="en-US" dirty="0"/>
          </a:p>
        </p:txBody>
      </p:sp>
    </p:spTree>
    <p:extLst>
      <p:ext uri="{BB962C8B-B14F-4D97-AF65-F5344CB8AC3E}">
        <p14:creationId xmlns:p14="http://schemas.microsoft.com/office/powerpoint/2010/main" val="3444072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p:spPr>
      </p:sp>
      <p:sp>
        <p:nvSpPr>
          <p:cNvPr id="3" name="Notes Placeholder 2"/>
          <p:cNvSpPr>
            <a:spLocks noGrp="1"/>
          </p:cNvSpPr>
          <p:nvPr>
            <p:ph type="body" idx="1"/>
          </p:nvPr>
        </p:nvSpPr>
        <p:spPr/>
        <p:txBody>
          <a:bodyPr/>
          <a:lstStyle/>
          <a:p>
            <a:r>
              <a:rPr lang="en-US" dirty="0" smtClean="0"/>
              <a:t>Roadmaps provide documentation concerning future plans for an application</a:t>
            </a:r>
          </a:p>
          <a:p>
            <a:endParaRPr lang="en-US" dirty="0" smtClean="0"/>
          </a:p>
          <a:p>
            <a:endParaRPr lang="en-US" baseline="0" dirty="0" smtClean="0"/>
          </a:p>
          <a:p>
            <a:pPr marL="171450" indent="-171450">
              <a:buFont typeface="Arial" panose="020B0604020202020204" pitchFamily="34" charset="0"/>
              <a:buChar char="•"/>
            </a:pPr>
            <a:r>
              <a:rPr lang="en-US" baseline="0" dirty="0" smtClean="0"/>
              <a:t>Define roadmap</a:t>
            </a:r>
          </a:p>
          <a:p>
            <a:pPr marL="171450" indent="-171450">
              <a:buFont typeface="Arial" panose="020B0604020202020204" pitchFamily="34" charset="0"/>
              <a:buChar char="•"/>
            </a:pPr>
            <a:r>
              <a:rPr lang="en-US" baseline="0" dirty="0" smtClean="0"/>
              <a:t>Add Phases</a:t>
            </a:r>
          </a:p>
          <a:p>
            <a:pPr marL="171450" indent="-171450">
              <a:buFont typeface="Arial" panose="020B0604020202020204" pitchFamily="34" charset="0"/>
              <a:buChar char="•"/>
            </a:pPr>
            <a:r>
              <a:rPr lang="en-US" baseline="0" dirty="0" smtClean="0"/>
              <a:t>Add milestones</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14</a:t>
            </a:fld>
            <a:endParaRPr lang="en-GB" dirty="0"/>
          </a:p>
        </p:txBody>
      </p:sp>
      <p:sp>
        <p:nvSpPr>
          <p:cNvPr id="5" name="Header Placeholder 4"/>
          <p:cNvSpPr>
            <a:spLocks noGrp="1"/>
          </p:cNvSpPr>
          <p:nvPr>
            <p:ph type="hdr" sz="quarter" idx="11"/>
          </p:nvPr>
        </p:nvSpPr>
        <p:spPr/>
        <p:txBody>
          <a:bodyPr/>
          <a:lstStyle/>
          <a:p>
            <a:r>
              <a:rPr lang="en-GB" dirty="0" smtClean="0"/>
              <a:t>Service Anywhere: September 2015 Delta</a:t>
            </a:r>
            <a:endParaRPr lang="en-GB" dirty="0"/>
          </a:p>
        </p:txBody>
      </p:sp>
      <p:sp>
        <p:nvSpPr>
          <p:cNvPr id="6" name="Date Placeholder 5"/>
          <p:cNvSpPr>
            <a:spLocks noGrp="1"/>
          </p:cNvSpPr>
          <p:nvPr>
            <p:ph type="dt" idx="12"/>
          </p:nvPr>
        </p:nvSpPr>
        <p:spPr/>
        <p:txBody>
          <a:bodyPr/>
          <a:lstStyle/>
          <a:p>
            <a:r>
              <a:rPr lang="en-US" dirty="0" smtClean="0"/>
              <a:t>September 2015</a:t>
            </a:r>
            <a:endParaRPr lang="en-GB" dirty="0"/>
          </a:p>
        </p:txBody>
      </p:sp>
      <p:sp>
        <p:nvSpPr>
          <p:cNvPr id="7" name="Footer Placeholder 6"/>
          <p:cNvSpPr>
            <a:spLocks noGrp="1"/>
          </p:cNvSpPr>
          <p:nvPr>
            <p:ph type="ftr" sz="quarter" idx="13"/>
          </p:nvPr>
        </p:nvSpPr>
        <p:spPr/>
        <p:txBody>
          <a:bodyPr/>
          <a:lstStyle/>
          <a:p>
            <a:r>
              <a:rPr lang="en-US" dirty="0" smtClean="0"/>
              <a:t>© Copyright 2011 - 2015 </a:t>
            </a:r>
          </a:p>
          <a:p>
            <a:r>
              <a:rPr lang="en-US" dirty="0" smtClean="0"/>
              <a:t>Hewlett-Packard Development Company, L.P.</a:t>
            </a:r>
            <a:endParaRPr lang="en-GB" dirty="0"/>
          </a:p>
        </p:txBody>
      </p:sp>
    </p:spTree>
    <p:extLst>
      <p:ext uri="{BB962C8B-B14F-4D97-AF65-F5344CB8AC3E}">
        <p14:creationId xmlns:p14="http://schemas.microsoft.com/office/powerpoint/2010/main" val="3586240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15</a:t>
            </a:fld>
            <a:endParaRPr lang="en-GB" dirty="0"/>
          </a:p>
        </p:txBody>
      </p:sp>
      <p:sp>
        <p:nvSpPr>
          <p:cNvPr id="5" name="Header Placeholder 4"/>
          <p:cNvSpPr>
            <a:spLocks noGrp="1"/>
          </p:cNvSpPr>
          <p:nvPr>
            <p:ph type="hdr" sz="quarter" idx="11"/>
          </p:nvPr>
        </p:nvSpPr>
        <p:spPr/>
        <p:txBody>
          <a:bodyPr/>
          <a:lstStyle/>
          <a:p>
            <a:r>
              <a:rPr lang="en-GB" smtClean="0"/>
              <a:t>Service Anywhere: September 2015 Delta</a:t>
            </a:r>
            <a:endParaRPr lang="en-GB" dirty="0"/>
          </a:p>
        </p:txBody>
      </p:sp>
      <p:sp>
        <p:nvSpPr>
          <p:cNvPr id="6" name="Date Placeholder 5"/>
          <p:cNvSpPr>
            <a:spLocks noGrp="1"/>
          </p:cNvSpPr>
          <p:nvPr>
            <p:ph type="dt" idx="12"/>
          </p:nvPr>
        </p:nvSpPr>
        <p:spPr/>
        <p:txBody>
          <a:bodyPr/>
          <a:lstStyle/>
          <a:p>
            <a:r>
              <a:rPr lang="en-US" smtClean="0"/>
              <a:t>September 2015</a:t>
            </a:r>
            <a:endParaRPr lang="en-GB" dirty="0"/>
          </a:p>
        </p:txBody>
      </p:sp>
      <p:sp>
        <p:nvSpPr>
          <p:cNvPr id="7" name="Footer Placeholder 6"/>
          <p:cNvSpPr>
            <a:spLocks noGrp="1"/>
          </p:cNvSpPr>
          <p:nvPr>
            <p:ph type="ftr" sz="quarter" idx="13"/>
          </p:nvPr>
        </p:nvSpPr>
        <p:spPr/>
        <p:txBody>
          <a:bodyPr/>
          <a:lstStyle/>
          <a:p>
            <a:r>
              <a:rPr lang="en-US" smtClean="0"/>
              <a:t>© Copyright 2011 - 2015 </a:t>
            </a:r>
          </a:p>
          <a:p>
            <a:r>
              <a:rPr lang="en-US" smtClean="0"/>
              <a:t>Hewlett-Packard Development Company, L.P.</a:t>
            </a:r>
            <a:endParaRPr lang="en-GB" dirty="0"/>
          </a:p>
        </p:txBody>
      </p:sp>
    </p:spTree>
    <p:extLst>
      <p:ext uri="{BB962C8B-B14F-4D97-AF65-F5344CB8AC3E}">
        <p14:creationId xmlns:p14="http://schemas.microsoft.com/office/powerpoint/2010/main" val="46330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16</a:t>
            </a:fld>
            <a:endParaRPr lang="en-GB" dirty="0"/>
          </a:p>
        </p:txBody>
      </p:sp>
      <p:sp>
        <p:nvSpPr>
          <p:cNvPr id="5" name="Header Placeholder 4"/>
          <p:cNvSpPr>
            <a:spLocks noGrp="1"/>
          </p:cNvSpPr>
          <p:nvPr>
            <p:ph type="hdr" sz="quarter" idx="11"/>
          </p:nvPr>
        </p:nvSpPr>
        <p:spPr/>
        <p:txBody>
          <a:bodyPr/>
          <a:lstStyle/>
          <a:p>
            <a:r>
              <a:rPr lang="en-GB" smtClean="0"/>
              <a:t>Service Anywhere: September 2015 Delta</a:t>
            </a:r>
            <a:endParaRPr lang="en-GB" dirty="0"/>
          </a:p>
        </p:txBody>
      </p:sp>
      <p:sp>
        <p:nvSpPr>
          <p:cNvPr id="6" name="Date Placeholder 5"/>
          <p:cNvSpPr>
            <a:spLocks noGrp="1"/>
          </p:cNvSpPr>
          <p:nvPr>
            <p:ph type="dt" idx="12"/>
          </p:nvPr>
        </p:nvSpPr>
        <p:spPr/>
        <p:txBody>
          <a:bodyPr/>
          <a:lstStyle/>
          <a:p>
            <a:r>
              <a:rPr lang="en-US" smtClean="0"/>
              <a:t>September 2015</a:t>
            </a:r>
            <a:endParaRPr lang="en-GB" dirty="0"/>
          </a:p>
        </p:txBody>
      </p:sp>
      <p:sp>
        <p:nvSpPr>
          <p:cNvPr id="7" name="Footer Placeholder 6"/>
          <p:cNvSpPr>
            <a:spLocks noGrp="1"/>
          </p:cNvSpPr>
          <p:nvPr>
            <p:ph type="ftr" sz="quarter" idx="13"/>
          </p:nvPr>
        </p:nvSpPr>
        <p:spPr/>
        <p:txBody>
          <a:bodyPr/>
          <a:lstStyle/>
          <a:p>
            <a:r>
              <a:rPr lang="en-US" smtClean="0"/>
              <a:t>© Copyright 2011 - 2015 </a:t>
            </a:r>
          </a:p>
          <a:p>
            <a:r>
              <a:rPr lang="en-US" smtClean="0"/>
              <a:t>Hewlett-Packard Development Company, L.P.</a:t>
            </a:r>
            <a:endParaRPr lang="en-GB" dirty="0"/>
          </a:p>
        </p:txBody>
      </p:sp>
    </p:spTree>
    <p:extLst>
      <p:ext uri="{BB962C8B-B14F-4D97-AF65-F5344CB8AC3E}">
        <p14:creationId xmlns:p14="http://schemas.microsoft.com/office/powerpoint/2010/main" val="2316478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HP Simplified"/>
              </a:rPr>
              <a:t>A portfolio is a collection of applications that have related initiatives, services, resources, projects, and programs. A portfolio can attain wide reaching benefits and impact. The collection of applications in an IT portfolio is more business oriented than technical.</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18</a:t>
            </a:fld>
            <a:endParaRPr lang="en-GB" dirty="0"/>
          </a:p>
        </p:txBody>
      </p:sp>
      <p:sp>
        <p:nvSpPr>
          <p:cNvPr id="5" name="Header Placeholder 4"/>
          <p:cNvSpPr>
            <a:spLocks noGrp="1"/>
          </p:cNvSpPr>
          <p:nvPr>
            <p:ph type="hdr" sz="quarter" idx="11"/>
          </p:nvPr>
        </p:nvSpPr>
        <p:spPr/>
        <p:txBody>
          <a:bodyPr/>
          <a:lstStyle/>
          <a:p>
            <a:r>
              <a:rPr lang="en-GB" dirty="0" smtClean="0"/>
              <a:t>Service Anywhere: September 2015 Delta</a:t>
            </a:r>
            <a:endParaRPr lang="en-GB" dirty="0"/>
          </a:p>
        </p:txBody>
      </p:sp>
      <p:sp>
        <p:nvSpPr>
          <p:cNvPr id="6" name="Date Placeholder 5"/>
          <p:cNvSpPr>
            <a:spLocks noGrp="1"/>
          </p:cNvSpPr>
          <p:nvPr>
            <p:ph type="dt" idx="12"/>
          </p:nvPr>
        </p:nvSpPr>
        <p:spPr/>
        <p:txBody>
          <a:bodyPr/>
          <a:lstStyle/>
          <a:p>
            <a:r>
              <a:rPr lang="en-US" dirty="0" smtClean="0"/>
              <a:t>September 2015</a:t>
            </a:r>
            <a:endParaRPr lang="en-GB" dirty="0"/>
          </a:p>
        </p:txBody>
      </p:sp>
      <p:sp>
        <p:nvSpPr>
          <p:cNvPr id="7" name="Footer Placeholder 6"/>
          <p:cNvSpPr>
            <a:spLocks noGrp="1"/>
          </p:cNvSpPr>
          <p:nvPr>
            <p:ph type="ftr" sz="quarter" idx="13"/>
          </p:nvPr>
        </p:nvSpPr>
        <p:spPr/>
        <p:txBody>
          <a:bodyPr/>
          <a:lstStyle/>
          <a:p>
            <a:r>
              <a:rPr lang="en-US" dirty="0" smtClean="0"/>
              <a:t>© Copyright 2011 - 2015 </a:t>
            </a:r>
          </a:p>
          <a:p>
            <a:r>
              <a:rPr lang="en-US" dirty="0" smtClean="0"/>
              <a:t>Hewlett-Packard Development Company, L.P.</a:t>
            </a:r>
            <a:endParaRPr lang="en-GB" dirty="0"/>
          </a:p>
        </p:txBody>
      </p:sp>
    </p:spTree>
    <p:extLst>
      <p:ext uri="{BB962C8B-B14F-4D97-AF65-F5344CB8AC3E}">
        <p14:creationId xmlns:p14="http://schemas.microsoft.com/office/powerpoint/2010/main" val="3443643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Provides a high level</a:t>
            </a:r>
            <a:r>
              <a:rPr lang="en-US" baseline="0" dirty="0" smtClean="0"/>
              <a:t> view of what activity is planned for each application and how the activities for the different applications overlap.</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20</a:t>
            </a:fld>
            <a:endParaRPr lang="en-GB" dirty="0"/>
          </a:p>
        </p:txBody>
      </p:sp>
      <p:sp>
        <p:nvSpPr>
          <p:cNvPr id="5" name="Header Placeholder 4"/>
          <p:cNvSpPr>
            <a:spLocks noGrp="1"/>
          </p:cNvSpPr>
          <p:nvPr>
            <p:ph type="hdr" sz="quarter" idx="11"/>
          </p:nvPr>
        </p:nvSpPr>
        <p:spPr/>
        <p:txBody>
          <a:bodyPr/>
          <a:lstStyle/>
          <a:p>
            <a:r>
              <a:rPr lang="en-GB" dirty="0" smtClean="0"/>
              <a:t>Service Anywhere: September 2015 Delta</a:t>
            </a:r>
            <a:endParaRPr lang="en-GB" dirty="0"/>
          </a:p>
        </p:txBody>
      </p:sp>
      <p:sp>
        <p:nvSpPr>
          <p:cNvPr id="6" name="Date Placeholder 5"/>
          <p:cNvSpPr>
            <a:spLocks noGrp="1"/>
          </p:cNvSpPr>
          <p:nvPr>
            <p:ph type="dt" idx="12"/>
          </p:nvPr>
        </p:nvSpPr>
        <p:spPr/>
        <p:txBody>
          <a:bodyPr/>
          <a:lstStyle/>
          <a:p>
            <a:r>
              <a:rPr lang="en-US" dirty="0" smtClean="0"/>
              <a:t>September 2015</a:t>
            </a:r>
            <a:endParaRPr lang="en-GB" dirty="0"/>
          </a:p>
        </p:txBody>
      </p:sp>
      <p:sp>
        <p:nvSpPr>
          <p:cNvPr id="7" name="Footer Placeholder 6"/>
          <p:cNvSpPr>
            <a:spLocks noGrp="1"/>
          </p:cNvSpPr>
          <p:nvPr>
            <p:ph type="ftr" sz="quarter" idx="13"/>
          </p:nvPr>
        </p:nvSpPr>
        <p:spPr/>
        <p:txBody>
          <a:bodyPr/>
          <a:lstStyle/>
          <a:p>
            <a:r>
              <a:rPr lang="en-US" dirty="0" smtClean="0"/>
              <a:t>© Copyright 2011 - 2015 </a:t>
            </a:r>
          </a:p>
          <a:p>
            <a:r>
              <a:rPr lang="en-US" dirty="0" smtClean="0"/>
              <a:t>Hewlett-Packard Development Company, L.P.</a:t>
            </a:r>
            <a:endParaRPr lang="en-GB" dirty="0"/>
          </a:p>
        </p:txBody>
      </p:sp>
    </p:spTree>
    <p:extLst>
      <p:ext uri="{BB962C8B-B14F-4D97-AF65-F5344CB8AC3E}">
        <p14:creationId xmlns:p14="http://schemas.microsoft.com/office/powerpoint/2010/main" val="1103964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Data comes from Application record</a:t>
            </a:r>
          </a:p>
          <a:p>
            <a:pPr marL="171450" indent="-171450">
              <a:buFont typeface="Arial" panose="020B0604020202020204" pitchFamily="34" charset="0"/>
              <a:buChar char="•"/>
            </a:pPr>
            <a:r>
              <a:rPr lang="en-US" dirty="0" smtClean="0"/>
              <a:t>Size of bubble = TCO (Total Cost of Ownership)</a:t>
            </a:r>
          </a:p>
          <a:p>
            <a:pPr marL="171450" indent="-171450">
              <a:buFont typeface="Arial" panose="020B0604020202020204" pitchFamily="34" charset="0"/>
              <a:buChar char="•"/>
            </a:pPr>
            <a:r>
              <a:rPr lang="en-US" dirty="0" smtClean="0"/>
              <a:t>Color</a:t>
            </a:r>
            <a:r>
              <a:rPr lang="en-US" baseline="0" dirty="0" smtClean="0"/>
              <a:t> = Application health</a:t>
            </a:r>
          </a:p>
          <a:p>
            <a:pPr marL="290322" lvl="2" indent="-171450">
              <a:buFont typeface="Arial" panose="020B0604020202020204" pitchFamily="34" charset="0"/>
              <a:buChar char="•"/>
            </a:pPr>
            <a:r>
              <a:rPr lang="en-US" baseline="0" dirty="0" smtClean="0"/>
              <a:t>Red = Risks identified that may have adverse impact</a:t>
            </a:r>
          </a:p>
          <a:p>
            <a:pPr marL="290322" lvl="2" indent="-171450">
              <a:buFont typeface="Arial" panose="020B0604020202020204" pitchFamily="34" charset="0"/>
              <a:buChar char="•"/>
            </a:pPr>
            <a:r>
              <a:rPr lang="en-US" baseline="0" dirty="0" smtClean="0"/>
              <a:t>Yellow = Issues identified, but being managed</a:t>
            </a:r>
          </a:p>
          <a:p>
            <a:pPr marL="290322" lvl="2" indent="-171450">
              <a:buFont typeface="Arial" panose="020B0604020202020204" pitchFamily="34" charset="0"/>
              <a:buChar char="•"/>
            </a:pPr>
            <a:r>
              <a:rPr lang="en-US" baseline="0" dirty="0" smtClean="0"/>
              <a:t>Green = No issues exist</a:t>
            </a:r>
          </a:p>
          <a:p>
            <a:pPr marL="171450" lvl="0" indent="-171450">
              <a:buFont typeface="Arial" panose="020B0604020202020204" pitchFamily="34" charset="0"/>
              <a:buChar char="•"/>
            </a:pPr>
            <a:r>
              <a:rPr lang="en-US" baseline="0" dirty="0" smtClean="0"/>
              <a:t>Quality Rating = a number from 0 to 100 where 100 indicates the highest quality and 0 (zero) indicates the lowest quality.</a:t>
            </a:r>
          </a:p>
          <a:p>
            <a:pPr marL="171450" lvl="0" indent="-171450">
              <a:buFont typeface="Arial" panose="020B0604020202020204" pitchFamily="34" charset="0"/>
              <a:buChar char="•"/>
            </a:pPr>
            <a:r>
              <a:rPr lang="en-US" baseline="0" dirty="0" smtClean="0"/>
              <a:t>Value Rating = A number from 0 to 100 where 100 indicates the highest vale and 0 (zero) indicates the lowest value.</a:t>
            </a:r>
          </a:p>
          <a:p>
            <a:pPr marL="171450" lvl="0"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8/12/2015:  Received email from documentation developer &amp; documentation is incorrect.  Correct language is shown above.  Documentation will be updated.  No ETA for update.</a:t>
            </a:r>
          </a:p>
          <a:p>
            <a:pPr marL="171450" lvl="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22A853E8-D85F-5D49-95D2-E1D96ABFE2B9}" type="slidenum">
              <a:rPr lang="en-GB" smtClean="0"/>
              <a:pPr/>
              <a:t>21</a:t>
            </a:fld>
            <a:endParaRPr lang="en-GB" dirty="0"/>
          </a:p>
        </p:txBody>
      </p:sp>
      <p:sp>
        <p:nvSpPr>
          <p:cNvPr id="5" name="Header Placeholder 4"/>
          <p:cNvSpPr>
            <a:spLocks noGrp="1"/>
          </p:cNvSpPr>
          <p:nvPr>
            <p:ph type="hdr" sz="quarter" idx="11"/>
          </p:nvPr>
        </p:nvSpPr>
        <p:spPr/>
        <p:txBody>
          <a:bodyPr/>
          <a:lstStyle/>
          <a:p>
            <a:r>
              <a:rPr lang="en-GB" dirty="0" smtClean="0"/>
              <a:t>Service Anywhere: September 2015 Delta</a:t>
            </a:r>
            <a:endParaRPr lang="en-GB" dirty="0"/>
          </a:p>
        </p:txBody>
      </p:sp>
      <p:sp>
        <p:nvSpPr>
          <p:cNvPr id="6" name="Date Placeholder 5"/>
          <p:cNvSpPr>
            <a:spLocks noGrp="1"/>
          </p:cNvSpPr>
          <p:nvPr>
            <p:ph type="dt" idx="12"/>
          </p:nvPr>
        </p:nvSpPr>
        <p:spPr/>
        <p:txBody>
          <a:bodyPr/>
          <a:lstStyle/>
          <a:p>
            <a:r>
              <a:rPr lang="en-US" dirty="0" smtClean="0"/>
              <a:t>September 2015</a:t>
            </a:r>
            <a:endParaRPr lang="en-GB" dirty="0"/>
          </a:p>
        </p:txBody>
      </p:sp>
      <p:sp>
        <p:nvSpPr>
          <p:cNvPr id="7" name="Footer Placeholder 6"/>
          <p:cNvSpPr>
            <a:spLocks noGrp="1"/>
          </p:cNvSpPr>
          <p:nvPr>
            <p:ph type="ftr" sz="quarter" idx="13"/>
          </p:nvPr>
        </p:nvSpPr>
        <p:spPr/>
        <p:txBody>
          <a:bodyPr/>
          <a:lstStyle/>
          <a:p>
            <a:r>
              <a:rPr lang="en-US" dirty="0" smtClean="0"/>
              <a:t>© Copyright 2011 - 2015 </a:t>
            </a:r>
          </a:p>
          <a:p>
            <a:r>
              <a:rPr lang="en-US" dirty="0" smtClean="0"/>
              <a:t>Hewlett-Packard Development Company, L.P.</a:t>
            </a:r>
            <a:endParaRPr lang="en-GB" dirty="0"/>
          </a:p>
        </p:txBody>
      </p:sp>
    </p:spTree>
    <p:extLst>
      <p:ext uri="{BB962C8B-B14F-4D97-AF65-F5344CB8AC3E}">
        <p14:creationId xmlns:p14="http://schemas.microsoft.com/office/powerpoint/2010/main" val="960944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HP Simplified"/>
              </a:rPr>
              <a:t>A pre-defined survey is provided for you to collect basic information of each application from the application owners. This feature assesses and analyzes the survey feedback and displays the findings as a graphical report. The assessment is intended to provide preliminary guidance as to fitness both from a business and a technical point of view and to provide recommendations for transforming the application to the cloud platform. The application portfolio owner can then create a proposal based on the report to implement the delivery model transformation.</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22</a:t>
            </a:fld>
            <a:endParaRPr lang="en-GB" dirty="0"/>
          </a:p>
        </p:txBody>
      </p:sp>
      <p:sp>
        <p:nvSpPr>
          <p:cNvPr id="5" name="Header Placeholder 4"/>
          <p:cNvSpPr>
            <a:spLocks noGrp="1"/>
          </p:cNvSpPr>
          <p:nvPr>
            <p:ph type="hdr" sz="quarter" idx="11"/>
          </p:nvPr>
        </p:nvSpPr>
        <p:spPr/>
        <p:txBody>
          <a:bodyPr/>
          <a:lstStyle/>
          <a:p>
            <a:r>
              <a:rPr lang="en-GB" dirty="0" smtClean="0"/>
              <a:t>Service Anywhere: September 2015 Delta</a:t>
            </a:r>
            <a:endParaRPr lang="en-GB" dirty="0"/>
          </a:p>
        </p:txBody>
      </p:sp>
      <p:sp>
        <p:nvSpPr>
          <p:cNvPr id="6" name="Date Placeholder 5"/>
          <p:cNvSpPr>
            <a:spLocks noGrp="1"/>
          </p:cNvSpPr>
          <p:nvPr>
            <p:ph type="dt" idx="12"/>
          </p:nvPr>
        </p:nvSpPr>
        <p:spPr/>
        <p:txBody>
          <a:bodyPr/>
          <a:lstStyle/>
          <a:p>
            <a:r>
              <a:rPr lang="en-US" dirty="0" smtClean="0"/>
              <a:t>September 2015</a:t>
            </a:r>
            <a:endParaRPr lang="en-GB" dirty="0"/>
          </a:p>
        </p:txBody>
      </p:sp>
      <p:sp>
        <p:nvSpPr>
          <p:cNvPr id="7" name="Footer Placeholder 6"/>
          <p:cNvSpPr>
            <a:spLocks noGrp="1"/>
          </p:cNvSpPr>
          <p:nvPr>
            <p:ph type="ftr" sz="quarter" idx="13"/>
          </p:nvPr>
        </p:nvSpPr>
        <p:spPr/>
        <p:txBody>
          <a:bodyPr/>
          <a:lstStyle/>
          <a:p>
            <a:r>
              <a:rPr lang="en-US" dirty="0" smtClean="0"/>
              <a:t>© Copyright 2011 - 2015 </a:t>
            </a:r>
          </a:p>
          <a:p>
            <a:r>
              <a:rPr lang="en-US" dirty="0" smtClean="0"/>
              <a:t>Hewlett-Packard Development Company, L.P.</a:t>
            </a:r>
            <a:endParaRPr lang="en-GB" dirty="0"/>
          </a:p>
        </p:txBody>
      </p:sp>
    </p:spTree>
    <p:extLst>
      <p:ext uri="{BB962C8B-B14F-4D97-AF65-F5344CB8AC3E}">
        <p14:creationId xmlns:p14="http://schemas.microsoft.com/office/powerpoint/2010/main" val="3411791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p:spPr>
      </p:sp>
      <p:sp>
        <p:nvSpPr>
          <p:cNvPr id="3" name="Notes Placeholder 2"/>
          <p:cNvSpPr>
            <a:spLocks noGrp="1"/>
          </p:cNvSpPr>
          <p:nvPr>
            <p:ph type="body" idx="1"/>
          </p:nvPr>
        </p:nvSpPr>
        <p:spPr/>
        <p:txBody>
          <a:bodyPr/>
          <a:lstStyle/>
          <a:p>
            <a:r>
              <a:rPr lang="en-US" baseline="0" dirty="0" smtClean="0"/>
              <a:t>Application Owner is the role that responds to surveys.</a:t>
            </a:r>
          </a:p>
          <a:p>
            <a:endParaRPr lang="en-US" baseline="0" dirty="0" smtClean="0"/>
          </a:p>
          <a:p>
            <a:r>
              <a:rPr lang="en-US" sz="1200" b="0" i="0" kern="1200" dirty="0" smtClean="0">
                <a:solidFill>
                  <a:schemeClr val="tx1"/>
                </a:solidFill>
                <a:effectLst/>
                <a:latin typeface="+mn-lt"/>
                <a:ea typeface="+mn-ea"/>
                <a:cs typeface="HP Simplified"/>
              </a:rPr>
              <a:t>The application cloudification survey contains a total of 12 sections with 35 questions. Questions are designed to gather basic information of an application, so that the system can analyze the application’s business and technical suitability of cloud solution.</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23</a:t>
            </a:fld>
            <a:endParaRPr lang="en-GB" dirty="0"/>
          </a:p>
        </p:txBody>
      </p:sp>
      <p:sp>
        <p:nvSpPr>
          <p:cNvPr id="5" name="Header Placeholder 4"/>
          <p:cNvSpPr>
            <a:spLocks noGrp="1"/>
          </p:cNvSpPr>
          <p:nvPr>
            <p:ph type="hdr" sz="quarter" idx="11"/>
          </p:nvPr>
        </p:nvSpPr>
        <p:spPr/>
        <p:txBody>
          <a:bodyPr/>
          <a:lstStyle/>
          <a:p>
            <a:r>
              <a:rPr lang="en-GB" dirty="0" smtClean="0"/>
              <a:t>Service Anywhere: September 2015 Delta</a:t>
            </a:r>
            <a:endParaRPr lang="en-GB" dirty="0"/>
          </a:p>
        </p:txBody>
      </p:sp>
      <p:sp>
        <p:nvSpPr>
          <p:cNvPr id="6" name="Date Placeholder 5"/>
          <p:cNvSpPr>
            <a:spLocks noGrp="1"/>
          </p:cNvSpPr>
          <p:nvPr>
            <p:ph type="dt" idx="12"/>
          </p:nvPr>
        </p:nvSpPr>
        <p:spPr/>
        <p:txBody>
          <a:bodyPr/>
          <a:lstStyle/>
          <a:p>
            <a:r>
              <a:rPr lang="en-US" dirty="0" smtClean="0"/>
              <a:t>September 2015</a:t>
            </a:r>
            <a:endParaRPr lang="en-GB" dirty="0"/>
          </a:p>
        </p:txBody>
      </p:sp>
      <p:sp>
        <p:nvSpPr>
          <p:cNvPr id="7" name="Footer Placeholder 6"/>
          <p:cNvSpPr>
            <a:spLocks noGrp="1"/>
          </p:cNvSpPr>
          <p:nvPr>
            <p:ph type="ftr" sz="quarter" idx="13"/>
          </p:nvPr>
        </p:nvSpPr>
        <p:spPr/>
        <p:txBody>
          <a:bodyPr/>
          <a:lstStyle/>
          <a:p>
            <a:r>
              <a:rPr lang="en-US" dirty="0" smtClean="0"/>
              <a:t>© Copyright 2011 - 2015 </a:t>
            </a:r>
          </a:p>
          <a:p>
            <a:r>
              <a:rPr lang="en-US" dirty="0" smtClean="0"/>
              <a:t>Hewlett-Packard Development Company, L.P.</a:t>
            </a:r>
            <a:endParaRPr lang="en-GB" dirty="0"/>
          </a:p>
        </p:txBody>
      </p:sp>
    </p:spTree>
    <p:extLst>
      <p:ext uri="{BB962C8B-B14F-4D97-AF65-F5344CB8AC3E}">
        <p14:creationId xmlns:p14="http://schemas.microsoft.com/office/powerpoint/2010/main" val="2748405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HP Simplified"/>
              </a:rPr>
              <a:t>Each optimization record is associated with a optimization type. The optimization type defines the algorithm logic and directs how the optimization result is calculated.</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26</a:t>
            </a:fld>
            <a:endParaRPr lang="en-GB" dirty="0"/>
          </a:p>
        </p:txBody>
      </p:sp>
      <p:sp>
        <p:nvSpPr>
          <p:cNvPr id="5" name="Header Placeholder 4"/>
          <p:cNvSpPr>
            <a:spLocks noGrp="1"/>
          </p:cNvSpPr>
          <p:nvPr>
            <p:ph type="hdr" sz="quarter" idx="11"/>
          </p:nvPr>
        </p:nvSpPr>
        <p:spPr/>
        <p:txBody>
          <a:bodyPr/>
          <a:lstStyle/>
          <a:p>
            <a:r>
              <a:rPr lang="en-GB" smtClean="0"/>
              <a:t>Service Anywhere: September 2015 Delta</a:t>
            </a:r>
            <a:endParaRPr lang="en-GB" dirty="0"/>
          </a:p>
        </p:txBody>
      </p:sp>
      <p:sp>
        <p:nvSpPr>
          <p:cNvPr id="6" name="Date Placeholder 5"/>
          <p:cNvSpPr>
            <a:spLocks noGrp="1"/>
          </p:cNvSpPr>
          <p:nvPr>
            <p:ph type="dt" idx="12"/>
          </p:nvPr>
        </p:nvSpPr>
        <p:spPr/>
        <p:txBody>
          <a:bodyPr/>
          <a:lstStyle/>
          <a:p>
            <a:r>
              <a:rPr lang="en-US" smtClean="0"/>
              <a:t>September 2015</a:t>
            </a:r>
            <a:endParaRPr lang="en-GB" dirty="0"/>
          </a:p>
        </p:txBody>
      </p:sp>
      <p:sp>
        <p:nvSpPr>
          <p:cNvPr id="7" name="Footer Placeholder 6"/>
          <p:cNvSpPr>
            <a:spLocks noGrp="1"/>
          </p:cNvSpPr>
          <p:nvPr>
            <p:ph type="ftr" sz="quarter" idx="13"/>
          </p:nvPr>
        </p:nvSpPr>
        <p:spPr/>
        <p:txBody>
          <a:bodyPr/>
          <a:lstStyle/>
          <a:p>
            <a:r>
              <a:rPr lang="en-US" smtClean="0"/>
              <a:t>© Copyright 2011 - 2015 </a:t>
            </a:r>
          </a:p>
          <a:p>
            <a:r>
              <a:rPr lang="en-US" smtClean="0"/>
              <a:t>Hewlett-Packard Development Company, L.P.</a:t>
            </a:r>
            <a:endParaRPr lang="en-GB" dirty="0"/>
          </a:p>
        </p:txBody>
      </p:sp>
    </p:spTree>
    <p:extLst>
      <p:ext uri="{BB962C8B-B14F-4D97-AF65-F5344CB8AC3E}">
        <p14:creationId xmlns:p14="http://schemas.microsoft.com/office/powerpoint/2010/main" val="783473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HP Simplified"/>
              </a:rPr>
              <a:t>The Optimizations feature enables you to optimize portfolios and select the suitable cloud delivery model that suits your company's needs. This feature allows you to optimize your application portfolios by providing preliminary guidance for each application.</a:t>
            </a:r>
          </a:p>
          <a:p>
            <a:endParaRPr lang="en-US" sz="1200" b="0" i="0" u="none" strike="noStrike" kern="1200" baseline="0" dirty="0" smtClean="0">
              <a:solidFill>
                <a:schemeClr val="tx1"/>
              </a:solidFill>
              <a:latin typeface="+mn-lt"/>
              <a:ea typeface="+mn-ea"/>
            </a:endParaRPr>
          </a:p>
          <a:p>
            <a:r>
              <a:rPr lang="en-US" sz="1200" b="0" i="0" u="none" strike="noStrike" kern="1200" baseline="0" dirty="0" smtClean="0">
                <a:solidFill>
                  <a:schemeClr val="tx1"/>
                </a:solidFill>
                <a:latin typeface="+mn-lt"/>
                <a:ea typeface="+mn-ea"/>
                <a:cs typeface="HP Simplified"/>
              </a:rPr>
              <a:t>The optimization report is not intended to provide a definitive answer as to whether this application should or should not move to the cloud. It is intended to provide potential cloud suitability from a business and a technical point of view.</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28</a:t>
            </a:fld>
            <a:endParaRPr lang="en-GB" dirty="0"/>
          </a:p>
        </p:txBody>
      </p:sp>
      <p:sp>
        <p:nvSpPr>
          <p:cNvPr id="5" name="Header Placeholder 4"/>
          <p:cNvSpPr>
            <a:spLocks noGrp="1"/>
          </p:cNvSpPr>
          <p:nvPr>
            <p:ph type="hdr" sz="quarter" idx="11"/>
          </p:nvPr>
        </p:nvSpPr>
        <p:spPr/>
        <p:txBody>
          <a:bodyPr/>
          <a:lstStyle/>
          <a:p>
            <a:r>
              <a:rPr lang="en-GB" dirty="0" smtClean="0"/>
              <a:t>Service Anywhere: September 2015 Delta</a:t>
            </a:r>
            <a:endParaRPr lang="en-GB" dirty="0"/>
          </a:p>
        </p:txBody>
      </p:sp>
      <p:sp>
        <p:nvSpPr>
          <p:cNvPr id="6" name="Date Placeholder 5"/>
          <p:cNvSpPr>
            <a:spLocks noGrp="1"/>
          </p:cNvSpPr>
          <p:nvPr>
            <p:ph type="dt" idx="12"/>
          </p:nvPr>
        </p:nvSpPr>
        <p:spPr/>
        <p:txBody>
          <a:bodyPr/>
          <a:lstStyle/>
          <a:p>
            <a:r>
              <a:rPr lang="en-US" dirty="0" smtClean="0"/>
              <a:t>September 2015</a:t>
            </a:r>
            <a:endParaRPr lang="en-GB" dirty="0"/>
          </a:p>
        </p:txBody>
      </p:sp>
      <p:sp>
        <p:nvSpPr>
          <p:cNvPr id="7" name="Footer Placeholder 6"/>
          <p:cNvSpPr>
            <a:spLocks noGrp="1"/>
          </p:cNvSpPr>
          <p:nvPr>
            <p:ph type="ftr" sz="quarter" idx="13"/>
          </p:nvPr>
        </p:nvSpPr>
        <p:spPr/>
        <p:txBody>
          <a:bodyPr/>
          <a:lstStyle/>
          <a:p>
            <a:r>
              <a:rPr lang="en-US" dirty="0" smtClean="0"/>
              <a:t>© Copyright 2011 - 2015 </a:t>
            </a:r>
          </a:p>
          <a:p>
            <a:r>
              <a:rPr lang="en-US" dirty="0" smtClean="0"/>
              <a:t>Hewlett-Packard Development Company, L.P.</a:t>
            </a:r>
            <a:endParaRPr lang="en-GB" dirty="0"/>
          </a:p>
        </p:txBody>
      </p:sp>
    </p:spTree>
    <p:extLst>
      <p:ext uri="{BB962C8B-B14F-4D97-AF65-F5344CB8AC3E}">
        <p14:creationId xmlns:p14="http://schemas.microsoft.com/office/powerpoint/2010/main" val="3248278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2</a:t>
            </a:fld>
            <a:endParaRPr lang="en-GB" dirty="0"/>
          </a:p>
        </p:txBody>
      </p:sp>
      <p:sp>
        <p:nvSpPr>
          <p:cNvPr id="5" name="Footer Placeholder 4"/>
          <p:cNvSpPr>
            <a:spLocks noGrp="1"/>
          </p:cNvSpPr>
          <p:nvPr>
            <p:ph type="ftr" sz="quarter" idx="11"/>
          </p:nvPr>
        </p:nvSpPr>
        <p:spPr/>
        <p:txBody>
          <a:bodyPr/>
          <a:lstStyle/>
          <a:p>
            <a:r>
              <a:rPr lang="en-US" dirty="0" smtClean="0"/>
              <a:t>HPE SMA-X - Partner Training (February 2016)</a:t>
            </a:r>
            <a:endParaRPr lang="en-GB" dirty="0"/>
          </a:p>
        </p:txBody>
      </p:sp>
      <p:sp>
        <p:nvSpPr>
          <p:cNvPr id="6" name="Header Placeholder 5"/>
          <p:cNvSpPr>
            <a:spLocks noGrp="1"/>
          </p:cNvSpPr>
          <p:nvPr>
            <p:ph type="hdr" sz="quarter" idx="12"/>
          </p:nvPr>
        </p:nvSpPr>
        <p:spPr/>
        <p:txBody>
          <a:bodyPr/>
          <a:lstStyle/>
          <a:p>
            <a:r>
              <a:rPr lang="en-US" dirty="0" smtClean="0"/>
              <a:t>Module 1 - SMA-X Overview</a:t>
            </a:r>
            <a:endParaRPr lang="en-GB" dirty="0"/>
          </a:p>
        </p:txBody>
      </p:sp>
    </p:spTree>
    <p:extLst>
      <p:ext uri="{BB962C8B-B14F-4D97-AF65-F5344CB8AC3E}">
        <p14:creationId xmlns:p14="http://schemas.microsoft.com/office/powerpoint/2010/main" val="2899085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p:spPr>
      </p:sp>
      <p:sp>
        <p:nvSpPr>
          <p:cNvPr id="3" name="Notes Placeholder 2"/>
          <p:cNvSpPr>
            <a:spLocks noGrp="1"/>
          </p:cNvSpPr>
          <p:nvPr>
            <p:ph type="body" idx="1"/>
          </p:nvPr>
        </p:nvSpPr>
        <p:spPr/>
        <p:txBody>
          <a:bodyPr/>
          <a:lstStyle/>
          <a:p>
            <a:r>
              <a:rPr lang="en-US" dirty="0" smtClean="0"/>
              <a:t>Once surveys are sent the workflow automatically moves to the “Wait for response” phase.</a:t>
            </a:r>
          </a:p>
          <a:p>
            <a:endParaRPr lang="en-US" dirty="0" smtClean="0"/>
          </a:p>
          <a:p>
            <a:r>
              <a:rPr lang="en-US" dirty="0" smtClean="0"/>
              <a:t>All survey</a:t>
            </a:r>
            <a:r>
              <a:rPr lang="en-US" baseline="0" dirty="0" smtClean="0"/>
              <a:t> respondents must be a Self Service Portal user.  None of the existing application owners are “users” in SAW so they cannot log in and cannot respond to a survey.  During a demo you will need to assign yourself as the owner of at least one application.  If you assign yourself to more than one application, fill out all but one of the survey’s before the demo.</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29</a:t>
            </a:fld>
            <a:endParaRPr lang="en-GB" dirty="0"/>
          </a:p>
        </p:txBody>
      </p:sp>
      <p:sp>
        <p:nvSpPr>
          <p:cNvPr id="5" name="Header Placeholder 4"/>
          <p:cNvSpPr>
            <a:spLocks noGrp="1"/>
          </p:cNvSpPr>
          <p:nvPr>
            <p:ph type="hdr" sz="quarter" idx="11"/>
          </p:nvPr>
        </p:nvSpPr>
        <p:spPr/>
        <p:txBody>
          <a:bodyPr/>
          <a:lstStyle/>
          <a:p>
            <a:r>
              <a:rPr lang="en-GB" smtClean="0"/>
              <a:t>Service Anywhere: September 2015 Delta</a:t>
            </a:r>
            <a:endParaRPr lang="en-GB" dirty="0"/>
          </a:p>
        </p:txBody>
      </p:sp>
      <p:sp>
        <p:nvSpPr>
          <p:cNvPr id="6" name="Date Placeholder 5"/>
          <p:cNvSpPr>
            <a:spLocks noGrp="1"/>
          </p:cNvSpPr>
          <p:nvPr>
            <p:ph type="dt" idx="12"/>
          </p:nvPr>
        </p:nvSpPr>
        <p:spPr/>
        <p:txBody>
          <a:bodyPr/>
          <a:lstStyle/>
          <a:p>
            <a:r>
              <a:rPr lang="en-US" smtClean="0"/>
              <a:t>September 2015</a:t>
            </a:r>
            <a:endParaRPr lang="en-GB" dirty="0"/>
          </a:p>
        </p:txBody>
      </p:sp>
      <p:sp>
        <p:nvSpPr>
          <p:cNvPr id="7" name="Footer Placeholder 6"/>
          <p:cNvSpPr>
            <a:spLocks noGrp="1"/>
          </p:cNvSpPr>
          <p:nvPr>
            <p:ph type="ftr" sz="quarter" idx="13"/>
          </p:nvPr>
        </p:nvSpPr>
        <p:spPr/>
        <p:txBody>
          <a:bodyPr/>
          <a:lstStyle/>
          <a:p>
            <a:r>
              <a:rPr lang="en-US" smtClean="0"/>
              <a:t>© Copyright 2011 - 2015 </a:t>
            </a:r>
          </a:p>
          <a:p>
            <a:r>
              <a:rPr lang="en-US" smtClean="0"/>
              <a:t>Hewlett-Packard Development Company, L.P.</a:t>
            </a:r>
            <a:endParaRPr lang="en-GB" dirty="0"/>
          </a:p>
        </p:txBody>
      </p:sp>
    </p:spTree>
    <p:extLst>
      <p:ext uri="{BB962C8B-B14F-4D97-AF65-F5344CB8AC3E}">
        <p14:creationId xmlns:p14="http://schemas.microsoft.com/office/powerpoint/2010/main" val="267534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HP Simplified"/>
              </a:rPr>
              <a:t>It is important to understand that the assessments made are based on the current broad risk and appetite parameters that are aligned to keeping regulated applications and sensitive data within the</a:t>
            </a:r>
          </a:p>
          <a:p>
            <a:r>
              <a:rPr lang="en-US" sz="1200" b="0" i="0" u="none" strike="noStrike" kern="1200" baseline="0" dirty="0" smtClean="0">
                <a:solidFill>
                  <a:schemeClr val="tx1"/>
                </a:solidFill>
                <a:latin typeface="+mn-lt"/>
                <a:ea typeface="+mn-ea"/>
                <a:cs typeface="HP Simplified"/>
              </a:rPr>
              <a:t>data-center environment.</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31</a:t>
            </a:fld>
            <a:endParaRPr lang="en-GB" dirty="0"/>
          </a:p>
        </p:txBody>
      </p:sp>
      <p:sp>
        <p:nvSpPr>
          <p:cNvPr id="5" name="Header Placeholder 4"/>
          <p:cNvSpPr>
            <a:spLocks noGrp="1"/>
          </p:cNvSpPr>
          <p:nvPr>
            <p:ph type="hdr" sz="quarter" idx="11"/>
          </p:nvPr>
        </p:nvSpPr>
        <p:spPr/>
        <p:txBody>
          <a:bodyPr/>
          <a:lstStyle/>
          <a:p>
            <a:r>
              <a:rPr lang="en-GB" smtClean="0"/>
              <a:t>Service Anywhere: September 2015 Delta</a:t>
            </a:r>
            <a:endParaRPr lang="en-GB" dirty="0"/>
          </a:p>
        </p:txBody>
      </p:sp>
      <p:sp>
        <p:nvSpPr>
          <p:cNvPr id="6" name="Date Placeholder 5"/>
          <p:cNvSpPr>
            <a:spLocks noGrp="1"/>
          </p:cNvSpPr>
          <p:nvPr>
            <p:ph type="dt" idx="12"/>
          </p:nvPr>
        </p:nvSpPr>
        <p:spPr/>
        <p:txBody>
          <a:bodyPr/>
          <a:lstStyle/>
          <a:p>
            <a:r>
              <a:rPr lang="en-US" smtClean="0"/>
              <a:t>September 2015</a:t>
            </a:r>
            <a:endParaRPr lang="en-GB" dirty="0"/>
          </a:p>
        </p:txBody>
      </p:sp>
      <p:sp>
        <p:nvSpPr>
          <p:cNvPr id="7" name="Footer Placeholder 6"/>
          <p:cNvSpPr>
            <a:spLocks noGrp="1"/>
          </p:cNvSpPr>
          <p:nvPr>
            <p:ph type="ftr" sz="quarter" idx="13"/>
          </p:nvPr>
        </p:nvSpPr>
        <p:spPr/>
        <p:txBody>
          <a:bodyPr/>
          <a:lstStyle/>
          <a:p>
            <a:r>
              <a:rPr lang="en-US" smtClean="0"/>
              <a:t>© Copyright 2011 - 2015 </a:t>
            </a:r>
          </a:p>
          <a:p>
            <a:r>
              <a:rPr lang="en-US" smtClean="0"/>
              <a:t>Hewlett-Packard Development Company, L.P.</a:t>
            </a:r>
            <a:endParaRPr lang="en-GB" dirty="0"/>
          </a:p>
        </p:txBody>
      </p:sp>
    </p:spTree>
    <p:extLst>
      <p:ext uri="{BB962C8B-B14F-4D97-AF65-F5344CB8AC3E}">
        <p14:creationId xmlns:p14="http://schemas.microsoft.com/office/powerpoint/2010/main" val="282097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mtClean="0"/>
              <a:t>HPE Service Anywhere - Partner Training (February 2016)</a:t>
            </a:r>
            <a:endParaRPr lang="en-GB" dirty="0"/>
          </a:p>
        </p:txBody>
      </p:sp>
      <p:sp>
        <p:nvSpPr>
          <p:cNvPr id="6" name="Slide Number Placeholder 5"/>
          <p:cNvSpPr>
            <a:spLocks noGrp="1"/>
          </p:cNvSpPr>
          <p:nvPr>
            <p:ph type="sldNum" sz="quarter" idx="12"/>
          </p:nvPr>
        </p:nvSpPr>
        <p:spPr/>
        <p:txBody>
          <a:bodyPr/>
          <a:lstStyle/>
          <a:p>
            <a:fld id="{22A853E8-D85F-5D49-95D2-E1D96ABFE2B9}" type="slidenum">
              <a:rPr lang="en-GB" smtClean="0"/>
              <a:pPr/>
              <a:t>32</a:t>
            </a:fld>
            <a:endParaRPr lang="en-GB" dirty="0"/>
          </a:p>
        </p:txBody>
      </p:sp>
      <p:sp>
        <p:nvSpPr>
          <p:cNvPr id="7" name="Header Placeholder 5"/>
          <p:cNvSpPr>
            <a:spLocks noGrp="1"/>
          </p:cNvSpPr>
          <p:nvPr>
            <p:ph type="hdr" sz="quarter"/>
          </p:nvPr>
        </p:nvSpPr>
        <p:spPr>
          <a:xfrm>
            <a:off x="0" y="0"/>
            <a:ext cx="3169920" cy="480060"/>
          </a:xfrm>
        </p:spPr>
        <p:txBody>
          <a:bodyPr/>
          <a:lstStyle/>
          <a:p>
            <a:endParaRPr lang="en-GB" dirty="0"/>
          </a:p>
        </p:txBody>
      </p:sp>
    </p:spTree>
    <p:extLst>
      <p:ext uri="{BB962C8B-B14F-4D97-AF65-F5344CB8AC3E}">
        <p14:creationId xmlns:p14="http://schemas.microsoft.com/office/powerpoint/2010/main" val="3128080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4</a:t>
            </a:fld>
            <a:endParaRPr lang="en-GB" dirty="0"/>
          </a:p>
        </p:txBody>
      </p:sp>
      <p:sp>
        <p:nvSpPr>
          <p:cNvPr id="5" name="Header Placeholder 4"/>
          <p:cNvSpPr>
            <a:spLocks noGrp="1"/>
          </p:cNvSpPr>
          <p:nvPr>
            <p:ph type="hdr" sz="quarter" idx="11"/>
          </p:nvPr>
        </p:nvSpPr>
        <p:spPr/>
        <p:txBody>
          <a:bodyPr/>
          <a:lstStyle/>
          <a:p>
            <a:r>
              <a:rPr lang="en-GB" dirty="0" smtClean="0"/>
              <a:t>Service Anywhere: September 2015 Delta</a:t>
            </a:r>
            <a:endParaRPr lang="en-GB" dirty="0"/>
          </a:p>
        </p:txBody>
      </p:sp>
      <p:sp>
        <p:nvSpPr>
          <p:cNvPr id="6" name="Date Placeholder 5"/>
          <p:cNvSpPr>
            <a:spLocks noGrp="1"/>
          </p:cNvSpPr>
          <p:nvPr>
            <p:ph type="dt" idx="12"/>
          </p:nvPr>
        </p:nvSpPr>
        <p:spPr/>
        <p:txBody>
          <a:bodyPr/>
          <a:lstStyle/>
          <a:p>
            <a:r>
              <a:rPr lang="en-US" dirty="0" smtClean="0"/>
              <a:t>September 2015</a:t>
            </a:r>
            <a:endParaRPr lang="en-GB" dirty="0"/>
          </a:p>
        </p:txBody>
      </p:sp>
      <p:sp>
        <p:nvSpPr>
          <p:cNvPr id="8" name="Footer Placeholder 9"/>
          <p:cNvSpPr>
            <a:spLocks noGrp="1"/>
          </p:cNvSpPr>
          <p:nvPr>
            <p:ph type="ftr" sz="quarter" idx="4"/>
          </p:nvPr>
        </p:nvSpPr>
        <p:spPr>
          <a:xfrm>
            <a:off x="0" y="8830999"/>
            <a:ext cx="2971800" cy="265113"/>
          </a:xfrm>
          <a:prstGeom prst="rect">
            <a:avLst/>
          </a:prstGeom>
        </p:spPr>
        <p:txBody>
          <a:bodyPr/>
          <a:lstStyle/>
          <a:p>
            <a:r>
              <a:rPr lang="en-US" sz="900" dirty="0" smtClean="0"/>
              <a:t>© Copyright 2011 - 2015 </a:t>
            </a:r>
          </a:p>
          <a:p>
            <a:r>
              <a:rPr lang="en-US" sz="900" dirty="0" smtClean="0"/>
              <a:t>Hewlett-Packard Development Company, L.P.</a:t>
            </a:r>
            <a:endParaRPr lang="en-GB" sz="900" dirty="0"/>
          </a:p>
        </p:txBody>
      </p:sp>
    </p:spTree>
    <p:extLst>
      <p:ext uri="{BB962C8B-B14F-4D97-AF65-F5344CB8AC3E}">
        <p14:creationId xmlns:p14="http://schemas.microsoft.com/office/powerpoint/2010/main" val="2112674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p:spPr>
      </p:sp>
      <p:sp>
        <p:nvSpPr>
          <p:cNvPr id="3" name="Notes Placeholder 2"/>
          <p:cNvSpPr>
            <a:spLocks noGrp="1"/>
          </p:cNvSpPr>
          <p:nvPr>
            <p:ph type="body" idx="1"/>
          </p:nvPr>
        </p:nvSpPr>
        <p:spPr/>
        <p:txBody>
          <a:bodyPr/>
          <a:lstStyle/>
          <a:p>
            <a:r>
              <a:rPr lang="en-US" dirty="0" smtClean="0"/>
              <a:t>New menu option.</a:t>
            </a:r>
          </a:p>
          <a:p>
            <a:endParaRPr lang="en-US" dirty="0" smtClean="0"/>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HP Simplified"/>
              </a:rPr>
              <a:t>A portfolio is a collection of applications that have related initiatives, services, resources, projects, and programs.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HP Simplified"/>
              </a:rPr>
              <a:t>An application is an investment of an IT company that implements a business process or function in your organization.</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HP Simplified"/>
              </a:rPr>
              <a:t>The Optimizations feature enables you to optimize portfolios and select the suitable cloud delivery model that suits your organization's needs.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HP Simplified"/>
              </a:rPr>
              <a:t>Each optimization record is associated with a optimization type. The optimization type defines the algorithm logic and directs how the optimization result is calculated. Currently, </a:t>
            </a:r>
            <a:r>
              <a:rPr lang="en-US" sz="1200" b="1" i="0" u="none" strike="noStrike" kern="1200" baseline="0" dirty="0" smtClean="0">
                <a:solidFill>
                  <a:schemeClr val="tx1"/>
                </a:solidFill>
                <a:latin typeface="+mn-lt"/>
                <a:ea typeface="+mn-ea"/>
                <a:cs typeface="HP Simplified"/>
              </a:rPr>
              <a:t>Application cloudification </a:t>
            </a:r>
            <a:r>
              <a:rPr lang="en-US" sz="1200" b="0" i="0" u="none" strike="noStrike" kern="1200" baseline="0" dirty="0" smtClean="0">
                <a:solidFill>
                  <a:schemeClr val="tx1"/>
                </a:solidFill>
                <a:latin typeface="+mn-lt"/>
                <a:ea typeface="+mn-ea"/>
                <a:cs typeface="HP Simplified"/>
              </a:rPr>
              <a:t>is the only optimization type supported.</a:t>
            </a:r>
          </a:p>
          <a:p>
            <a:pPr marL="171450" indent="-171450">
              <a:buFont typeface="Arial" panose="020B0604020202020204" pitchFamily="34" charset="0"/>
              <a:buChar char="•"/>
            </a:pPr>
            <a:endParaRPr lang="en-US" sz="1200" b="0" i="0" u="none" strike="noStrike" kern="1200" baseline="0" dirty="0" smtClean="0">
              <a:solidFill>
                <a:schemeClr val="tx1"/>
              </a:solidFill>
              <a:latin typeface="+mn-lt"/>
              <a:ea typeface="+mn-ea"/>
              <a:cs typeface="HP Simplified"/>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6</a:t>
            </a:fld>
            <a:endParaRPr lang="en-GB" dirty="0"/>
          </a:p>
        </p:txBody>
      </p:sp>
      <p:sp>
        <p:nvSpPr>
          <p:cNvPr id="5" name="Header Placeholder 4"/>
          <p:cNvSpPr>
            <a:spLocks noGrp="1"/>
          </p:cNvSpPr>
          <p:nvPr>
            <p:ph type="hdr" sz="quarter" idx="11"/>
          </p:nvPr>
        </p:nvSpPr>
        <p:spPr/>
        <p:txBody>
          <a:bodyPr/>
          <a:lstStyle/>
          <a:p>
            <a:r>
              <a:rPr lang="en-GB" dirty="0" smtClean="0"/>
              <a:t>Service Anywhere: September 2015 Delta</a:t>
            </a:r>
            <a:endParaRPr lang="en-GB" dirty="0"/>
          </a:p>
        </p:txBody>
      </p:sp>
      <p:sp>
        <p:nvSpPr>
          <p:cNvPr id="6" name="Date Placeholder 5"/>
          <p:cNvSpPr>
            <a:spLocks noGrp="1"/>
          </p:cNvSpPr>
          <p:nvPr>
            <p:ph type="dt" idx="12"/>
          </p:nvPr>
        </p:nvSpPr>
        <p:spPr/>
        <p:txBody>
          <a:bodyPr/>
          <a:lstStyle/>
          <a:p>
            <a:r>
              <a:rPr lang="en-US" dirty="0" smtClean="0"/>
              <a:t>September 2015</a:t>
            </a:r>
            <a:endParaRPr lang="en-GB" dirty="0"/>
          </a:p>
        </p:txBody>
      </p:sp>
      <p:sp>
        <p:nvSpPr>
          <p:cNvPr id="7" name="Footer Placeholder 6"/>
          <p:cNvSpPr>
            <a:spLocks noGrp="1"/>
          </p:cNvSpPr>
          <p:nvPr>
            <p:ph type="ftr" sz="quarter" idx="13"/>
          </p:nvPr>
        </p:nvSpPr>
        <p:spPr/>
        <p:txBody>
          <a:bodyPr/>
          <a:lstStyle/>
          <a:p>
            <a:r>
              <a:rPr lang="en-US" dirty="0" smtClean="0"/>
              <a:t>© Copyright 2011 - 2015 </a:t>
            </a:r>
          </a:p>
          <a:p>
            <a:r>
              <a:rPr lang="en-US" dirty="0" smtClean="0"/>
              <a:t>Hewlett-Packard Development Company, L.P.</a:t>
            </a:r>
            <a:endParaRPr lang="en-GB" dirty="0"/>
          </a:p>
        </p:txBody>
      </p:sp>
    </p:spTree>
    <p:extLst>
      <p:ext uri="{BB962C8B-B14F-4D97-AF65-F5344CB8AC3E}">
        <p14:creationId xmlns:p14="http://schemas.microsoft.com/office/powerpoint/2010/main" val="3997328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p:spPr>
      </p:sp>
      <p:sp>
        <p:nvSpPr>
          <p:cNvPr id="3" name="Notes Placeholder 2"/>
          <p:cNvSpPr>
            <a:spLocks noGrp="1"/>
          </p:cNvSpPr>
          <p:nvPr>
            <p:ph type="body" idx="1"/>
          </p:nvPr>
        </p:nvSpPr>
        <p:spPr/>
        <p:txBody>
          <a:bodyPr/>
          <a:lstStyle/>
          <a:p>
            <a:r>
              <a:rPr lang="en-US" dirty="0" smtClean="0"/>
              <a:t>An application is a basic unit for application portfolio management.  Each application is inventoried and attributes assigned.</a:t>
            </a:r>
          </a:p>
          <a:p>
            <a:endParaRPr lang="en-US" dirty="0" smtClean="0"/>
          </a:p>
          <a:p>
            <a:r>
              <a:rPr lang="en-US" sz="1200" b="0" i="0" u="none" strike="noStrike" kern="1200" baseline="0" dirty="0" smtClean="0">
                <a:solidFill>
                  <a:schemeClr val="tx1"/>
                </a:solidFill>
                <a:latin typeface="+mn-lt"/>
                <a:ea typeface="+mn-ea"/>
                <a:cs typeface="HP Simplified"/>
              </a:rPr>
              <a:t>An application can be made up of one or more actual services and supports a portfolio or portfolios and has its business value defined.</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8</a:t>
            </a:fld>
            <a:endParaRPr lang="en-GB" dirty="0"/>
          </a:p>
        </p:txBody>
      </p:sp>
      <p:sp>
        <p:nvSpPr>
          <p:cNvPr id="5" name="Header Placeholder 4"/>
          <p:cNvSpPr>
            <a:spLocks noGrp="1"/>
          </p:cNvSpPr>
          <p:nvPr>
            <p:ph type="hdr" sz="quarter" idx="11"/>
          </p:nvPr>
        </p:nvSpPr>
        <p:spPr/>
        <p:txBody>
          <a:bodyPr/>
          <a:lstStyle/>
          <a:p>
            <a:r>
              <a:rPr lang="en-GB" dirty="0" smtClean="0"/>
              <a:t>Service Anywhere: September 2015 Delta</a:t>
            </a:r>
            <a:endParaRPr lang="en-GB" dirty="0"/>
          </a:p>
        </p:txBody>
      </p:sp>
      <p:sp>
        <p:nvSpPr>
          <p:cNvPr id="6" name="Date Placeholder 5"/>
          <p:cNvSpPr>
            <a:spLocks noGrp="1"/>
          </p:cNvSpPr>
          <p:nvPr>
            <p:ph type="dt" idx="12"/>
          </p:nvPr>
        </p:nvSpPr>
        <p:spPr/>
        <p:txBody>
          <a:bodyPr/>
          <a:lstStyle/>
          <a:p>
            <a:r>
              <a:rPr lang="en-US" dirty="0" smtClean="0"/>
              <a:t>September 2015</a:t>
            </a:r>
            <a:endParaRPr lang="en-GB" dirty="0"/>
          </a:p>
        </p:txBody>
      </p:sp>
      <p:sp>
        <p:nvSpPr>
          <p:cNvPr id="7" name="Footer Placeholder 6"/>
          <p:cNvSpPr>
            <a:spLocks noGrp="1"/>
          </p:cNvSpPr>
          <p:nvPr>
            <p:ph type="ftr" sz="quarter" idx="13"/>
          </p:nvPr>
        </p:nvSpPr>
        <p:spPr/>
        <p:txBody>
          <a:bodyPr/>
          <a:lstStyle/>
          <a:p>
            <a:r>
              <a:rPr lang="en-US" dirty="0" smtClean="0"/>
              <a:t>© Copyright 2011 - 2015 </a:t>
            </a:r>
          </a:p>
          <a:p>
            <a:r>
              <a:rPr lang="en-US" dirty="0" smtClean="0"/>
              <a:t>Hewlett-Packard Development Company, L.P.</a:t>
            </a:r>
            <a:endParaRPr lang="en-GB" dirty="0"/>
          </a:p>
        </p:txBody>
      </p:sp>
    </p:spTree>
    <p:extLst>
      <p:ext uri="{BB962C8B-B14F-4D97-AF65-F5344CB8AC3E}">
        <p14:creationId xmlns:p14="http://schemas.microsoft.com/office/powerpoint/2010/main" val="263335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p:spPr>
      </p:sp>
      <p:sp>
        <p:nvSpPr>
          <p:cNvPr id="3" name="Notes Placeholder 2"/>
          <p:cNvSpPr>
            <a:spLocks noGrp="1"/>
          </p:cNvSpPr>
          <p:nvPr>
            <p:ph type="body" idx="1"/>
          </p:nvPr>
        </p:nvSpPr>
        <p:spPr/>
        <p:txBody>
          <a:bodyPr/>
          <a:lstStyle/>
          <a:p>
            <a:r>
              <a:rPr lang="en-US" dirty="0" smtClean="0"/>
              <a:t>New application creation screen.  Best to click “Save” so that you are returned to the full details of the newly created application and can then define know attributes.</a:t>
            </a:r>
          </a:p>
          <a:p>
            <a:endParaRPr lang="en-US" dirty="0" smtClean="0"/>
          </a:p>
          <a:p>
            <a:r>
              <a:rPr lang="en-US" dirty="0" smtClean="0"/>
              <a:t>Uses New ServiceDefinition</a:t>
            </a:r>
            <a:r>
              <a:rPr lang="en-US" baseline="0" dirty="0" smtClean="0"/>
              <a:t> form</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9</a:t>
            </a:fld>
            <a:endParaRPr lang="en-GB" dirty="0"/>
          </a:p>
        </p:txBody>
      </p:sp>
      <p:sp>
        <p:nvSpPr>
          <p:cNvPr id="5" name="Header Placeholder 4"/>
          <p:cNvSpPr>
            <a:spLocks noGrp="1"/>
          </p:cNvSpPr>
          <p:nvPr>
            <p:ph type="hdr" sz="quarter" idx="11"/>
          </p:nvPr>
        </p:nvSpPr>
        <p:spPr/>
        <p:txBody>
          <a:bodyPr/>
          <a:lstStyle/>
          <a:p>
            <a:r>
              <a:rPr lang="en-GB" dirty="0" smtClean="0"/>
              <a:t>Service Anywhere: September 2015 Delta</a:t>
            </a:r>
            <a:endParaRPr lang="en-GB" dirty="0"/>
          </a:p>
        </p:txBody>
      </p:sp>
      <p:sp>
        <p:nvSpPr>
          <p:cNvPr id="6" name="Date Placeholder 5"/>
          <p:cNvSpPr>
            <a:spLocks noGrp="1"/>
          </p:cNvSpPr>
          <p:nvPr>
            <p:ph type="dt" idx="12"/>
          </p:nvPr>
        </p:nvSpPr>
        <p:spPr/>
        <p:txBody>
          <a:bodyPr/>
          <a:lstStyle/>
          <a:p>
            <a:r>
              <a:rPr lang="en-US" dirty="0" smtClean="0"/>
              <a:t>September 2015</a:t>
            </a:r>
            <a:endParaRPr lang="en-GB" dirty="0"/>
          </a:p>
        </p:txBody>
      </p:sp>
      <p:sp>
        <p:nvSpPr>
          <p:cNvPr id="7" name="Footer Placeholder 6"/>
          <p:cNvSpPr>
            <a:spLocks noGrp="1"/>
          </p:cNvSpPr>
          <p:nvPr>
            <p:ph type="ftr" sz="quarter" idx="13"/>
          </p:nvPr>
        </p:nvSpPr>
        <p:spPr/>
        <p:txBody>
          <a:bodyPr/>
          <a:lstStyle/>
          <a:p>
            <a:r>
              <a:rPr lang="en-US" dirty="0" smtClean="0"/>
              <a:t>© Copyright 2011 - 2015 </a:t>
            </a:r>
          </a:p>
          <a:p>
            <a:r>
              <a:rPr lang="en-US" dirty="0" smtClean="0"/>
              <a:t>Hewlett-Packard Development Company, L.P.</a:t>
            </a:r>
            <a:endParaRPr lang="en-GB" dirty="0"/>
          </a:p>
        </p:txBody>
      </p:sp>
    </p:spTree>
    <p:extLst>
      <p:ext uri="{BB962C8B-B14F-4D97-AF65-F5344CB8AC3E}">
        <p14:creationId xmlns:p14="http://schemas.microsoft.com/office/powerpoint/2010/main" val="2482896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p:spPr>
      </p:sp>
      <p:sp>
        <p:nvSpPr>
          <p:cNvPr id="3" name="Notes Placeholder 2"/>
          <p:cNvSpPr>
            <a:spLocks noGrp="1"/>
          </p:cNvSpPr>
          <p:nvPr>
            <p:ph type="body" idx="1"/>
          </p:nvPr>
        </p:nvSpPr>
        <p:spPr/>
        <p:txBody>
          <a:bodyPr/>
          <a:lstStyle/>
          <a:p>
            <a:r>
              <a:rPr lang="en-US" dirty="0" smtClean="0"/>
              <a:t>Must edit “Subtype” field</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10</a:t>
            </a:fld>
            <a:endParaRPr lang="en-GB" dirty="0"/>
          </a:p>
        </p:txBody>
      </p:sp>
      <p:sp>
        <p:nvSpPr>
          <p:cNvPr id="5" name="Header Placeholder 4"/>
          <p:cNvSpPr>
            <a:spLocks noGrp="1"/>
          </p:cNvSpPr>
          <p:nvPr>
            <p:ph type="hdr" sz="quarter" idx="11"/>
          </p:nvPr>
        </p:nvSpPr>
        <p:spPr/>
        <p:txBody>
          <a:bodyPr/>
          <a:lstStyle/>
          <a:p>
            <a:r>
              <a:rPr lang="en-GB" dirty="0" smtClean="0"/>
              <a:t>Service Anywhere: September 2015 Delta</a:t>
            </a:r>
            <a:endParaRPr lang="en-GB" dirty="0"/>
          </a:p>
        </p:txBody>
      </p:sp>
      <p:sp>
        <p:nvSpPr>
          <p:cNvPr id="6" name="Date Placeholder 5"/>
          <p:cNvSpPr>
            <a:spLocks noGrp="1"/>
          </p:cNvSpPr>
          <p:nvPr>
            <p:ph type="dt" idx="12"/>
          </p:nvPr>
        </p:nvSpPr>
        <p:spPr/>
        <p:txBody>
          <a:bodyPr/>
          <a:lstStyle/>
          <a:p>
            <a:r>
              <a:rPr lang="en-US" dirty="0" smtClean="0"/>
              <a:t>September 2015</a:t>
            </a:r>
            <a:endParaRPr lang="en-GB" dirty="0"/>
          </a:p>
        </p:txBody>
      </p:sp>
      <p:sp>
        <p:nvSpPr>
          <p:cNvPr id="7" name="Footer Placeholder 6"/>
          <p:cNvSpPr>
            <a:spLocks noGrp="1"/>
          </p:cNvSpPr>
          <p:nvPr>
            <p:ph type="ftr" sz="quarter" idx="13"/>
          </p:nvPr>
        </p:nvSpPr>
        <p:spPr/>
        <p:txBody>
          <a:bodyPr/>
          <a:lstStyle/>
          <a:p>
            <a:r>
              <a:rPr lang="en-US" dirty="0" smtClean="0"/>
              <a:t>© Copyright 2011 - 2015 </a:t>
            </a:r>
          </a:p>
          <a:p>
            <a:r>
              <a:rPr lang="en-US" dirty="0" smtClean="0"/>
              <a:t>Hewlett-Packard Development Company, L.P.</a:t>
            </a:r>
            <a:endParaRPr lang="en-GB" dirty="0"/>
          </a:p>
        </p:txBody>
      </p:sp>
    </p:spTree>
    <p:extLst>
      <p:ext uri="{BB962C8B-B14F-4D97-AF65-F5344CB8AC3E}">
        <p14:creationId xmlns:p14="http://schemas.microsoft.com/office/powerpoint/2010/main" val="3802544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p:spPr>
      </p:sp>
      <p:sp>
        <p:nvSpPr>
          <p:cNvPr id="3" name="Notes Placeholder 2"/>
          <p:cNvSpPr>
            <a:spLocks noGrp="1"/>
          </p:cNvSpPr>
          <p:nvPr>
            <p:ph type="body" idx="1"/>
          </p:nvPr>
        </p:nvSpPr>
        <p:spPr/>
        <p:txBody>
          <a:bodyPr/>
          <a:lstStyle/>
          <a:p>
            <a:r>
              <a:rPr lang="en-US" dirty="0" smtClean="0"/>
              <a:t>Some attributes are critical for other functions in Application Portfolio Management.</a:t>
            </a:r>
          </a:p>
          <a:p>
            <a:endParaRPr lang="en-US" dirty="0" smtClean="0"/>
          </a:p>
          <a:p>
            <a:r>
              <a:rPr lang="en-US" dirty="0" smtClean="0"/>
              <a:t>Owner is needed for surveys.</a:t>
            </a:r>
          </a:p>
          <a:p>
            <a:endParaRPr lang="en-US" dirty="0" smtClean="0"/>
          </a:p>
          <a:p>
            <a:r>
              <a:rPr lang="en-US" dirty="0" smtClean="0"/>
              <a:t>The</a:t>
            </a:r>
            <a:r>
              <a:rPr lang="en-US" baseline="0" dirty="0" smtClean="0"/>
              <a:t> attributes listed below are all used in the analysis of applications in a portfolio.</a:t>
            </a:r>
          </a:p>
          <a:p>
            <a:r>
              <a:rPr lang="en-US" baseline="0" dirty="0" smtClean="0"/>
              <a:t>Total Cost of Ownership</a:t>
            </a:r>
          </a:p>
          <a:p>
            <a:r>
              <a:rPr lang="en-US" baseline="0" dirty="0" smtClean="0"/>
              <a:t>Health</a:t>
            </a:r>
          </a:p>
          <a:p>
            <a:r>
              <a:rPr lang="en-US" baseline="0" dirty="0" smtClean="0"/>
              <a:t>Quality rating</a:t>
            </a:r>
          </a:p>
          <a:p>
            <a:r>
              <a:rPr lang="en-US" baseline="0" dirty="0" smtClean="0"/>
              <a:t>Value rating</a:t>
            </a:r>
          </a:p>
          <a:p>
            <a:endParaRPr lang="en-US" baseline="0" dirty="0" smtClean="0"/>
          </a:p>
          <a:p>
            <a:r>
              <a:rPr lang="en-US" baseline="0" dirty="0" smtClean="0"/>
              <a:t>Uses Full ServiceDefinition form</a:t>
            </a:r>
            <a:endParaRPr lang="en-US" dirty="0" smtClean="0"/>
          </a:p>
        </p:txBody>
      </p:sp>
      <p:sp>
        <p:nvSpPr>
          <p:cNvPr id="4" name="Slide Number Placeholder 3"/>
          <p:cNvSpPr>
            <a:spLocks noGrp="1"/>
          </p:cNvSpPr>
          <p:nvPr>
            <p:ph type="sldNum" sz="quarter" idx="10"/>
          </p:nvPr>
        </p:nvSpPr>
        <p:spPr/>
        <p:txBody>
          <a:bodyPr/>
          <a:lstStyle/>
          <a:p>
            <a:fld id="{22A853E8-D85F-5D49-95D2-E1D96ABFE2B9}" type="slidenum">
              <a:rPr lang="en-GB" smtClean="0"/>
              <a:pPr/>
              <a:t>11</a:t>
            </a:fld>
            <a:endParaRPr lang="en-GB" dirty="0"/>
          </a:p>
        </p:txBody>
      </p:sp>
      <p:sp>
        <p:nvSpPr>
          <p:cNvPr id="5" name="Header Placeholder 4"/>
          <p:cNvSpPr>
            <a:spLocks noGrp="1"/>
          </p:cNvSpPr>
          <p:nvPr>
            <p:ph type="hdr" sz="quarter" idx="11"/>
          </p:nvPr>
        </p:nvSpPr>
        <p:spPr/>
        <p:txBody>
          <a:bodyPr/>
          <a:lstStyle/>
          <a:p>
            <a:r>
              <a:rPr lang="en-GB" dirty="0" smtClean="0"/>
              <a:t>Service Anywhere: September 2015 Delta</a:t>
            </a:r>
            <a:endParaRPr lang="en-GB" dirty="0"/>
          </a:p>
        </p:txBody>
      </p:sp>
      <p:sp>
        <p:nvSpPr>
          <p:cNvPr id="6" name="Date Placeholder 5"/>
          <p:cNvSpPr>
            <a:spLocks noGrp="1"/>
          </p:cNvSpPr>
          <p:nvPr>
            <p:ph type="dt" idx="12"/>
          </p:nvPr>
        </p:nvSpPr>
        <p:spPr/>
        <p:txBody>
          <a:bodyPr/>
          <a:lstStyle/>
          <a:p>
            <a:r>
              <a:rPr lang="en-US" dirty="0" smtClean="0"/>
              <a:t>September 2015</a:t>
            </a:r>
            <a:endParaRPr lang="en-GB" dirty="0"/>
          </a:p>
        </p:txBody>
      </p:sp>
      <p:sp>
        <p:nvSpPr>
          <p:cNvPr id="7" name="Footer Placeholder 6"/>
          <p:cNvSpPr>
            <a:spLocks noGrp="1"/>
          </p:cNvSpPr>
          <p:nvPr>
            <p:ph type="ftr" sz="quarter" idx="13"/>
          </p:nvPr>
        </p:nvSpPr>
        <p:spPr/>
        <p:txBody>
          <a:bodyPr/>
          <a:lstStyle/>
          <a:p>
            <a:r>
              <a:rPr lang="en-US" dirty="0" smtClean="0"/>
              <a:t>© Copyright 2011 - 2015 </a:t>
            </a:r>
          </a:p>
          <a:p>
            <a:r>
              <a:rPr lang="en-US" dirty="0" smtClean="0"/>
              <a:t>Hewlett-Packard Development Company, L.P.</a:t>
            </a:r>
            <a:endParaRPr lang="en-GB" dirty="0"/>
          </a:p>
        </p:txBody>
      </p:sp>
    </p:spTree>
    <p:extLst>
      <p:ext uri="{BB962C8B-B14F-4D97-AF65-F5344CB8AC3E}">
        <p14:creationId xmlns:p14="http://schemas.microsoft.com/office/powerpoint/2010/main" val="2140131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p:spPr>
      </p:sp>
      <p:sp>
        <p:nvSpPr>
          <p:cNvPr id="3" name="Notes Placeholder 2"/>
          <p:cNvSpPr>
            <a:spLocks noGrp="1"/>
          </p:cNvSpPr>
          <p:nvPr>
            <p:ph type="body" idx="1"/>
          </p:nvPr>
        </p:nvSpPr>
        <p:spPr/>
        <p:txBody>
          <a:bodyPr/>
          <a:lstStyle/>
          <a:p>
            <a:r>
              <a:rPr lang="en-US" dirty="0" smtClean="0"/>
              <a:t>The application owner field (Label:  Owner) is vital for the optimization process.  All application surveys in an optimization</a:t>
            </a:r>
            <a:r>
              <a:rPr lang="en-US" baseline="0" dirty="0" smtClean="0"/>
              <a:t> are sent to the application owner.</a:t>
            </a:r>
          </a:p>
          <a:p>
            <a:endParaRPr lang="en-US" baseline="0" dirty="0" smtClean="0"/>
          </a:p>
          <a:p>
            <a:r>
              <a:rPr lang="en-US" baseline="0" dirty="0" smtClean="0"/>
              <a:t>An application owner must be a ESS portal user.  This means they must be created as a User not a Contact.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12</a:t>
            </a:fld>
            <a:endParaRPr lang="en-GB" dirty="0"/>
          </a:p>
        </p:txBody>
      </p:sp>
      <p:sp>
        <p:nvSpPr>
          <p:cNvPr id="5" name="Header Placeholder 4"/>
          <p:cNvSpPr>
            <a:spLocks noGrp="1"/>
          </p:cNvSpPr>
          <p:nvPr>
            <p:ph type="hdr" sz="quarter" idx="11"/>
          </p:nvPr>
        </p:nvSpPr>
        <p:spPr/>
        <p:txBody>
          <a:bodyPr/>
          <a:lstStyle/>
          <a:p>
            <a:r>
              <a:rPr lang="en-GB" dirty="0" smtClean="0"/>
              <a:t>Service Anywhere: September 2015 Delta</a:t>
            </a:r>
            <a:endParaRPr lang="en-GB" dirty="0"/>
          </a:p>
        </p:txBody>
      </p:sp>
      <p:sp>
        <p:nvSpPr>
          <p:cNvPr id="6" name="Date Placeholder 5"/>
          <p:cNvSpPr>
            <a:spLocks noGrp="1"/>
          </p:cNvSpPr>
          <p:nvPr>
            <p:ph type="dt" idx="12"/>
          </p:nvPr>
        </p:nvSpPr>
        <p:spPr/>
        <p:txBody>
          <a:bodyPr/>
          <a:lstStyle/>
          <a:p>
            <a:r>
              <a:rPr lang="en-US" dirty="0" smtClean="0"/>
              <a:t>September 2015</a:t>
            </a:r>
            <a:endParaRPr lang="en-GB" dirty="0"/>
          </a:p>
        </p:txBody>
      </p:sp>
      <p:sp>
        <p:nvSpPr>
          <p:cNvPr id="7" name="Footer Placeholder 6"/>
          <p:cNvSpPr>
            <a:spLocks noGrp="1"/>
          </p:cNvSpPr>
          <p:nvPr>
            <p:ph type="ftr" sz="quarter" idx="13"/>
          </p:nvPr>
        </p:nvSpPr>
        <p:spPr/>
        <p:txBody>
          <a:bodyPr/>
          <a:lstStyle/>
          <a:p>
            <a:r>
              <a:rPr lang="en-US" dirty="0" smtClean="0"/>
              <a:t>© Copyright 2011 - 2015 </a:t>
            </a:r>
          </a:p>
          <a:p>
            <a:r>
              <a:rPr lang="en-US" dirty="0" smtClean="0"/>
              <a:t>Hewlett-Packard Development Company, L.P.</a:t>
            </a:r>
            <a:endParaRPr lang="en-GB" dirty="0"/>
          </a:p>
        </p:txBody>
      </p:sp>
    </p:spTree>
    <p:extLst>
      <p:ext uri="{BB962C8B-B14F-4D97-AF65-F5344CB8AC3E}">
        <p14:creationId xmlns:p14="http://schemas.microsoft.com/office/powerpoint/2010/main" val="427644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_Slide">
    <p:bg>
      <p:bgPr>
        <a:gradFill>
          <a:gsLst>
            <a:gs pos="0">
              <a:schemeClr val="tx2">
                <a:lumMod val="80000"/>
                <a:lumOff val="20000"/>
              </a:schemeClr>
            </a:gs>
            <a:gs pos="100000">
              <a:schemeClr val="tx2"/>
            </a:gs>
            <a:gs pos="100000">
              <a:srgbClr val="0056EF">
                <a:lumMod val="90000"/>
                <a:lumOff val="10000"/>
              </a:srgbClr>
            </a:gs>
          </a:gsLst>
          <a:lin ang="2700000" scaled="0"/>
        </a:gradFill>
        <a:effectLst/>
      </p:bgPr>
    </p:bg>
    <p:spTree>
      <p:nvGrpSpPr>
        <p:cNvPr id="1" name=""/>
        <p:cNvGrpSpPr/>
        <p:nvPr/>
      </p:nvGrpSpPr>
      <p:grpSpPr>
        <a:xfrm>
          <a:off x="0" y="0"/>
          <a:ext cx="0" cy="0"/>
          <a:chOff x="0" y="0"/>
          <a:chExt cx="0" cy="0"/>
        </a:xfrm>
      </p:grpSpPr>
      <p:sp>
        <p:nvSpPr>
          <p:cNvPr id="21" name="Blue bar"/>
          <p:cNvSpPr/>
          <p:nvPr userDrawn="1"/>
        </p:nvSpPr>
        <p:spPr>
          <a:xfrm>
            <a:off x="944563" y="0"/>
            <a:ext cx="1799696" cy="151844"/>
          </a:xfrm>
          <a:prstGeom prst="rect">
            <a:avLst/>
          </a:prstGeom>
          <a:solidFill>
            <a:schemeClr val="bg1"/>
          </a:solidFill>
          <a:ln w="12700">
            <a:miter lim="400000"/>
          </a:ln>
        </p:spPr>
        <p:txBody>
          <a:bodyPr lIns="45719" rIns="45719" anchor="ctr"/>
          <a:lstStyle/>
          <a:p>
            <a:pPr algn="ctr">
              <a:defRPr>
                <a:solidFill>
                  <a:srgbClr val="FFFFFF"/>
                </a:solidFill>
              </a:defRPr>
            </a:pPr>
            <a:endParaRPr/>
          </a:p>
        </p:txBody>
      </p:sp>
      <p:sp>
        <p:nvSpPr>
          <p:cNvPr id="47" name="Picture Placeholder 2"/>
          <p:cNvSpPr>
            <a:spLocks noGrp="1"/>
          </p:cNvSpPr>
          <p:nvPr>
            <p:ph type="pic" idx="13"/>
          </p:nvPr>
        </p:nvSpPr>
        <p:spPr>
          <a:xfrm>
            <a:off x="1" y="19323"/>
            <a:ext cx="12191999" cy="6857999"/>
          </a:xfrm>
        </p:spPr>
      </p:sp>
      <p:sp>
        <p:nvSpPr>
          <p:cNvPr id="37" name="Title 1"/>
          <p:cNvSpPr>
            <a:spLocks noGrp="1"/>
          </p:cNvSpPr>
          <p:nvPr>
            <p:ph type="ctrTitle" hasCustomPrompt="1"/>
          </p:nvPr>
        </p:nvSpPr>
        <p:spPr>
          <a:xfrm>
            <a:off x="930880" y="3446588"/>
            <a:ext cx="8735635" cy="1318846"/>
          </a:xfrm>
          <a:effectLst>
            <a:outerShdw blurRad="50800" dist="38100" dir="2700000" algn="tl" rotWithShape="0">
              <a:prstClr val="black">
                <a:alpha val="40000"/>
              </a:prstClr>
            </a:outerShdw>
          </a:effectLst>
        </p:spPr>
        <p:txBody>
          <a:bodyPr anchor="t" anchorCtr="0">
            <a:noAutofit/>
          </a:bodyPr>
          <a:lstStyle>
            <a:lvl1pPr marL="0" marR="0" indent="0" algn="l" defTabSz="914377" rtl="0" eaLnBrk="1" fontAlgn="auto" latinLnBrk="0" hangingPunct="1">
              <a:lnSpc>
                <a:spcPct val="80000"/>
              </a:lnSpc>
              <a:spcBef>
                <a:spcPct val="0"/>
              </a:spcBef>
              <a:spcAft>
                <a:spcPts val="0"/>
              </a:spcAft>
              <a:buClrTx/>
              <a:buSzTx/>
              <a:buFontTx/>
              <a:buNone/>
              <a:tabLst/>
              <a:defRPr sz="4800">
                <a:solidFill>
                  <a:schemeClr val="bg1"/>
                </a:solidFill>
              </a:defRPr>
            </a:lvl1pPr>
          </a:lstStyle>
          <a:p>
            <a:pPr marL="0" marR="0" lvl="0" indent="0" algn="l" defTabSz="914377" rtl="0" eaLnBrk="1" fontAlgn="auto" latinLnBrk="0" hangingPunct="1">
              <a:lnSpc>
                <a:spcPct val="80000"/>
              </a:lnSpc>
              <a:spcBef>
                <a:spcPct val="0"/>
              </a:spcBef>
              <a:spcAft>
                <a:spcPts val="0"/>
              </a:spcAft>
              <a:buClrTx/>
              <a:buSzTx/>
              <a:buFontTx/>
              <a:buNone/>
              <a:tabLst/>
              <a:defRPr/>
            </a:pPr>
            <a:r>
              <a:rPr lang="en-US" dirty="0" smtClean="0"/>
              <a:t>Name of Course</a:t>
            </a:r>
            <a:br>
              <a:rPr lang="en-US" dirty="0" smtClean="0"/>
            </a:br>
            <a:r>
              <a:rPr lang="en-US" sz="3600" dirty="0" smtClean="0"/>
              <a:t>Type of Training,</a:t>
            </a:r>
            <a:r>
              <a:rPr lang="en-US" sz="3600" baseline="0" dirty="0" smtClean="0"/>
              <a:t> Level ###</a:t>
            </a:r>
            <a:r>
              <a:rPr lang="en-US" sz="3600" dirty="0" smtClean="0"/>
              <a:t/>
            </a:r>
            <a:br>
              <a:rPr lang="en-US" sz="3600" dirty="0" smtClean="0"/>
            </a:br>
            <a:endParaRPr lang="en-US" dirty="0"/>
          </a:p>
        </p:txBody>
      </p:sp>
      <p:sp>
        <p:nvSpPr>
          <p:cNvPr id="41" name="Shape 48"/>
          <p:cNvSpPr>
            <a:spLocks noGrp="1"/>
          </p:cNvSpPr>
          <p:nvPr>
            <p:ph type="body" sz="quarter" idx="12" hasCustomPrompt="1"/>
          </p:nvPr>
        </p:nvSpPr>
        <p:spPr>
          <a:xfrm>
            <a:off x="932556" y="4931917"/>
            <a:ext cx="4270249" cy="769992"/>
          </a:xfrm>
          <a:prstGeom prst="rect">
            <a:avLst/>
          </a:prstGeom>
          <a:effectLst>
            <a:outerShdw blurRad="50800" dist="38100" dir="2700000" algn="tl" rotWithShape="0">
              <a:prstClr val="black">
                <a:alpha val="40000"/>
              </a:prstClr>
            </a:outerShdw>
          </a:effectLst>
        </p:spPr>
        <p:txBody>
          <a:bodyPr>
            <a:noAutofit/>
          </a:bodyPr>
          <a:lstStyle>
            <a:lvl1pPr marL="0" indent="0">
              <a:lnSpc>
                <a:spcPct val="80000"/>
              </a:lnSpc>
              <a:spcBef>
                <a:spcPts val="0"/>
              </a:spcBef>
              <a:spcAft>
                <a:spcPts val="600"/>
              </a:spcAft>
              <a:buSzTx/>
              <a:buFontTx/>
              <a:buNone/>
              <a:defRPr sz="2400" b="1">
                <a:solidFill>
                  <a:srgbClr val="FFFFFF"/>
                </a:solidFill>
              </a:defRPr>
            </a:lvl1pPr>
            <a:lvl2pPr marL="0" indent="0">
              <a:lnSpc>
                <a:spcPct val="80000"/>
              </a:lnSpc>
              <a:spcBef>
                <a:spcPts val="0"/>
              </a:spcBef>
              <a:spcAft>
                <a:spcPts val="600"/>
              </a:spcAft>
              <a:buSzTx/>
              <a:buFontTx/>
              <a:buNone/>
              <a:defRPr sz="2400" b="1">
                <a:solidFill>
                  <a:srgbClr val="FFFFFF"/>
                </a:solidFill>
              </a:defRPr>
            </a:lvl2pPr>
            <a:lvl3pPr marL="0" indent="0">
              <a:lnSpc>
                <a:spcPct val="80000"/>
              </a:lnSpc>
              <a:spcBef>
                <a:spcPts val="0"/>
              </a:spcBef>
              <a:spcAft>
                <a:spcPts val="600"/>
              </a:spcAft>
              <a:buSzTx/>
              <a:buFontTx/>
              <a:buNone/>
              <a:defRPr sz="2400" b="1">
                <a:solidFill>
                  <a:srgbClr val="FFFFFF"/>
                </a:solidFill>
              </a:defRPr>
            </a:lvl3pPr>
            <a:lvl4pPr marL="0" indent="0">
              <a:lnSpc>
                <a:spcPct val="80000"/>
              </a:lnSpc>
              <a:spcBef>
                <a:spcPts val="0"/>
              </a:spcBef>
              <a:spcAft>
                <a:spcPts val="600"/>
              </a:spcAft>
              <a:buSzTx/>
              <a:buFontTx/>
              <a:buNone/>
              <a:defRPr sz="2400">
                <a:solidFill>
                  <a:srgbClr val="FFFFFF"/>
                </a:solidFill>
              </a:defRPr>
            </a:lvl4pPr>
            <a:lvl5pPr marL="0" indent="0">
              <a:lnSpc>
                <a:spcPct val="80000"/>
              </a:lnSpc>
              <a:spcBef>
                <a:spcPts val="0"/>
              </a:spcBef>
              <a:spcAft>
                <a:spcPts val="600"/>
              </a:spcAft>
              <a:buSzTx/>
              <a:buFontTx/>
              <a:buNone/>
              <a:defRPr sz="2400">
                <a:solidFill>
                  <a:srgbClr val="FFFFFF"/>
                </a:solidFill>
              </a:defRPr>
            </a:lvl5pPr>
          </a:lstStyle>
          <a:p>
            <a:pPr lvl="2"/>
            <a:r>
              <a:rPr lang="en-US" dirty="0" smtClean="0"/>
              <a:t>Author</a:t>
            </a:r>
            <a:br>
              <a:rPr lang="en-US" dirty="0" smtClean="0"/>
            </a:br>
            <a:r>
              <a:rPr lang="en-US" dirty="0" smtClean="0"/>
              <a:t>Department</a:t>
            </a:r>
            <a:endParaRPr dirty="0"/>
          </a:p>
        </p:txBody>
      </p:sp>
      <p:sp>
        <p:nvSpPr>
          <p:cNvPr id="46" name="Shape 48"/>
          <p:cNvSpPr>
            <a:spLocks noGrp="1"/>
          </p:cNvSpPr>
          <p:nvPr>
            <p:ph type="body" sz="quarter" idx="11" hasCustomPrompt="1"/>
          </p:nvPr>
        </p:nvSpPr>
        <p:spPr>
          <a:xfrm>
            <a:off x="930880" y="6196333"/>
            <a:ext cx="4270249" cy="431730"/>
          </a:xfrm>
          <a:prstGeom prst="rect">
            <a:avLst/>
          </a:prstGeom>
          <a:effectLst>
            <a:outerShdw blurRad="50800" dist="38100" dir="2700000" algn="tl" rotWithShape="0">
              <a:prstClr val="black">
                <a:alpha val="40000"/>
              </a:prstClr>
            </a:outerShdw>
          </a:effectLst>
        </p:spPr>
        <p:txBody>
          <a:bodyPr>
            <a:noAutofit/>
          </a:bodyPr>
          <a:lstStyle>
            <a:lvl1pPr marL="0" indent="0">
              <a:lnSpc>
                <a:spcPct val="80000"/>
              </a:lnSpc>
              <a:spcBef>
                <a:spcPts val="0"/>
              </a:spcBef>
              <a:spcAft>
                <a:spcPts val="600"/>
              </a:spcAft>
              <a:buSzTx/>
              <a:buFontTx/>
              <a:buNone/>
              <a:defRPr sz="2400" b="1">
                <a:solidFill>
                  <a:srgbClr val="FFFFFF"/>
                </a:solidFill>
              </a:defRPr>
            </a:lvl1pPr>
            <a:lvl2pPr marL="0" indent="0">
              <a:lnSpc>
                <a:spcPct val="80000"/>
              </a:lnSpc>
              <a:spcBef>
                <a:spcPts val="0"/>
              </a:spcBef>
              <a:spcAft>
                <a:spcPts val="600"/>
              </a:spcAft>
              <a:buSzTx/>
              <a:buFontTx/>
              <a:buNone/>
              <a:defRPr sz="2400" b="1">
                <a:solidFill>
                  <a:srgbClr val="FFFFFF"/>
                </a:solidFill>
              </a:defRPr>
            </a:lvl2pPr>
            <a:lvl3pPr marL="0" indent="0">
              <a:lnSpc>
                <a:spcPct val="80000"/>
              </a:lnSpc>
              <a:spcBef>
                <a:spcPts val="0"/>
              </a:spcBef>
              <a:spcAft>
                <a:spcPts val="600"/>
              </a:spcAft>
              <a:buSzTx/>
              <a:buFontTx/>
              <a:buNone/>
              <a:defRPr sz="2400" b="1">
                <a:solidFill>
                  <a:srgbClr val="FFFFFF"/>
                </a:solidFill>
              </a:defRPr>
            </a:lvl3pPr>
            <a:lvl4pPr marL="0" indent="0">
              <a:lnSpc>
                <a:spcPct val="80000"/>
              </a:lnSpc>
              <a:spcBef>
                <a:spcPts val="0"/>
              </a:spcBef>
              <a:spcAft>
                <a:spcPts val="600"/>
              </a:spcAft>
              <a:buSzTx/>
              <a:buFontTx/>
              <a:buNone/>
              <a:defRPr sz="2400">
                <a:solidFill>
                  <a:srgbClr val="FFFFFF"/>
                </a:solidFill>
              </a:defRPr>
            </a:lvl4pPr>
            <a:lvl5pPr marL="0" indent="0">
              <a:lnSpc>
                <a:spcPct val="80000"/>
              </a:lnSpc>
              <a:spcBef>
                <a:spcPts val="0"/>
              </a:spcBef>
              <a:spcAft>
                <a:spcPts val="600"/>
              </a:spcAft>
              <a:buSzTx/>
              <a:buFontTx/>
              <a:buNone/>
              <a:defRPr sz="2400">
                <a:solidFill>
                  <a:srgbClr val="FFFFFF"/>
                </a:solidFill>
              </a:defRPr>
            </a:lvl5pPr>
          </a:lstStyle>
          <a:p>
            <a:pPr lvl="2"/>
            <a:r>
              <a:rPr lang="en-US" dirty="0" smtClean="0"/>
              <a:t>Month Year</a:t>
            </a:r>
            <a:endParaRPr dirty="0"/>
          </a:p>
        </p:txBody>
      </p:sp>
      <p:sp>
        <p:nvSpPr>
          <p:cNvPr id="7"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6" name="Title 1"/>
          <p:cNvSpPr>
            <a:spLocks noGrp="1"/>
          </p:cNvSpPr>
          <p:nvPr>
            <p:ph type="title" hasCustomPrompt="1"/>
          </p:nvPr>
        </p:nvSpPr>
        <p:spPr>
          <a:xfrm>
            <a:off x="946786" y="429275"/>
            <a:ext cx="10311765" cy="657844"/>
          </a:xfrm>
        </p:spPr>
        <p:txBody>
          <a:bodyPr>
            <a:normAutofit/>
          </a:bodyPr>
          <a:lstStyle>
            <a:lvl1pPr>
              <a:defRPr/>
            </a:lvl1pPr>
          </a:lstStyle>
          <a:p>
            <a:r>
              <a:rPr lang="en-US" dirty="0" smtClean="0"/>
              <a:t>Title + Subtitle Only </a:t>
            </a:r>
            <a:endParaRPr lang="en-US" dirty="0"/>
          </a:p>
        </p:txBody>
      </p:sp>
      <p:sp>
        <p:nvSpPr>
          <p:cNvPr id="7" name="subtitle"/>
          <p:cNvSpPr>
            <a:spLocks noGrp="1"/>
          </p:cNvSpPr>
          <p:nvPr>
            <p:ph type="body" sz="quarter" idx="13" hasCustomPrompt="1"/>
          </p:nvPr>
        </p:nvSpPr>
        <p:spPr>
          <a:xfrm>
            <a:off x="950977" y="1087119"/>
            <a:ext cx="10307574" cy="418375"/>
          </a:xfrm>
        </p:spPr>
        <p:txBody>
          <a:bodyPr anchor="t">
            <a:noAutofit/>
          </a:bodyPr>
          <a:lstStyle>
            <a:lvl1pPr marL="0" indent="0">
              <a:lnSpc>
                <a:spcPct val="90000"/>
              </a:lnSpc>
              <a:spcBef>
                <a:spcPts val="0"/>
              </a:spcBef>
              <a:buNone/>
              <a:defRPr lang="en-US" sz="2800" b="0" kern="1200" baseline="0" smtClean="0">
                <a:solidFill>
                  <a:schemeClr val="tx1"/>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light (28pt)</a:t>
            </a:r>
          </a:p>
        </p:txBody>
      </p:sp>
    </p:spTree>
    <p:extLst>
      <p:ext uri="{BB962C8B-B14F-4D97-AF65-F5344CB8AC3E}">
        <p14:creationId xmlns:p14="http://schemas.microsoft.com/office/powerpoint/2010/main" val="16119180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92385721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gratulatio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950976" y="1736725"/>
            <a:ext cx="5029200" cy="4440239"/>
          </a:xfrm>
        </p:spPr>
        <p:txBody>
          <a:bodyPr/>
          <a:lstStyle>
            <a:lvl1pPr>
              <a:defRPr sz="2000"/>
            </a:lvl1pPr>
            <a:lvl2pPr>
              <a:defRPr sz="1800"/>
            </a:lvl2pPr>
            <a:lvl3pPr>
              <a:defRPr sz="1600"/>
            </a:lvl3pPr>
            <a:lvl4pPr>
              <a:defRPr sz="1400"/>
            </a:lvl4pPr>
            <a:lvl5pPr>
              <a:defRPr sz="1200"/>
            </a:lvl5pPr>
          </a:lstStyle>
          <a:p>
            <a:pPr lvl="0"/>
            <a:r>
              <a:rPr lang="en-US" dirty="0" smtClean="0"/>
              <a:t>First level 20 </a:t>
            </a:r>
            <a:r>
              <a:rPr lang="en-US" dirty="0" err="1" smtClean="0"/>
              <a:t>pt</a:t>
            </a:r>
            <a:endParaRPr lang="en-US" dirty="0" smtClean="0"/>
          </a:p>
          <a:p>
            <a:pPr lvl="1"/>
            <a:r>
              <a:rPr lang="en-US" dirty="0" smtClean="0"/>
              <a:t>Second level 18 pt</a:t>
            </a:r>
          </a:p>
        </p:txBody>
      </p:sp>
      <p:sp>
        <p:nvSpPr>
          <p:cNvPr id="4" name="Content Placeholder 3"/>
          <p:cNvSpPr>
            <a:spLocks noGrp="1"/>
          </p:cNvSpPr>
          <p:nvPr>
            <p:ph sz="half" idx="2" hasCustomPrompt="1"/>
          </p:nvPr>
        </p:nvSpPr>
        <p:spPr>
          <a:xfrm>
            <a:off x="6229350" y="1736725"/>
            <a:ext cx="5029200" cy="4440239"/>
          </a:xfrm>
        </p:spPr>
        <p:txBody>
          <a:bodyPr/>
          <a:lstStyle>
            <a:lvl1pPr>
              <a:defRPr sz="2000"/>
            </a:lvl1pPr>
            <a:lvl2pPr>
              <a:defRPr sz="1800"/>
            </a:lvl2pPr>
            <a:lvl3pPr>
              <a:defRPr sz="1600"/>
            </a:lvl3pPr>
            <a:lvl4pPr>
              <a:defRPr sz="1400"/>
            </a:lvl4pPr>
            <a:lvl5pPr>
              <a:defRPr sz="1200"/>
            </a:lvl5pPr>
          </a:lstStyle>
          <a:p>
            <a:pPr lvl="0"/>
            <a:r>
              <a:rPr lang="en-US" dirty="0" smtClean="0"/>
              <a:t>First level 20 </a:t>
            </a:r>
            <a:r>
              <a:rPr lang="en-US" dirty="0" err="1" smtClean="0"/>
              <a:t>pt</a:t>
            </a:r>
            <a:endParaRPr lang="en-US" dirty="0" smtClean="0"/>
          </a:p>
          <a:p>
            <a:pPr lvl="1"/>
            <a:r>
              <a:rPr lang="en-US" dirty="0" smtClean="0"/>
              <a:t>Second level 18 pt</a:t>
            </a:r>
          </a:p>
        </p:txBody>
      </p:sp>
      <p:sp>
        <p:nvSpPr>
          <p:cNvPr id="6"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8" name="Title Placeholder"/>
          <p:cNvSpPr>
            <a:spLocks noGrp="1"/>
          </p:cNvSpPr>
          <p:nvPr>
            <p:ph type="title" hasCustomPrompt="1"/>
          </p:nvPr>
        </p:nvSpPr>
        <p:spPr>
          <a:xfrm>
            <a:off x="946786" y="441973"/>
            <a:ext cx="10311765" cy="1080000"/>
          </a:xfrm>
          <a:prstGeom prst="rect">
            <a:avLst/>
          </a:prstGeom>
        </p:spPr>
        <p:txBody>
          <a:bodyPr vert="horz" lIns="0" tIns="45720" rIns="91440" bIns="45720" rtlCol="0" anchor="t">
            <a:noAutofit/>
          </a:bodyPr>
          <a:lstStyle>
            <a:lvl1pPr>
              <a:defRPr/>
            </a:lvl1pPr>
          </a:lstStyle>
          <a:p>
            <a:r>
              <a:rPr lang="en-US" dirty="0" smtClean="0"/>
              <a:t>Congratulations!</a:t>
            </a:r>
            <a:endParaRPr lang="en-US" dirty="0"/>
          </a:p>
        </p:txBody>
      </p:sp>
    </p:spTree>
    <p:extLst>
      <p:ext uri="{BB962C8B-B14F-4D97-AF65-F5344CB8AC3E}">
        <p14:creationId xmlns:p14="http://schemas.microsoft.com/office/powerpoint/2010/main" val="376874169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and Headings">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46785" y="1167765"/>
            <a:ext cx="5029200" cy="417195"/>
          </a:xfrm>
        </p:spPr>
        <p:txBody>
          <a:bodyPr anchor="b">
            <a:normAutofit/>
          </a:bodyPr>
          <a:lstStyle>
            <a:lvl1pPr marL="0" indent="0">
              <a:buNone/>
              <a:defRPr sz="22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22 pt bold</a:t>
            </a:r>
          </a:p>
        </p:txBody>
      </p:sp>
      <p:sp>
        <p:nvSpPr>
          <p:cNvPr id="4" name="Content Placeholder 3"/>
          <p:cNvSpPr>
            <a:spLocks noGrp="1"/>
          </p:cNvSpPr>
          <p:nvPr>
            <p:ph sz="half" idx="2" hasCustomPrompt="1"/>
          </p:nvPr>
        </p:nvSpPr>
        <p:spPr>
          <a:xfrm>
            <a:off x="950976" y="1655445"/>
            <a:ext cx="5029200" cy="3955331"/>
          </a:xfrm>
        </p:spPr>
        <p:txBody>
          <a:bodyPr/>
          <a:lstStyle>
            <a:lvl1pPr>
              <a:defRPr sz="2000"/>
            </a:lvl1pPr>
            <a:lvl2pPr>
              <a:defRPr sz="2000"/>
            </a:lvl2pPr>
            <a:lvl3pPr>
              <a:defRPr sz="1600"/>
            </a:lvl3pPr>
            <a:lvl4pPr>
              <a:defRPr sz="1600"/>
            </a:lvl4pPr>
            <a:lvl5pPr>
              <a:defRPr sz="1600"/>
            </a:lvl5pPr>
          </a:lstStyle>
          <a:p>
            <a:pPr lvl="0"/>
            <a:r>
              <a:rPr lang="en-US" dirty="0" smtClean="0"/>
              <a:t>First level 20 pt</a:t>
            </a:r>
          </a:p>
          <a:p>
            <a:pPr lvl="1"/>
            <a:r>
              <a:rPr lang="en-US" dirty="0" smtClean="0"/>
              <a:t>Second level 20 pt</a:t>
            </a:r>
            <a:endParaRPr lang="en-US" dirty="0"/>
          </a:p>
        </p:txBody>
      </p:sp>
      <p:sp>
        <p:nvSpPr>
          <p:cNvPr id="5" name="Text Placeholder 4"/>
          <p:cNvSpPr>
            <a:spLocks noGrp="1"/>
          </p:cNvSpPr>
          <p:nvPr>
            <p:ph type="body" sz="quarter" idx="3" hasCustomPrompt="1"/>
          </p:nvPr>
        </p:nvSpPr>
        <p:spPr>
          <a:xfrm>
            <a:off x="6222441" y="1167764"/>
            <a:ext cx="5029200" cy="417195"/>
          </a:xfrm>
        </p:spPr>
        <p:txBody>
          <a:bodyPr anchor="b">
            <a:normAutofit/>
          </a:bodyPr>
          <a:lstStyle>
            <a:lvl1pPr marL="0" indent="0">
              <a:buNone/>
              <a:defRPr sz="22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22 pt bold</a:t>
            </a:r>
          </a:p>
        </p:txBody>
      </p:sp>
      <p:sp>
        <p:nvSpPr>
          <p:cNvPr id="6" name="Content Placeholder 5"/>
          <p:cNvSpPr>
            <a:spLocks noGrp="1"/>
          </p:cNvSpPr>
          <p:nvPr>
            <p:ph sz="quarter" idx="4" hasCustomPrompt="1"/>
          </p:nvPr>
        </p:nvSpPr>
        <p:spPr>
          <a:xfrm>
            <a:off x="6222441" y="1655445"/>
            <a:ext cx="5029200" cy="3955331"/>
          </a:xfrm>
        </p:spPr>
        <p:txBody>
          <a:bodyPr/>
          <a:lstStyle>
            <a:lvl1pPr>
              <a:defRPr sz="2000"/>
            </a:lvl1pPr>
            <a:lvl2pPr>
              <a:defRPr sz="2000"/>
            </a:lvl2pPr>
            <a:lvl3pPr>
              <a:defRPr sz="1600"/>
            </a:lvl3pPr>
            <a:lvl4pPr>
              <a:defRPr sz="1600"/>
            </a:lvl4pPr>
            <a:lvl5pPr>
              <a:defRPr sz="1600"/>
            </a:lvl5pPr>
          </a:lstStyle>
          <a:p>
            <a:pPr lvl="0"/>
            <a:r>
              <a:rPr lang="en-US" dirty="0" smtClean="0"/>
              <a:t>First level 20 </a:t>
            </a:r>
            <a:r>
              <a:rPr lang="en-US" dirty="0" err="1" smtClean="0"/>
              <a:t>pt</a:t>
            </a:r>
            <a:endParaRPr lang="en-US" dirty="0" smtClean="0"/>
          </a:p>
          <a:p>
            <a:pPr lvl="1"/>
            <a:r>
              <a:rPr lang="en-US" dirty="0" smtClean="0"/>
              <a:t>Second level 20 pt</a:t>
            </a:r>
            <a:endParaRPr lang="en-US" dirty="0"/>
          </a:p>
        </p:txBody>
      </p:sp>
      <p:sp>
        <p:nvSpPr>
          <p:cNvPr id="8" name="Slide Number Placeholder 5"/>
          <p:cNvSpPr>
            <a:spLocks noGrp="1"/>
          </p:cNvSpPr>
          <p:nvPr>
            <p:ph type="sldNum" sz="quarter" idx="10"/>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10" name="Title Placeholder"/>
          <p:cNvSpPr>
            <a:spLocks noGrp="1"/>
          </p:cNvSpPr>
          <p:nvPr>
            <p:ph type="title"/>
          </p:nvPr>
        </p:nvSpPr>
        <p:spPr>
          <a:xfrm>
            <a:off x="939876" y="307353"/>
            <a:ext cx="10311765" cy="586727"/>
          </a:xfrm>
          <a:prstGeom prst="rect">
            <a:avLst/>
          </a:prstGeom>
        </p:spPr>
        <p:txBody>
          <a:bodyPr vert="horz" lIns="0" tIns="45720" rIns="9144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7180336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Subtitle and Headings">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46785" y="1736725"/>
            <a:ext cx="5029200" cy="417195"/>
          </a:xfrm>
        </p:spPr>
        <p:txBody>
          <a:bodyPr anchor="b">
            <a:normAutofit/>
          </a:bodyPr>
          <a:lstStyle>
            <a:lvl1pPr marL="0" indent="0">
              <a:buNone/>
              <a:defRPr sz="22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22 </a:t>
            </a:r>
            <a:r>
              <a:rPr lang="en-US" dirty="0" err="1" smtClean="0"/>
              <a:t>pt</a:t>
            </a:r>
            <a:r>
              <a:rPr lang="en-US" dirty="0" smtClean="0"/>
              <a:t> bold</a:t>
            </a:r>
          </a:p>
        </p:txBody>
      </p:sp>
      <p:sp>
        <p:nvSpPr>
          <p:cNvPr id="4" name="Content Placeholder 3"/>
          <p:cNvSpPr>
            <a:spLocks noGrp="1"/>
          </p:cNvSpPr>
          <p:nvPr>
            <p:ph sz="half" idx="2" hasCustomPrompt="1"/>
          </p:nvPr>
        </p:nvSpPr>
        <p:spPr>
          <a:xfrm>
            <a:off x="950976" y="2224405"/>
            <a:ext cx="5029200" cy="3955331"/>
          </a:xfrm>
        </p:spPr>
        <p:txBody>
          <a:bodyPr/>
          <a:lstStyle>
            <a:lvl1pPr>
              <a:defRPr sz="2000"/>
            </a:lvl1pPr>
            <a:lvl2pPr>
              <a:defRPr sz="2000"/>
            </a:lvl2pPr>
            <a:lvl3pPr>
              <a:defRPr sz="1600"/>
            </a:lvl3pPr>
            <a:lvl4pPr>
              <a:defRPr sz="1600"/>
            </a:lvl4pPr>
            <a:lvl5pPr>
              <a:defRPr sz="1600"/>
            </a:lvl5pPr>
          </a:lstStyle>
          <a:p>
            <a:pPr lvl="0"/>
            <a:r>
              <a:rPr lang="en-US" dirty="0" smtClean="0"/>
              <a:t>First level 20 </a:t>
            </a:r>
            <a:r>
              <a:rPr lang="en-US" dirty="0" err="1" smtClean="0"/>
              <a:t>pt</a:t>
            </a:r>
            <a:endParaRPr lang="en-US" dirty="0" smtClean="0"/>
          </a:p>
          <a:p>
            <a:pPr lvl="1"/>
            <a:r>
              <a:rPr lang="en-US" dirty="0" smtClean="0"/>
              <a:t>Second level 20 </a:t>
            </a:r>
            <a:r>
              <a:rPr lang="en-US" dirty="0" err="1" smtClean="0"/>
              <a:t>pt</a:t>
            </a:r>
            <a:endParaRPr lang="en-US" dirty="0"/>
          </a:p>
        </p:txBody>
      </p:sp>
      <p:sp>
        <p:nvSpPr>
          <p:cNvPr id="5" name="Text Placeholder 4"/>
          <p:cNvSpPr>
            <a:spLocks noGrp="1"/>
          </p:cNvSpPr>
          <p:nvPr>
            <p:ph type="body" sz="quarter" idx="3" hasCustomPrompt="1"/>
          </p:nvPr>
        </p:nvSpPr>
        <p:spPr>
          <a:xfrm>
            <a:off x="6222441" y="1736724"/>
            <a:ext cx="5029200" cy="417195"/>
          </a:xfrm>
        </p:spPr>
        <p:txBody>
          <a:bodyPr anchor="b">
            <a:normAutofit/>
          </a:bodyPr>
          <a:lstStyle>
            <a:lvl1pPr marL="0" indent="0">
              <a:buNone/>
              <a:defRPr sz="22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22 </a:t>
            </a:r>
            <a:r>
              <a:rPr lang="en-US" dirty="0" err="1" smtClean="0"/>
              <a:t>pt</a:t>
            </a:r>
            <a:r>
              <a:rPr lang="en-US" dirty="0" smtClean="0"/>
              <a:t> bold</a:t>
            </a:r>
          </a:p>
        </p:txBody>
      </p:sp>
      <p:sp>
        <p:nvSpPr>
          <p:cNvPr id="6" name="Content Placeholder 5"/>
          <p:cNvSpPr>
            <a:spLocks noGrp="1"/>
          </p:cNvSpPr>
          <p:nvPr>
            <p:ph sz="quarter" idx="4" hasCustomPrompt="1"/>
          </p:nvPr>
        </p:nvSpPr>
        <p:spPr>
          <a:xfrm>
            <a:off x="6222441" y="2224405"/>
            <a:ext cx="5029200" cy="3955331"/>
          </a:xfrm>
        </p:spPr>
        <p:txBody>
          <a:bodyPr/>
          <a:lstStyle>
            <a:lvl1pPr>
              <a:defRPr sz="2000"/>
            </a:lvl1pPr>
            <a:lvl2pPr>
              <a:defRPr sz="2000"/>
            </a:lvl2pPr>
            <a:lvl3pPr>
              <a:defRPr sz="1600"/>
            </a:lvl3pPr>
            <a:lvl4pPr>
              <a:defRPr sz="1600"/>
            </a:lvl4pPr>
            <a:lvl5pPr>
              <a:defRPr sz="1600"/>
            </a:lvl5pPr>
          </a:lstStyle>
          <a:p>
            <a:pPr lvl="0"/>
            <a:r>
              <a:rPr lang="en-US" dirty="0" smtClean="0"/>
              <a:t>First level 20 </a:t>
            </a:r>
            <a:r>
              <a:rPr lang="en-US" dirty="0" err="1" smtClean="0"/>
              <a:t>pt</a:t>
            </a:r>
            <a:endParaRPr lang="en-US" dirty="0" smtClean="0"/>
          </a:p>
          <a:p>
            <a:pPr lvl="1"/>
            <a:r>
              <a:rPr lang="en-US" dirty="0" smtClean="0"/>
              <a:t>Second level 20 </a:t>
            </a:r>
            <a:r>
              <a:rPr lang="en-US" dirty="0" err="1" smtClean="0"/>
              <a:t>pt</a:t>
            </a:r>
            <a:endParaRPr lang="en-US" dirty="0"/>
          </a:p>
        </p:txBody>
      </p:sp>
      <p:sp>
        <p:nvSpPr>
          <p:cNvPr id="8" name="Slide Number Placeholder 5"/>
          <p:cNvSpPr>
            <a:spLocks noGrp="1"/>
          </p:cNvSpPr>
          <p:nvPr>
            <p:ph type="sldNum" sz="quarter" idx="10"/>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9" name="Title 1"/>
          <p:cNvSpPr>
            <a:spLocks noGrp="1"/>
          </p:cNvSpPr>
          <p:nvPr>
            <p:ph type="title" hasCustomPrompt="1"/>
          </p:nvPr>
        </p:nvSpPr>
        <p:spPr>
          <a:xfrm>
            <a:off x="946786" y="429275"/>
            <a:ext cx="10311765" cy="657844"/>
          </a:xfrm>
        </p:spPr>
        <p:txBody>
          <a:bodyPr>
            <a:normAutofit/>
          </a:bodyPr>
          <a:lstStyle>
            <a:lvl1pPr>
              <a:defRPr baseline="0"/>
            </a:lvl1pPr>
          </a:lstStyle>
          <a:p>
            <a:r>
              <a:rPr lang="en-US" dirty="0" smtClean="0"/>
              <a:t>Two Column with Subtitle and Headings</a:t>
            </a:r>
            <a:endParaRPr lang="en-US" dirty="0"/>
          </a:p>
        </p:txBody>
      </p:sp>
      <p:sp>
        <p:nvSpPr>
          <p:cNvPr id="11" name="Text Placeholder 8"/>
          <p:cNvSpPr>
            <a:spLocks noGrp="1"/>
          </p:cNvSpPr>
          <p:nvPr>
            <p:ph type="body" sz="quarter" idx="13" hasCustomPrompt="1"/>
          </p:nvPr>
        </p:nvSpPr>
        <p:spPr>
          <a:xfrm>
            <a:off x="950977" y="1087119"/>
            <a:ext cx="10307574" cy="418375"/>
          </a:xfrm>
        </p:spPr>
        <p:txBody>
          <a:bodyPr anchor="t">
            <a:noAutofit/>
          </a:bodyPr>
          <a:lstStyle>
            <a:lvl1pPr marL="0" indent="0">
              <a:lnSpc>
                <a:spcPct val="90000"/>
              </a:lnSpc>
              <a:spcBef>
                <a:spcPts val="0"/>
              </a:spcBef>
              <a:buNone/>
              <a:defRPr lang="en-US" sz="2800" b="0" kern="1200" baseline="0" smtClean="0">
                <a:solidFill>
                  <a:srgbClr val="0079EF"/>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(28 </a:t>
            </a:r>
            <a:r>
              <a:rPr lang="en-US" dirty="0" err="1" smtClean="0"/>
              <a:t>pt</a:t>
            </a:r>
            <a:r>
              <a:rPr lang="en-US" dirty="0" smtClean="0"/>
              <a:t>)</a:t>
            </a:r>
          </a:p>
        </p:txBody>
      </p:sp>
    </p:spTree>
    <p:extLst>
      <p:ext uri="{BB962C8B-B14F-4D97-AF65-F5344CB8AC3E}">
        <p14:creationId xmlns:p14="http://schemas.microsoft.com/office/powerpoint/2010/main" val="249806143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Content Placeholder 2"/>
          <p:cNvSpPr>
            <a:spLocks noGrp="1"/>
          </p:cNvSpPr>
          <p:nvPr>
            <p:ph sz="half" idx="1" hasCustomPrompt="1"/>
          </p:nvPr>
        </p:nvSpPr>
        <p:spPr>
          <a:xfrm>
            <a:off x="946785" y="1736725"/>
            <a:ext cx="3268376" cy="4440239"/>
          </a:xfrm>
        </p:spPr>
        <p:txBody>
          <a:bodyPr/>
          <a:lstStyle>
            <a:lvl1pPr marL="228594" indent="-228594">
              <a:spcAft>
                <a:spcPts val="600"/>
              </a:spcAft>
              <a:defRPr sz="1800"/>
            </a:lvl1pPr>
            <a:lvl2pPr>
              <a:spcAft>
                <a:spcPts val="600"/>
              </a:spcAft>
              <a:defRPr sz="1600"/>
            </a:lvl2pPr>
            <a:lvl3pPr>
              <a:spcAft>
                <a:spcPts val="600"/>
              </a:spcAft>
              <a:defRPr sz="1400"/>
            </a:lvl3pPr>
            <a:lvl4pPr>
              <a:spcAft>
                <a:spcPts val="600"/>
              </a:spcAft>
              <a:defRPr sz="1400" baseline="0"/>
            </a:lvl4pPr>
            <a:lvl5pPr>
              <a:spcAft>
                <a:spcPts val="600"/>
              </a:spcAft>
              <a:defRPr sz="1400" baseline="0"/>
            </a:lvl5pPr>
          </a:lstStyle>
          <a:p>
            <a:pPr lvl="0"/>
            <a:r>
              <a:rPr lang="en-US" dirty="0" smtClean="0"/>
              <a:t>First level 18 </a:t>
            </a:r>
            <a:r>
              <a:rPr lang="en-US" dirty="0" err="1" smtClean="0"/>
              <a:t>pt</a:t>
            </a:r>
            <a:endParaRPr lang="en-US" dirty="0" smtClean="0"/>
          </a:p>
          <a:p>
            <a:pPr lvl="1"/>
            <a:r>
              <a:rPr lang="en-US" dirty="0" smtClean="0"/>
              <a:t>Second level 16 </a:t>
            </a:r>
            <a:r>
              <a:rPr lang="en-US" dirty="0" err="1" smtClean="0"/>
              <a:t>pt</a:t>
            </a:r>
            <a:endParaRPr lang="en-US" dirty="0" smtClean="0"/>
          </a:p>
          <a:p>
            <a:pPr lvl="2"/>
            <a:r>
              <a:rPr lang="en-US" dirty="0" smtClean="0"/>
              <a:t>Third level – avoid as too small</a:t>
            </a:r>
          </a:p>
          <a:p>
            <a:pPr lvl="3"/>
            <a:r>
              <a:rPr lang="en-US" dirty="0" smtClean="0"/>
              <a:t>Fourth – avoid as too small</a:t>
            </a:r>
          </a:p>
          <a:p>
            <a:pPr lvl="4"/>
            <a:r>
              <a:rPr lang="en-US" dirty="0" smtClean="0"/>
              <a:t>Fifth – avoid as too small</a:t>
            </a:r>
            <a:endParaRPr lang="en-US" dirty="0"/>
          </a:p>
        </p:txBody>
      </p:sp>
      <p:sp>
        <p:nvSpPr>
          <p:cNvPr id="8" name="Content Placeholder 3"/>
          <p:cNvSpPr>
            <a:spLocks noGrp="1"/>
          </p:cNvSpPr>
          <p:nvPr>
            <p:ph sz="half" idx="2" hasCustomPrompt="1"/>
          </p:nvPr>
        </p:nvSpPr>
        <p:spPr>
          <a:xfrm>
            <a:off x="4427035" y="1736725"/>
            <a:ext cx="3229804" cy="4440239"/>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a:t>
            </a:r>
            <a:r>
              <a:rPr lang="en-US" dirty="0" err="1" smtClean="0"/>
              <a:t>pt</a:t>
            </a:r>
            <a:endParaRPr lang="en-US" dirty="0" smtClean="0"/>
          </a:p>
          <a:p>
            <a:pPr lvl="2"/>
            <a:r>
              <a:rPr lang="en-US" dirty="0" smtClean="0"/>
              <a:t>Third level – avoid as too small</a:t>
            </a:r>
          </a:p>
          <a:p>
            <a:pPr lvl="3"/>
            <a:r>
              <a:rPr lang="en-US" dirty="0" smtClean="0"/>
              <a:t>Fourth – avoid as too small</a:t>
            </a:r>
          </a:p>
          <a:p>
            <a:pPr lvl="4"/>
            <a:r>
              <a:rPr lang="en-US" dirty="0" smtClean="0"/>
              <a:t>Fifth – avoid as too small</a:t>
            </a:r>
            <a:endParaRPr lang="en-US" dirty="0"/>
          </a:p>
        </p:txBody>
      </p:sp>
      <p:sp>
        <p:nvSpPr>
          <p:cNvPr id="9" name="Content Placeholder 3"/>
          <p:cNvSpPr>
            <a:spLocks noGrp="1"/>
          </p:cNvSpPr>
          <p:nvPr>
            <p:ph sz="half" idx="10" hasCustomPrompt="1"/>
          </p:nvPr>
        </p:nvSpPr>
        <p:spPr>
          <a:xfrm>
            <a:off x="7868712" y="1736725"/>
            <a:ext cx="3367536" cy="4440239"/>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a:t>
            </a:r>
            <a:r>
              <a:rPr lang="en-US" dirty="0" err="1" smtClean="0"/>
              <a:t>pt</a:t>
            </a:r>
            <a:endParaRPr lang="en-US" dirty="0" smtClean="0"/>
          </a:p>
          <a:p>
            <a:pPr lvl="2"/>
            <a:r>
              <a:rPr lang="en-US" dirty="0" smtClean="0"/>
              <a:t>Third level – avoid as too small</a:t>
            </a:r>
          </a:p>
          <a:p>
            <a:pPr lvl="3"/>
            <a:r>
              <a:rPr lang="en-US" dirty="0" smtClean="0"/>
              <a:t>Fourth – avoid as too small</a:t>
            </a:r>
          </a:p>
          <a:p>
            <a:pPr lvl="4"/>
            <a:r>
              <a:rPr lang="en-US" dirty="0" smtClean="0"/>
              <a:t>Fifth – avoid as too small</a:t>
            </a:r>
            <a:endParaRPr lang="en-US" dirty="0"/>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11" name="Title Placeholder"/>
          <p:cNvSpPr>
            <a:spLocks noGrp="1"/>
          </p:cNvSpPr>
          <p:nvPr>
            <p:ph type="title" hasCustomPrompt="1"/>
          </p:nvPr>
        </p:nvSpPr>
        <p:spPr>
          <a:xfrm>
            <a:off x="946786" y="429273"/>
            <a:ext cx="10311765" cy="1080000"/>
          </a:xfrm>
          <a:prstGeom prst="rect">
            <a:avLst/>
          </a:prstGeom>
        </p:spPr>
        <p:txBody>
          <a:bodyPr vert="horz" lIns="0" tIns="45720" rIns="91440" bIns="45720" rtlCol="0" anchor="t">
            <a:noAutofit/>
          </a:bodyPr>
          <a:lstStyle>
            <a:lvl1pPr>
              <a:defRPr/>
            </a:lvl1pPr>
          </a:lstStyle>
          <a:p>
            <a:r>
              <a:rPr lang="en-US" dirty="0" smtClean="0"/>
              <a:t>Three Column</a:t>
            </a:r>
            <a:endParaRPr lang="en-US" dirty="0"/>
          </a:p>
        </p:txBody>
      </p:sp>
    </p:spTree>
    <p:extLst>
      <p:ext uri="{BB962C8B-B14F-4D97-AF65-F5344CB8AC3E}">
        <p14:creationId xmlns:p14="http://schemas.microsoft.com/office/powerpoint/2010/main" val="117334022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950976" y="1736725"/>
            <a:ext cx="5029200" cy="4440239"/>
          </a:xfrm>
        </p:spPr>
        <p:txBody>
          <a:bodyPr/>
          <a:lstStyle>
            <a:lvl1pPr>
              <a:defRPr sz="2000"/>
            </a:lvl1pPr>
            <a:lvl2pPr>
              <a:defRPr sz="2000"/>
            </a:lvl2pPr>
            <a:lvl3pPr>
              <a:defRPr sz="1600"/>
            </a:lvl3pPr>
            <a:lvl4pPr>
              <a:defRPr sz="1400"/>
            </a:lvl4pPr>
            <a:lvl5pPr>
              <a:defRPr sz="1200"/>
            </a:lvl5pPr>
          </a:lstStyle>
          <a:p>
            <a:pPr lvl="0"/>
            <a:r>
              <a:rPr lang="en-US" dirty="0" smtClean="0"/>
              <a:t>First level 20 pt</a:t>
            </a:r>
          </a:p>
          <a:p>
            <a:pPr lvl="1"/>
            <a:r>
              <a:rPr lang="en-US" dirty="0" smtClean="0"/>
              <a:t>Second level 20 </a:t>
            </a:r>
            <a:r>
              <a:rPr lang="en-US" dirty="0" err="1" smtClean="0"/>
              <a:t>pt</a:t>
            </a:r>
            <a:endParaRPr lang="en-US" dirty="0" smtClean="0"/>
          </a:p>
        </p:txBody>
      </p:sp>
      <p:sp>
        <p:nvSpPr>
          <p:cNvPr id="4" name="Content Placeholder 3"/>
          <p:cNvSpPr>
            <a:spLocks noGrp="1"/>
          </p:cNvSpPr>
          <p:nvPr>
            <p:ph sz="half" idx="2" hasCustomPrompt="1"/>
          </p:nvPr>
        </p:nvSpPr>
        <p:spPr>
          <a:xfrm>
            <a:off x="6229350" y="1736725"/>
            <a:ext cx="5029200" cy="4440239"/>
          </a:xfrm>
        </p:spPr>
        <p:txBody>
          <a:bodyPr/>
          <a:lstStyle>
            <a:lvl1pPr>
              <a:defRPr sz="2000"/>
            </a:lvl1pPr>
            <a:lvl2pPr>
              <a:defRPr sz="2000"/>
            </a:lvl2pPr>
            <a:lvl3pPr>
              <a:defRPr sz="1600"/>
            </a:lvl3pPr>
            <a:lvl4pPr>
              <a:defRPr sz="1400"/>
            </a:lvl4pPr>
            <a:lvl5pPr>
              <a:defRPr sz="1200"/>
            </a:lvl5pPr>
          </a:lstStyle>
          <a:p>
            <a:pPr lvl="0"/>
            <a:r>
              <a:rPr lang="en-US" dirty="0" smtClean="0"/>
              <a:t>First level 22 pt</a:t>
            </a:r>
          </a:p>
          <a:p>
            <a:pPr lvl="1"/>
            <a:r>
              <a:rPr lang="en-US" dirty="0" smtClean="0"/>
              <a:t>Second level 22 pt</a:t>
            </a:r>
          </a:p>
        </p:txBody>
      </p:sp>
      <p:sp>
        <p:nvSpPr>
          <p:cNvPr id="6"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8" name="Title 1"/>
          <p:cNvSpPr>
            <a:spLocks noGrp="1"/>
          </p:cNvSpPr>
          <p:nvPr>
            <p:ph type="title" hasCustomPrompt="1"/>
          </p:nvPr>
        </p:nvSpPr>
        <p:spPr>
          <a:xfrm>
            <a:off x="946786" y="429275"/>
            <a:ext cx="10311765" cy="657844"/>
          </a:xfrm>
        </p:spPr>
        <p:txBody>
          <a:bodyPr>
            <a:normAutofit/>
          </a:bodyPr>
          <a:lstStyle>
            <a:lvl1pPr>
              <a:defRPr baseline="0"/>
            </a:lvl1pPr>
          </a:lstStyle>
          <a:p>
            <a:r>
              <a:rPr lang="en-US" dirty="0" smtClean="0"/>
              <a:t>Two Column with Subtitle</a:t>
            </a:r>
            <a:endParaRPr lang="en-US" dirty="0"/>
          </a:p>
        </p:txBody>
      </p:sp>
      <p:sp>
        <p:nvSpPr>
          <p:cNvPr id="9" name="Text Placeholder 8"/>
          <p:cNvSpPr>
            <a:spLocks noGrp="1"/>
          </p:cNvSpPr>
          <p:nvPr>
            <p:ph type="body" sz="quarter" idx="13" hasCustomPrompt="1"/>
          </p:nvPr>
        </p:nvSpPr>
        <p:spPr>
          <a:xfrm>
            <a:off x="950977" y="1087119"/>
            <a:ext cx="10307574" cy="418375"/>
          </a:xfrm>
        </p:spPr>
        <p:txBody>
          <a:bodyPr anchor="t">
            <a:noAutofit/>
          </a:bodyPr>
          <a:lstStyle>
            <a:lvl1pPr marL="0" indent="0">
              <a:lnSpc>
                <a:spcPct val="90000"/>
              </a:lnSpc>
              <a:spcBef>
                <a:spcPts val="0"/>
              </a:spcBef>
              <a:buNone/>
              <a:defRPr lang="en-US" sz="2800" b="0" kern="1200" baseline="0" smtClean="0">
                <a:solidFill>
                  <a:srgbClr val="096EB3"/>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(28pt)</a:t>
            </a:r>
          </a:p>
        </p:txBody>
      </p:sp>
    </p:spTree>
    <p:extLst>
      <p:ext uri="{BB962C8B-B14F-4D97-AF65-F5344CB8AC3E}">
        <p14:creationId xmlns:p14="http://schemas.microsoft.com/office/powerpoint/2010/main" val="399489195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 and Headings">
    <p:spTree>
      <p:nvGrpSpPr>
        <p:cNvPr id="1" name=""/>
        <p:cNvGrpSpPr/>
        <p:nvPr/>
      </p:nvGrpSpPr>
      <p:grpSpPr>
        <a:xfrm>
          <a:off x="0" y="0"/>
          <a:ext cx="0" cy="0"/>
          <a:chOff x="0" y="0"/>
          <a:chExt cx="0" cy="0"/>
        </a:xfrm>
      </p:grpSpPr>
      <p:sp>
        <p:nvSpPr>
          <p:cNvPr id="6" name="Content Placeholder 2"/>
          <p:cNvSpPr>
            <a:spLocks noGrp="1"/>
          </p:cNvSpPr>
          <p:nvPr>
            <p:ph sz="half" idx="1" hasCustomPrompt="1"/>
          </p:nvPr>
        </p:nvSpPr>
        <p:spPr>
          <a:xfrm>
            <a:off x="946785" y="2205038"/>
            <a:ext cx="3268376" cy="3971926"/>
          </a:xfrm>
        </p:spPr>
        <p:txBody>
          <a:bodyPr/>
          <a:lstStyle>
            <a:lvl1pPr marL="228594" indent="-228594">
              <a:spcAft>
                <a:spcPts val="600"/>
              </a:spcAft>
              <a:defRPr sz="1800"/>
            </a:lvl1pPr>
            <a:lvl2pPr>
              <a:spcAft>
                <a:spcPts val="600"/>
              </a:spcAft>
              <a:defRPr sz="1600"/>
            </a:lvl2pPr>
            <a:lvl3pPr>
              <a:spcAft>
                <a:spcPts val="600"/>
              </a:spcAft>
              <a:defRPr sz="1400"/>
            </a:lvl3pPr>
            <a:lvl4pPr>
              <a:spcAft>
                <a:spcPts val="600"/>
              </a:spcAft>
              <a:defRPr sz="1400" baseline="0"/>
            </a:lvl4pPr>
            <a:lvl5pPr>
              <a:spcAft>
                <a:spcPts val="600"/>
              </a:spcAft>
              <a:defRPr sz="1400" baseline="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8" name="Content Placeholder 3"/>
          <p:cNvSpPr>
            <a:spLocks noGrp="1"/>
          </p:cNvSpPr>
          <p:nvPr>
            <p:ph sz="half" idx="2" hasCustomPrompt="1"/>
          </p:nvPr>
        </p:nvSpPr>
        <p:spPr>
          <a:xfrm>
            <a:off x="4427035" y="2205038"/>
            <a:ext cx="3229804" cy="3971926"/>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9" name="Content Placeholder 3"/>
          <p:cNvSpPr>
            <a:spLocks noGrp="1"/>
          </p:cNvSpPr>
          <p:nvPr>
            <p:ph sz="half" idx="10" hasCustomPrompt="1"/>
          </p:nvPr>
        </p:nvSpPr>
        <p:spPr>
          <a:xfrm>
            <a:off x="7868712" y="2205038"/>
            <a:ext cx="3367536" cy="3971926"/>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11" name="Text Placeholder 2"/>
          <p:cNvSpPr>
            <a:spLocks noGrp="1"/>
          </p:cNvSpPr>
          <p:nvPr>
            <p:ph type="body" idx="11" hasCustomPrompt="1"/>
          </p:nvPr>
        </p:nvSpPr>
        <p:spPr>
          <a:xfrm>
            <a:off x="946785" y="1736725"/>
            <a:ext cx="3268376"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2" name="Text Placeholder 2"/>
          <p:cNvSpPr>
            <a:spLocks noGrp="1"/>
          </p:cNvSpPr>
          <p:nvPr>
            <p:ph type="body" idx="12" hasCustomPrompt="1"/>
          </p:nvPr>
        </p:nvSpPr>
        <p:spPr>
          <a:xfrm>
            <a:off x="4427035" y="1736724"/>
            <a:ext cx="3229804"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3" name="Text Placeholder 2"/>
          <p:cNvSpPr>
            <a:spLocks noGrp="1"/>
          </p:cNvSpPr>
          <p:nvPr>
            <p:ph type="body" idx="13" hasCustomPrompt="1"/>
          </p:nvPr>
        </p:nvSpPr>
        <p:spPr>
          <a:xfrm>
            <a:off x="7868712" y="1736725"/>
            <a:ext cx="3367536"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4" name="Title Placeholder"/>
          <p:cNvSpPr>
            <a:spLocks noGrp="1"/>
          </p:cNvSpPr>
          <p:nvPr>
            <p:ph type="title" hasCustomPrompt="1"/>
          </p:nvPr>
        </p:nvSpPr>
        <p:spPr>
          <a:xfrm>
            <a:off x="946786" y="429273"/>
            <a:ext cx="10311765" cy="1080000"/>
          </a:xfrm>
          <a:prstGeom prst="rect">
            <a:avLst/>
          </a:prstGeom>
        </p:spPr>
        <p:txBody>
          <a:bodyPr vert="horz" lIns="0" tIns="45720" rIns="91440" bIns="45720" rtlCol="0" anchor="t">
            <a:noAutofit/>
          </a:bodyPr>
          <a:lstStyle>
            <a:lvl1pPr>
              <a:defRPr baseline="0"/>
            </a:lvl1pPr>
          </a:lstStyle>
          <a:p>
            <a:r>
              <a:rPr lang="en-US" dirty="0" smtClean="0"/>
              <a:t>Three Column with Headings</a:t>
            </a:r>
            <a:endParaRPr lang="en-US" dirty="0"/>
          </a:p>
        </p:txBody>
      </p:sp>
    </p:spTree>
    <p:extLst>
      <p:ext uri="{BB962C8B-B14F-4D97-AF65-F5344CB8AC3E}">
        <p14:creationId xmlns:p14="http://schemas.microsoft.com/office/powerpoint/2010/main" val="70926519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Subtitle">
    <p:spTree>
      <p:nvGrpSpPr>
        <p:cNvPr id="1" name=""/>
        <p:cNvGrpSpPr/>
        <p:nvPr/>
      </p:nvGrpSpPr>
      <p:grpSpPr>
        <a:xfrm>
          <a:off x="0" y="0"/>
          <a:ext cx="0" cy="0"/>
          <a:chOff x="0" y="0"/>
          <a:chExt cx="0" cy="0"/>
        </a:xfrm>
      </p:grpSpPr>
      <p:sp>
        <p:nvSpPr>
          <p:cNvPr id="6" name="Content Placeholder 2"/>
          <p:cNvSpPr>
            <a:spLocks noGrp="1"/>
          </p:cNvSpPr>
          <p:nvPr>
            <p:ph sz="half" idx="1" hasCustomPrompt="1"/>
          </p:nvPr>
        </p:nvSpPr>
        <p:spPr>
          <a:xfrm>
            <a:off x="946785" y="1736725"/>
            <a:ext cx="3268376" cy="4440239"/>
          </a:xfrm>
        </p:spPr>
        <p:txBody>
          <a:bodyPr/>
          <a:lstStyle>
            <a:lvl1pPr marL="228594" indent="-228594">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8" name="Content Placeholder 3"/>
          <p:cNvSpPr>
            <a:spLocks noGrp="1"/>
          </p:cNvSpPr>
          <p:nvPr>
            <p:ph sz="half" idx="2" hasCustomPrompt="1"/>
          </p:nvPr>
        </p:nvSpPr>
        <p:spPr>
          <a:xfrm>
            <a:off x="4427035" y="1736725"/>
            <a:ext cx="3229804" cy="4440239"/>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9" name="Content Placeholder 3"/>
          <p:cNvSpPr>
            <a:spLocks noGrp="1"/>
          </p:cNvSpPr>
          <p:nvPr>
            <p:ph sz="half" idx="10" hasCustomPrompt="1"/>
          </p:nvPr>
        </p:nvSpPr>
        <p:spPr>
          <a:xfrm>
            <a:off x="7868712" y="1736725"/>
            <a:ext cx="3367536" cy="4440239"/>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11" name="Title 1"/>
          <p:cNvSpPr>
            <a:spLocks noGrp="1"/>
          </p:cNvSpPr>
          <p:nvPr>
            <p:ph type="title" hasCustomPrompt="1"/>
          </p:nvPr>
        </p:nvSpPr>
        <p:spPr>
          <a:xfrm>
            <a:off x="946786" y="429275"/>
            <a:ext cx="10311765" cy="657844"/>
          </a:xfrm>
        </p:spPr>
        <p:txBody>
          <a:bodyPr>
            <a:normAutofit/>
          </a:bodyPr>
          <a:lstStyle>
            <a:lvl1pPr>
              <a:defRPr baseline="0"/>
            </a:lvl1pPr>
          </a:lstStyle>
          <a:p>
            <a:r>
              <a:rPr lang="en-US" dirty="0" smtClean="0"/>
              <a:t>Three Column with Subtitle</a:t>
            </a:r>
            <a:endParaRPr lang="en-US" dirty="0"/>
          </a:p>
        </p:txBody>
      </p:sp>
      <p:sp>
        <p:nvSpPr>
          <p:cNvPr id="12" name="Text Placeholder 8"/>
          <p:cNvSpPr>
            <a:spLocks noGrp="1"/>
          </p:cNvSpPr>
          <p:nvPr>
            <p:ph type="body" sz="quarter" idx="13" hasCustomPrompt="1"/>
          </p:nvPr>
        </p:nvSpPr>
        <p:spPr>
          <a:xfrm>
            <a:off x="950976" y="1087119"/>
            <a:ext cx="10307575" cy="418375"/>
          </a:xfrm>
        </p:spPr>
        <p:txBody>
          <a:bodyPr anchor="t">
            <a:noAutofit/>
          </a:bodyPr>
          <a:lstStyle>
            <a:lvl1pPr marL="0" indent="0">
              <a:lnSpc>
                <a:spcPct val="90000"/>
              </a:lnSpc>
              <a:spcBef>
                <a:spcPts val="0"/>
              </a:spcBef>
              <a:buNone/>
              <a:defRPr lang="en-US" sz="2200" b="0" kern="1200" baseline="0" smtClean="0">
                <a:solidFill>
                  <a:schemeClr val="tx1"/>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(22pt)</a:t>
            </a:r>
          </a:p>
        </p:txBody>
      </p:sp>
    </p:spTree>
    <p:extLst>
      <p:ext uri="{BB962C8B-B14F-4D97-AF65-F5344CB8AC3E}">
        <p14:creationId xmlns:p14="http://schemas.microsoft.com/office/powerpoint/2010/main" val="182333866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ntent, Subtitle and Headings">
    <p:spTree>
      <p:nvGrpSpPr>
        <p:cNvPr id="1" name=""/>
        <p:cNvGrpSpPr/>
        <p:nvPr/>
      </p:nvGrpSpPr>
      <p:grpSpPr>
        <a:xfrm>
          <a:off x="0" y="0"/>
          <a:ext cx="0" cy="0"/>
          <a:chOff x="0" y="0"/>
          <a:chExt cx="0" cy="0"/>
        </a:xfrm>
      </p:grpSpPr>
      <p:sp>
        <p:nvSpPr>
          <p:cNvPr id="6" name="Content Placeholder 2"/>
          <p:cNvSpPr>
            <a:spLocks noGrp="1"/>
          </p:cNvSpPr>
          <p:nvPr>
            <p:ph sz="half" idx="1" hasCustomPrompt="1"/>
          </p:nvPr>
        </p:nvSpPr>
        <p:spPr>
          <a:xfrm>
            <a:off x="946785" y="2205038"/>
            <a:ext cx="3268376" cy="3971926"/>
          </a:xfrm>
        </p:spPr>
        <p:txBody>
          <a:bodyPr/>
          <a:lstStyle>
            <a:lvl1pPr marL="228594" indent="-228594">
              <a:spcAft>
                <a:spcPts val="600"/>
              </a:spcAft>
              <a:defRPr sz="1800"/>
            </a:lvl1pPr>
            <a:lvl2pPr>
              <a:spcAft>
                <a:spcPts val="600"/>
              </a:spcAft>
              <a:defRPr sz="1600"/>
            </a:lvl2pPr>
            <a:lvl3pPr>
              <a:spcAft>
                <a:spcPts val="600"/>
              </a:spcAft>
              <a:defRPr sz="1400"/>
            </a:lvl3pPr>
            <a:lvl4pPr>
              <a:spcAft>
                <a:spcPts val="600"/>
              </a:spcAft>
              <a:defRPr sz="1400" baseline="0"/>
            </a:lvl4pPr>
            <a:lvl5pPr>
              <a:spcAft>
                <a:spcPts val="600"/>
              </a:spcAft>
              <a:defRPr sz="1400" baseline="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8" name="Content Placeholder 3"/>
          <p:cNvSpPr>
            <a:spLocks noGrp="1"/>
          </p:cNvSpPr>
          <p:nvPr>
            <p:ph sz="half" idx="2" hasCustomPrompt="1"/>
          </p:nvPr>
        </p:nvSpPr>
        <p:spPr>
          <a:xfrm>
            <a:off x="4427035" y="2205038"/>
            <a:ext cx="3229804" cy="3971926"/>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9" name="Content Placeholder 3"/>
          <p:cNvSpPr>
            <a:spLocks noGrp="1"/>
          </p:cNvSpPr>
          <p:nvPr>
            <p:ph sz="half" idx="10" hasCustomPrompt="1"/>
          </p:nvPr>
        </p:nvSpPr>
        <p:spPr>
          <a:xfrm>
            <a:off x="7868712" y="2205038"/>
            <a:ext cx="3367536" cy="3971926"/>
          </a:xfrm>
        </p:spPr>
        <p:txBody>
          <a:bodyPr/>
          <a:lstStyle>
            <a:lvl1pPr>
              <a:spcAft>
                <a:spcPts val="600"/>
              </a:spcAft>
              <a:defRPr sz="1800"/>
            </a:lvl1pPr>
            <a:lvl2pPr>
              <a:spcAft>
                <a:spcPts val="600"/>
              </a:spcAft>
              <a:defRPr sz="1600"/>
            </a:lvl2pPr>
            <a:lvl3pPr>
              <a:spcAft>
                <a:spcPts val="600"/>
              </a:spcAft>
              <a:defRPr sz="1400"/>
            </a:lvl3pPr>
            <a:lvl4pPr>
              <a:spcAft>
                <a:spcPts val="600"/>
              </a:spcAft>
              <a:defRPr sz="1400"/>
            </a:lvl4pPr>
            <a:lvl5pPr>
              <a:spcAft>
                <a:spcPts val="600"/>
              </a:spcAft>
              <a:defRPr sz="1400"/>
            </a:lvl5pPr>
          </a:lstStyle>
          <a:p>
            <a:pPr lvl="0"/>
            <a:r>
              <a:rPr lang="en-US" dirty="0" smtClean="0"/>
              <a:t>First level 18 </a:t>
            </a:r>
            <a:r>
              <a:rPr lang="en-US" dirty="0" err="1" smtClean="0"/>
              <a:t>pt</a:t>
            </a:r>
            <a:endParaRPr lang="en-US" dirty="0" smtClean="0"/>
          </a:p>
          <a:p>
            <a:pPr lvl="1"/>
            <a:r>
              <a:rPr lang="en-US" dirty="0" smtClean="0"/>
              <a:t>Second level 16 pt</a:t>
            </a:r>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11" name="Text Placeholder 2"/>
          <p:cNvSpPr>
            <a:spLocks noGrp="1"/>
          </p:cNvSpPr>
          <p:nvPr>
            <p:ph type="body" idx="11" hasCustomPrompt="1"/>
          </p:nvPr>
        </p:nvSpPr>
        <p:spPr>
          <a:xfrm>
            <a:off x="946785" y="1736725"/>
            <a:ext cx="3268376"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2" name="Text Placeholder 2"/>
          <p:cNvSpPr>
            <a:spLocks noGrp="1"/>
          </p:cNvSpPr>
          <p:nvPr>
            <p:ph type="body" idx="12" hasCustomPrompt="1"/>
          </p:nvPr>
        </p:nvSpPr>
        <p:spPr>
          <a:xfrm>
            <a:off x="4427035" y="1736724"/>
            <a:ext cx="3229804"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3" name="Text Placeholder 2"/>
          <p:cNvSpPr>
            <a:spLocks noGrp="1"/>
          </p:cNvSpPr>
          <p:nvPr>
            <p:ph type="body" idx="13" hasCustomPrompt="1"/>
          </p:nvPr>
        </p:nvSpPr>
        <p:spPr>
          <a:xfrm>
            <a:off x="7868712" y="1736725"/>
            <a:ext cx="3367536" cy="417195"/>
          </a:xfrm>
        </p:spPr>
        <p:txBody>
          <a:bodyPr anchor="b">
            <a:normAutofit/>
          </a:bodyPr>
          <a:lstStyle>
            <a:lvl1pPr marL="0" indent="0">
              <a:buNone/>
              <a:defRPr sz="20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Column Title 20 </a:t>
            </a:r>
            <a:r>
              <a:rPr lang="en-US" dirty="0" err="1" smtClean="0"/>
              <a:t>pt</a:t>
            </a:r>
            <a:r>
              <a:rPr lang="en-US" dirty="0" smtClean="0"/>
              <a:t> bold</a:t>
            </a:r>
          </a:p>
        </p:txBody>
      </p:sp>
      <p:sp>
        <p:nvSpPr>
          <p:cNvPr id="10" name="Title 1"/>
          <p:cNvSpPr>
            <a:spLocks noGrp="1"/>
          </p:cNvSpPr>
          <p:nvPr>
            <p:ph type="title" hasCustomPrompt="1"/>
          </p:nvPr>
        </p:nvSpPr>
        <p:spPr>
          <a:xfrm>
            <a:off x="946786" y="429275"/>
            <a:ext cx="10311765" cy="657844"/>
          </a:xfrm>
        </p:spPr>
        <p:txBody>
          <a:bodyPr>
            <a:normAutofit/>
          </a:bodyPr>
          <a:lstStyle>
            <a:lvl1pPr>
              <a:defRPr baseline="0"/>
            </a:lvl1pPr>
          </a:lstStyle>
          <a:p>
            <a:r>
              <a:rPr lang="en-US" dirty="0" smtClean="0"/>
              <a:t>Three Column with Subtitle and Headings</a:t>
            </a:r>
            <a:endParaRPr lang="en-US" dirty="0"/>
          </a:p>
        </p:txBody>
      </p:sp>
      <p:sp>
        <p:nvSpPr>
          <p:cNvPr id="15" name="Text Placeholder 8"/>
          <p:cNvSpPr>
            <a:spLocks noGrp="1"/>
          </p:cNvSpPr>
          <p:nvPr>
            <p:ph type="body" sz="quarter" idx="14" hasCustomPrompt="1"/>
          </p:nvPr>
        </p:nvSpPr>
        <p:spPr>
          <a:xfrm>
            <a:off x="950976" y="1087119"/>
            <a:ext cx="10307575" cy="418375"/>
          </a:xfrm>
        </p:spPr>
        <p:txBody>
          <a:bodyPr anchor="t">
            <a:noAutofit/>
          </a:bodyPr>
          <a:lstStyle>
            <a:lvl1pPr marL="0" indent="0">
              <a:lnSpc>
                <a:spcPct val="90000"/>
              </a:lnSpc>
              <a:spcBef>
                <a:spcPts val="0"/>
              </a:spcBef>
              <a:buNone/>
              <a:defRPr lang="en-US" sz="2200" b="0" kern="1200" baseline="0" smtClean="0">
                <a:solidFill>
                  <a:schemeClr val="tx1"/>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(22pt)</a:t>
            </a:r>
          </a:p>
        </p:txBody>
      </p:sp>
    </p:spTree>
    <p:extLst>
      <p:ext uri="{BB962C8B-B14F-4D97-AF65-F5344CB8AC3E}">
        <p14:creationId xmlns:p14="http://schemas.microsoft.com/office/powerpoint/2010/main" val="84470247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SectionDivider_Slide">
    <p:bg>
      <p:bgPr>
        <a:gradFill flip="none" rotWithShape="1">
          <a:gsLst>
            <a:gs pos="35000">
              <a:srgbClr val="29ADFE"/>
            </a:gs>
            <a:gs pos="74000">
              <a:srgbClr val="114E91"/>
            </a:gs>
          </a:gsLst>
          <a:lin ang="2639999" scaled="0"/>
        </a:gradFill>
        <a:effectLst/>
      </p:bgPr>
    </p:bg>
    <p:spTree>
      <p:nvGrpSpPr>
        <p:cNvPr id="1" name=""/>
        <p:cNvGrpSpPr/>
        <p:nvPr/>
      </p:nvGrpSpPr>
      <p:grpSpPr>
        <a:xfrm>
          <a:off x="0" y="0"/>
          <a:ext cx="0" cy="0"/>
          <a:chOff x="0" y="0"/>
          <a:chExt cx="0" cy="0"/>
        </a:xfrm>
      </p:grpSpPr>
      <p:pic>
        <p:nvPicPr>
          <p:cNvPr id="371" name="Picture 58" descr="Picture 58"/>
          <p:cNvPicPr>
            <a:picLocks noChangeAspect="1"/>
          </p:cNvPicPr>
          <p:nvPr userDrawn="1"/>
        </p:nvPicPr>
        <p:blipFill>
          <a:blip r:embed="rId2">
            <a:alphaModFix amt="28000"/>
            <a:extLst/>
          </a:blip>
          <a:stretch>
            <a:fillRect/>
          </a:stretch>
        </p:blipFill>
        <p:spPr>
          <a:xfrm>
            <a:off x="0" y="0"/>
            <a:ext cx="12166600" cy="6858000"/>
          </a:xfrm>
          <a:prstGeom prst="rect">
            <a:avLst/>
          </a:prstGeom>
          <a:ln w="12700">
            <a:miter lim="400000"/>
          </a:ln>
        </p:spPr>
      </p:pic>
      <p:sp>
        <p:nvSpPr>
          <p:cNvPr id="372" name="Rectangle 95"/>
          <p:cNvSpPr/>
          <p:nvPr userDrawn="1"/>
        </p:nvSpPr>
        <p:spPr>
          <a:xfrm>
            <a:off x="0" y="0"/>
            <a:ext cx="12192001" cy="6858000"/>
          </a:xfrm>
          <a:prstGeom prst="rect">
            <a:avLst/>
          </a:prstGeom>
          <a:gradFill>
            <a:gsLst>
              <a:gs pos="33000">
                <a:schemeClr val="accent5">
                  <a:alpha val="12000"/>
                </a:schemeClr>
              </a:gs>
              <a:gs pos="83000">
                <a:srgbClr val="114E91">
                  <a:alpha val="39000"/>
                </a:srgbClr>
              </a:gs>
            </a:gsLst>
            <a:lin ang="2639999"/>
          </a:gradFill>
          <a:ln w="12700">
            <a:miter lim="400000"/>
          </a:ln>
        </p:spPr>
        <p:txBody>
          <a:bodyPr lIns="45719" rIns="45719" anchor="ctr"/>
          <a:lstStyle/>
          <a:p>
            <a:pPr algn="ctr" defTabSz="914400" hangingPunct="0">
              <a:defRPr>
                <a:solidFill>
                  <a:srgbClr val="FFFFFF"/>
                </a:solidFill>
              </a:defRPr>
            </a:pPr>
            <a:endParaRPr kern="0">
              <a:solidFill>
                <a:srgbClr val="FFFFFF"/>
              </a:solidFill>
              <a:latin typeface="Calibri"/>
              <a:cs typeface="Calibri"/>
              <a:sym typeface="Calibri"/>
            </a:endParaRPr>
          </a:p>
        </p:txBody>
      </p:sp>
      <p:grpSp>
        <p:nvGrpSpPr>
          <p:cNvPr id="387" name="Group 47"/>
          <p:cNvGrpSpPr/>
          <p:nvPr/>
        </p:nvGrpSpPr>
        <p:grpSpPr>
          <a:xfrm>
            <a:off x="11311010" y="6527385"/>
            <a:ext cx="740367" cy="179272"/>
            <a:chOff x="0" y="0"/>
            <a:chExt cx="740366" cy="179271"/>
          </a:xfrm>
        </p:grpSpPr>
        <p:sp>
          <p:nvSpPr>
            <p:cNvPr id="374" name="Freeform 5"/>
            <p:cNvSpPr/>
            <p:nvPr/>
          </p:nvSpPr>
          <p:spPr>
            <a:xfrm>
              <a:off x="-1" y="37251"/>
              <a:ext cx="142021" cy="14202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5311" y="0"/>
                  </a:lnTo>
                  <a:lnTo>
                    <a:pt x="5311" y="16289"/>
                  </a:lnTo>
                  <a:lnTo>
                    <a:pt x="21600" y="16289"/>
                  </a:lnTo>
                  <a:lnTo>
                    <a:pt x="21600" y="21600"/>
                  </a:lnTo>
                  <a:lnTo>
                    <a:pt x="0" y="21600"/>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75" name="Freeform 6"/>
            <p:cNvSpPr/>
            <p:nvPr/>
          </p:nvSpPr>
          <p:spPr>
            <a:xfrm>
              <a:off x="34922" y="4656"/>
              <a:ext cx="142021" cy="139693"/>
            </a:xfrm>
            <a:custGeom>
              <a:avLst/>
              <a:gdLst/>
              <a:ahLst/>
              <a:cxnLst>
                <a:cxn ang="0">
                  <a:pos x="wd2" y="hd2"/>
                </a:cxn>
                <a:cxn ang="5400000">
                  <a:pos x="wd2" y="hd2"/>
                </a:cxn>
                <a:cxn ang="10800000">
                  <a:pos x="wd2" y="hd2"/>
                </a:cxn>
                <a:cxn ang="16200000">
                  <a:pos x="wd2" y="hd2"/>
                </a:cxn>
              </a:cxnLst>
              <a:rect l="0" t="0" r="r" b="b"/>
              <a:pathLst>
                <a:path w="21600" h="21600" extrusionOk="0">
                  <a:moveTo>
                    <a:pt x="0" y="5040"/>
                  </a:moveTo>
                  <a:lnTo>
                    <a:pt x="0" y="0"/>
                  </a:lnTo>
                  <a:lnTo>
                    <a:pt x="21600" y="0"/>
                  </a:lnTo>
                  <a:lnTo>
                    <a:pt x="21600" y="21600"/>
                  </a:lnTo>
                  <a:lnTo>
                    <a:pt x="16289" y="21600"/>
                  </a:lnTo>
                  <a:lnTo>
                    <a:pt x="16289" y="5040"/>
                  </a:lnTo>
                  <a:lnTo>
                    <a:pt x="0" y="5040"/>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76" name="Freeform 7"/>
            <p:cNvSpPr/>
            <p:nvPr/>
          </p:nvSpPr>
          <p:spPr>
            <a:xfrm>
              <a:off x="216522" y="4656"/>
              <a:ext cx="81487" cy="7450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17897" y="0"/>
                  </a:lnTo>
                  <a:lnTo>
                    <a:pt x="11109" y="10800"/>
                  </a:lnTo>
                  <a:lnTo>
                    <a:pt x="4320" y="0"/>
                  </a:lnTo>
                  <a:lnTo>
                    <a:pt x="0" y="0"/>
                  </a:lnTo>
                  <a:lnTo>
                    <a:pt x="0" y="21600"/>
                  </a:lnTo>
                  <a:lnTo>
                    <a:pt x="4320" y="21600"/>
                  </a:lnTo>
                  <a:lnTo>
                    <a:pt x="4320" y="7425"/>
                  </a:lnTo>
                  <a:lnTo>
                    <a:pt x="9874" y="16200"/>
                  </a:lnTo>
                  <a:lnTo>
                    <a:pt x="12343" y="16200"/>
                  </a:lnTo>
                  <a:lnTo>
                    <a:pt x="17897" y="7425"/>
                  </a:lnTo>
                  <a:lnTo>
                    <a:pt x="17897" y="21600"/>
                  </a:lnTo>
                  <a:lnTo>
                    <a:pt x="21600" y="21600"/>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77" name="Freeform 8"/>
            <p:cNvSpPr/>
            <p:nvPr/>
          </p:nvSpPr>
          <p:spPr>
            <a:xfrm>
              <a:off x="337588" y="4656"/>
              <a:ext cx="13970" cy="74503"/>
            </a:xfrm>
            <a:prstGeom prst="rect">
              <a:avLst/>
            </a:pr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78" name="Freeform 9"/>
            <p:cNvSpPr/>
            <p:nvPr/>
          </p:nvSpPr>
          <p:spPr>
            <a:xfrm>
              <a:off x="391136" y="4656"/>
              <a:ext cx="72175" cy="74503"/>
            </a:xfrm>
            <a:custGeom>
              <a:avLst/>
              <a:gdLst/>
              <a:ahLst/>
              <a:cxnLst>
                <a:cxn ang="0">
                  <a:pos x="wd2" y="hd2"/>
                </a:cxn>
                <a:cxn ang="5400000">
                  <a:pos x="wd2" y="hd2"/>
                </a:cxn>
                <a:cxn ang="10800000">
                  <a:pos x="wd2" y="hd2"/>
                </a:cxn>
                <a:cxn ang="16200000">
                  <a:pos x="wd2" y="hd2"/>
                </a:cxn>
              </a:cxnLst>
              <a:rect l="0" t="0" r="r" b="b"/>
              <a:pathLst>
                <a:path w="21600" h="21600" extrusionOk="0">
                  <a:moveTo>
                    <a:pt x="21600" y="19575"/>
                  </a:moveTo>
                  <a:lnTo>
                    <a:pt x="21600" y="14850"/>
                  </a:lnTo>
                  <a:lnTo>
                    <a:pt x="17419" y="14850"/>
                  </a:lnTo>
                  <a:lnTo>
                    <a:pt x="17419" y="17550"/>
                  </a:lnTo>
                  <a:lnTo>
                    <a:pt x="4181" y="17550"/>
                  </a:lnTo>
                  <a:lnTo>
                    <a:pt x="4181" y="4050"/>
                  </a:lnTo>
                  <a:lnTo>
                    <a:pt x="17419" y="4050"/>
                  </a:lnTo>
                  <a:lnTo>
                    <a:pt x="17419" y="6075"/>
                  </a:lnTo>
                  <a:lnTo>
                    <a:pt x="21600" y="6750"/>
                  </a:lnTo>
                  <a:lnTo>
                    <a:pt x="21600" y="0"/>
                  </a:lnTo>
                  <a:lnTo>
                    <a:pt x="0" y="0"/>
                  </a:lnTo>
                  <a:lnTo>
                    <a:pt x="0" y="20925"/>
                  </a:lnTo>
                  <a:lnTo>
                    <a:pt x="2090" y="21600"/>
                  </a:lnTo>
                  <a:lnTo>
                    <a:pt x="19510" y="21600"/>
                  </a:lnTo>
                  <a:lnTo>
                    <a:pt x="21600" y="20925"/>
                  </a:lnTo>
                  <a:lnTo>
                    <a:pt x="21600" y="19575"/>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79" name="Freeform 10"/>
            <p:cNvSpPr/>
            <p:nvPr/>
          </p:nvSpPr>
          <p:spPr>
            <a:xfrm>
              <a:off x="502890" y="4656"/>
              <a:ext cx="74503" cy="7450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4850" y="12825"/>
                  </a:lnTo>
                  <a:lnTo>
                    <a:pt x="19575" y="12825"/>
                  </a:lnTo>
                  <a:lnTo>
                    <a:pt x="20925" y="12150"/>
                  </a:lnTo>
                  <a:lnTo>
                    <a:pt x="21600" y="10800"/>
                  </a:lnTo>
                  <a:lnTo>
                    <a:pt x="21600" y="2025"/>
                  </a:lnTo>
                  <a:lnTo>
                    <a:pt x="20925" y="0"/>
                  </a:lnTo>
                  <a:lnTo>
                    <a:pt x="0" y="0"/>
                  </a:lnTo>
                  <a:lnTo>
                    <a:pt x="0" y="21600"/>
                  </a:lnTo>
                  <a:lnTo>
                    <a:pt x="4050" y="21600"/>
                  </a:lnTo>
                  <a:lnTo>
                    <a:pt x="4050" y="12825"/>
                  </a:lnTo>
                  <a:lnTo>
                    <a:pt x="9450" y="12825"/>
                  </a:lnTo>
                  <a:lnTo>
                    <a:pt x="16200" y="21600"/>
                  </a:lnTo>
                  <a:lnTo>
                    <a:pt x="21600" y="21600"/>
                  </a:lnTo>
                  <a:close/>
                  <a:moveTo>
                    <a:pt x="4050" y="4050"/>
                  </a:moveTo>
                  <a:lnTo>
                    <a:pt x="16875" y="4050"/>
                  </a:lnTo>
                  <a:lnTo>
                    <a:pt x="16875" y="8775"/>
                  </a:lnTo>
                  <a:lnTo>
                    <a:pt x="4050" y="8775"/>
                  </a:lnTo>
                  <a:lnTo>
                    <a:pt x="4050" y="4050"/>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0" name="Freeform 11"/>
            <p:cNvSpPr/>
            <p:nvPr/>
          </p:nvSpPr>
          <p:spPr>
            <a:xfrm>
              <a:off x="614643" y="4656"/>
              <a:ext cx="74503" cy="74503"/>
            </a:xfrm>
            <a:custGeom>
              <a:avLst/>
              <a:gdLst/>
              <a:ahLst/>
              <a:cxnLst>
                <a:cxn ang="0">
                  <a:pos x="wd2" y="hd2"/>
                </a:cxn>
                <a:cxn ang="5400000">
                  <a:pos x="wd2" y="hd2"/>
                </a:cxn>
                <a:cxn ang="10800000">
                  <a:pos x="wd2" y="hd2"/>
                </a:cxn>
                <a:cxn ang="16200000">
                  <a:pos x="wd2" y="hd2"/>
                </a:cxn>
              </a:cxnLst>
              <a:rect l="0" t="0" r="r" b="b"/>
              <a:pathLst>
                <a:path w="21600" h="21600" extrusionOk="0">
                  <a:moveTo>
                    <a:pt x="21600" y="19575"/>
                  </a:moveTo>
                  <a:lnTo>
                    <a:pt x="21600" y="2025"/>
                  </a:lnTo>
                  <a:lnTo>
                    <a:pt x="20925" y="0"/>
                  </a:lnTo>
                  <a:lnTo>
                    <a:pt x="675" y="0"/>
                  </a:lnTo>
                  <a:lnTo>
                    <a:pt x="0" y="2025"/>
                  </a:lnTo>
                  <a:lnTo>
                    <a:pt x="0" y="19575"/>
                  </a:lnTo>
                  <a:lnTo>
                    <a:pt x="675" y="20925"/>
                  </a:lnTo>
                  <a:lnTo>
                    <a:pt x="2025" y="21600"/>
                  </a:lnTo>
                  <a:lnTo>
                    <a:pt x="19575" y="21600"/>
                  </a:lnTo>
                  <a:lnTo>
                    <a:pt x="20925" y="20925"/>
                  </a:lnTo>
                  <a:lnTo>
                    <a:pt x="21600" y="19575"/>
                  </a:lnTo>
                  <a:close/>
                  <a:moveTo>
                    <a:pt x="4050" y="4050"/>
                  </a:moveTo>
                  <a:lnTo>
                    <a:pt x="17550" y="4050"/>
                  </a:lnTo>
                  <a:lnTo>
                    <a:pt x="17550" y="17550"/>
                  </a:lnTo>
                  <a:lnTo>
                    <a:pt x="4050" y="17550"/>
                  </a:lnTo>
                  <a:lnTo>
                    <a:pt x="4050" y="4050"/>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1" name="Freeform 12"/>
            <p:cNvSpPr/>
            <p:nvPr/>
          </p:nvSpPr>
          <p:spPr>
            <a:xfrm>
              <a:off x="216522" y="102440"/>
              <a:ext cx="74503" cy="76832"/>
            </a:xfrm>
            <a:custGeom>
              <a:avLst/>
              <a:gdLst/>
              <a:ahLst/>
              <a:cxnLst>
                <a:cxn ang="0">
                  <a:pos x="wd2" y="hd2"/>
                </a:cxn>
                <a:cxn ang="5400000">
                  <a:pos x="wd2" y="hd2"/>
                </a:cxn>
                <a:cxn ang="10800000">
                  <a:pos x="wd2" y="hd2"/>
                </a:cxn>
                <a:cxn ang="16200000">
                  <a:pos x="wd2" y="hd2"/>
                </a:cxn>
              </a:cxnLst>
              <a:rect l="0" t="0" r="r" b="b"/>
              <a:pathLst>
                <a:path w="21600" h="21600" extrusionOk="0">
                  <a:moveTo>
                    <a:pt x="21600" y="4582"/>
                  </a:moveTo>
                  <a:lnTo>
                    <a:pt x="21600" y="0"/>
                  </a:lnTo>
                  <a:lnTo>
                    <a:pt x="0" y="0"/>
                  </a:lnTo>
                  <a:lnTo>
                    <a:pt x="0" y="21600"/>
                  </a:lnTo>
                  <a:lnTo>
                    <a:pt x="4725" y="21600"/>
                  </a:lnTo>
                  <a:lnTo>
                    <a:pt x="4725" y="13091"/>
                  </a:lnTo>
                  <a:lnTo>
                    <a:pt x="17550" y="13091"/>
                  </a:lnTo>
                  <a:lnTo>
                    <a:pt x="17550" y="8509"/>
                  </a:lnTo>
                  <a:lnTo>
                    <a:pt x="4725" y="8509"/>
                  </a:lnTo>
                  <a:lnTo>
                    <a:pt x="4725" y="4582"/>
                  </a:lnTo>
                  <a:lnTo>
                    <a:pt x="21600" y="4582"/>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2" name="Freeform 13"/>
            <p:cNvSpPr/>
            <p:nvPr/>
          </p:nvSpPr>
          <p:spPr>
            <a:xfrm>
              <a:off x="311978" y="102440"/>
              <a:ext cx="74503" cy="76832"/>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2618"/>
                  </a:lnTo>
                  <a:lnTo>
                    <a:pt x="20925" y="655"/>
                  </a:lnTo>
                  <a:lnTo>
                    <a:pt x="19575" y="0"/>
                  </a:lnTo>
                  <a:lnTo>
                    <a:pt x="2025" y="0"/>
                  </a:lnTo>
                  <a:lnTo>
                    <a:pt x="675" y="655"/>
                  </a:lnTo>
                  <a:lnTo>
                    <a:pt x="0" y="2618"/>
                  </a:lnTo>
                  <a:lnTo>
                    <a:pt x="0" y="19636"/>
                  </a:lnTo>
                  <a:lnTo>
                    <a:pt x="675" y="20945"/>
                  </a:lnTo>
                  <a:lnTo>
                    <a:pt x="2025" y="21600"/>
                  </a:lnTo>
                  <a:lnTo>
                    <a:pt x="19575" y="21600"/>
                  </a:lnTo>
                  <a:lnTo>
                    <a:pt x="20925" y="20945"/>
                  </a:lnTo>
                  <a:lnTo>
                    <a:pt x="21600" y="19636"/>
                  </a:lnTo>
                  <a:close/>
                  <a:moveTo>
                    <a:pt x="4050" y="4582"/>
                  </a:moveTo>
                  <a:lnTo>
                    <a:pt x="17550" y="4582"/>
                  </a:lnTo>
                  <a:lnTo>
                    <a:pt x="17550" y="17018"/>
                  </a:lnTo>
                  <a:lnTo>
                    <a:pt x="4050" y="17018"/>
                  </a:lnTo>
                  <a:lnTo>
                    <a:pt x="4050" y="4582"/>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3" name="Freeform 14"/>
            <p:cNvSpPr/>
            <p:nvPr/>
          </p:nvSpPr>
          <p:spPr>
            <a:xfrm>
              <a:off x="412090" y="102440"/>
              <a:ext cx="74503" cy="76832"/>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14400"/>
                  </a:lnTo>
                  <a:lnTo>
                    <a:pt x="17550" y="15055"/>
                  </a:lnTo>
                  <a:lnTo>
                    <a:pt x="17550" y="17018"/>
                  </a:lnTo>
                  <a:lnTo>
                    <a:pt x="4725" y="17018"/>
                  </a:lnTo>
                  <a:lnTo>
                    <a:pt x="4725" y="4582"/>
                  </a:lnTo>
                  <a:lnTo>
                    <a:pt x="17550" y="4582"/>
                  </a:lnTo>
                  <a:lnTo>
                    <a:pt x="17550" y="6545"/>
                  </a:lnTo>
                  <a:lnTo>
                    <a:pt x="21600" y="7200"/>
                  </a:lnTo>
                  <a:lnTo>
                    <a:pt x="21600" y="2618"/>
                  </a:lnTo>
                  <a:lnTo>
                    <a:pt x="20925" y="655"/>
                  </a:lnTo>
                  <a:lnTo>
                    <a:pt x="19575" y="0"/>
                  </a:lnTo>
                  <a:lnTo>
                    <a:pt x="2700" y="0"/>
                  </a:lnTo>
                  <a:lnTo>
                    <a:pt x="675" y="655"/>
                  </a:lnTo>
                  <a:lnTo>
                    <a:pt x="0" y="2618"/>
                  </a:lnTo>
                  <a:lnTo>
                    <a:pt x="0" y="19636"/>
                  </a:lnTo>
                  <a:lnTo>
                    <a:pt x="675" y="20945"/>
                  </a:lnTo>
                  <a:lnTo>
                    <a:pt x="2700" y="21600"/>
                  </a:lnTo>
                  <a:lnTo>
                    <a:pt x="19575" y="21600"/>
                  </a:lnTo>
                  <a:lnTo>
                    <a:pt x="20925" y="20945"/>
                  </a:lnTo>
                  <a:lnTo>
                    <a:pt x="21600" y="19636"/>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4" name="Freeform 15"/>
            <p:cNvSpPr/>
            <p:nvPr/>
          </p:nvSpPr>
          <p:spPr>
            <a:xfrm>
              <a:off x="514531" y="102440"/>
              <a:ext cx="74503" cy="76832"/>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0"/>
                  </a:lnTo>
                  <a:lnTo>
                    <a:pt x="16875" y="0"/>
                  </a:lnTo>
                  <a:lnTo>
                    <a:pt x="16875" y="17018"/>
                  </a:lnTo>
                  <a:lnTo>
                    <a:pt x="4050" y="17018"/>
                  </a:lnTo>
                  <a:lnTo>
                    <a:pt x="4050" y="0"/>
                  </a:lnTo>
                  <a:lnTo>
                    <a:pt x="0" y="0"/>
                  </a:lnTo>
                  <a:lnTo>
                    <a:pt x="0" y="19636"/>
                  </a:lnTo>
                  <a:lnTo>
                    <a:pt x="675" y="20945"/>
                  </a:lnTo>
                  <a:lnTo>
                    <a:pt x="2025" y="21600"/>
                  </a:lnTo>
                  <a:lnTo>
                    <a:pt x="18900" y="21600"/>
                  </a:lnTo>
                  <a:lnTo>
                    <a:pt x="20925" y="20945"/>
                  </a:lnTo>
                  <a:lnTo>
                    <a:pt x="21600" y="19636"/>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5" name="Freeform 16"/>
            <p:cNvSpPr/>
            <p:nvPr/>
          </p:nvSpPr>
          <p:spPr>
            <a:xfrm>
              <a:off x="614643" y="102440"/>
              <a:ext cx="74503" cy="76832"/>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11127"/>
                  </a:lnTo>
                  <a:lnTo>
                    <a:pt x="20925" y="9164"/>
                  </a:lnTo>
                  <a:lnTo>
                    <a:pt x="19575" y="8509"/>
                  </a:lnTo>
                  <a:lnTo>
                    <a:pt x="4050" y="8509"/>
                  </a:lnTo>
                  <a:lnTo>
                    <a:pt x="4050" y="4582"/>
                  </a:lnTo>
                  <a:lnTo>
                    <a:pt x="17550" y="4582"/>
                  </a:lnTo>
                  <a:lnTo>
                    <a:pt x="17550" y="6545"/>
                  </a:lnTo>
                  <a:lnTo>
                    <a:pt x="21600" y="7200"/>
                  </a:lnTo>
                  <a:lnTo>
                    <a:pt x="21600" y="2618"/>
                  </a:lnTo>
                  <a:lnTo>
                    <a:pt x="20925" y="655"/>
                  </a:lnTo>
                  <a:lnTo>
                    <a:pt x="19575" y="0"/>
                  </a:lnTo>
                  <a:lnTo>
                    <a:pt x="2025" y="0"/>
                  </a:lnTo>
                  <a:lnTo>
                    <a:pt x="675" y="655"/>
                  </a:lnTo>
                  <a:lnTo>
                    <a:pt x="0" y="2618"/>
                  </a:lnTo>
                  <a:lnTo>
                    <a:pt x="0" y="10473"/>
                  </a:lnTo>
                  <a:lnTo>
                    <a:pt x="675" y="12436"/>
                  </a:lnTo>
                  <a:lnTo>
                    <a:pt x="2025" y="13091"/>
                  </a:lnTo>
                  <a:lnTo>
                    <a:pt x="17550" y="13091"/>
                  </a:lnTo>
                  <a:lnTo>
                    <a:pt x="17550" y="17018"/>
                  </a:lnTo>
                  <a:lnTo>
                    <a:pt x="4050" y="17018"/>
                  </a:lnTo>
                  <a:lnTo>
                    <a:pt x="4050" y="15055"/>
                  </a:lnTo>
                  <a:lnTo>
                    <a:pt x="0" y="14400"/>
                  </a:lnTo>
                  <a:lnTo>
                    <a:pt x="0" y="19636"/>
                  </a:lnTo>
                  <a:lnTo>
                    <a:pt x="675" y="20945"/>
                  </a:lnTo>
                  <a:lnTo>
                    <a:pt x="2025" y="21600"/>
                  </a:lnTo>
                  <a:lnTo>
                    <a:pt x="19575" y="21600"/>
                  </a:lnTo>
                  <a:lnTo>
                    <a:pt x="20925" y="20945"/>
                  </a:lnTo>
                  <a:lnTo>
                    <a:pt x="21600" y="19636"/>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sp>
          <p:nvSpPr>
            <p:cNvPr id="386" name="Freeform 17"/>
            <p:cNvSpPr/>
            <p:nvPr/>
          </p:nvSpPr>
          <p:spPr>
            <a:xfrm>
              <a:off x="707771" y="-1"/>
              <a:ext cx="32596" cy="3259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6171" y="20057"/>
                  </a:lnTo>
                  <a:lnTo>
                    <a:pt x="3086" y="18514"/>
                  </a:lnTo>
                  <a:lnTo>
                    <a:pt x="0" y="13886"/>
                  </a:lnTo>
                  <a:lnTo>
                    <a:pt x="0" y="6171"/>
                  </a:lnTo>
                  <a:lnTo>
                    <a:pt x="6171" y="0"/>
                  </a:lnTo>
                  <a:lnTo>
                    <a:pt x="13886" y="0"/>
                  </a:lnTo>
                  <a:lnTo>
                    <a:pt x="18514" y="3086"/>
                  </a:lnTo>
                  <a:lnTo>
                    <a:pt x="20057" y="6171"/>
                  </a:lnTo>
                  <a:lnTo>
                    <a:pt x="21600" y="10800"/>
                  </a:lnTo>
                  <a:lnTo>
                    <a:pt x="20057" y="13886"/>
                  </a:lnTo>
                  <a:lnTo>
                    <a:pt x="18514" y="18514"/>
                  </a:lnTo>
                  <a:lnTo>
                    <a:pt x="13886" y="20057"/>
                  </a:lnTo>
                  <a:lnTo>
                    <a:pt x="10800" y="21600"/>
                  </a:lnTo>
                  <a:close/>
                  <a:moveTo>
                    <a:pt x="10800" y="0"/>
                  </a:moveTo>
                  <a:lnTo>
                    <a:pt x="6171" y="1543"/>
                  </a:lnTo>
                  <a:lnTo>
                    <a:pt x="3086" y="3086"/>
                  </a:lnTo>
                  <a:lnTo>
                    <a:pt x="1543" y="6171"/>
                  </a:lnTo>
                  <a:lnTo>
                    <a:pt x="0" y="10800"/>
                  </a:lnTo>
                  <a:lnTo>
                    <a:pt x="3086" y="16971"/>
                  </a:lnTo>
                  <a:lnTo>
                    <a:pt x="6171" y="18514"/>
                  </a:lnTo>
                  <a:lnTo>
                    <a:pt x="10800" y="20057"/>
                  </a:lnTo>
                  <a:lnTo>
                    <a:pt x="16971" y="16971"/>
                  </a:lnTo>
                  <a:lnTo>
                    <a:pt x="20057" y="10800"/>
                  </a:lnTo>
                  <a:lnTo>
                    <a:pt x="18514" y="6171"/>
                  </a:lnTo>
                  <a:lnTo>
                    <a:pt x="16971" y="3086"/>
                  </a:lnTo>
                  <a:lnTo>
                    <a:pt x="10800" y="0"/>
                  </a:lnTo>
                  <a:close/>
                  <a:moveTo>
                    <a:pt x="12343" y="16971"/>
                  </a:moveTo>
                  <a:lnTo>
                    <a:pt x="10800" y="10800"/>
                  </a:lnTo>
                  <a:lnTo>
                    <a:pt x="7714" y="10800"/>
                  </a:lnTo>
                  <a:lnTo>
                    <a:pt x="7714" y="16971"/>
                  </a:lnTo>
                  <a:lnTo>
                    <a:pt x="6171" y="16971"/>
                  </a:lnTo>
                  <a:lnTo>
                    <a:pt x="6171" y="3086"/>
                  </a:lnTo>
                  <a:lnTo>
                    <a:pt x="10800" y="3086"/>
                  </a:lnTo>
                  <a:lnTo>
                    <a:pt x="13886" y="4629"/>
                  </a:lnTo>
                  <a:lnTo>
                    <a:pt x="13886" y="9257"/>
                  </a:lnTo>
                  <a:lnTo>
                    <a:pt x="12343" y="10800"/>
                  </a:lnTo>
                  <a:lnTo>
                    <a:pt x="13886" y="16971"/>
                  </a:lnTo>
                  <a:lnTo>
                    <a:pt x="12343" y="16971"/>
                  </a:lnTo>
                  <a:close/>
                  <a:moveTo>
                    <a:pt x="7714" y="9257"/>
                  </a:moveTo>
                  <a:lnTo>
                    <a:pt x="12343" y="9257"/>
                  </a:lnTo>
                  <a:lnTo>
                    <a:pt x="12343" y="6171"/>
                  </a:lnTo>
                  <a:lnTo>
                    <a:pt x="9257" y="4629"/>
                  </a:lnTo>
                  <a:lnTo>
                    <a:pt x="7714" y="4629"/>
                  </a:lnTo>
                  <a:lnTo>
                    <a:pt x="7714" y="9257"/>
                  </a:lnTo>
                  <a:close/>
                </a:path>
              </a:pathLst>
            </a:custGeom>
            <a:solidFill>
              <a:srgbClr val="D9D9D9"/>
            </a:solidFill>
            <a:ln w="12700" cap="flat">
              <a:noFill/>
              <a:miter lim="400000"/>
            </a:ln>
            <a:effectLst/>
          </p:spPr>
          <p:txBody>
            <a:bodyPr wrap="square" lIns="45719" tIns="45719" rIns="45719" bIns="45719" numCol="1" anchor="t">
              <a:noAutofit/>
            </a:bodyPr>
            <a:lstStyle/>
            <a:p>
              <a:pPr defTabSz="914400" hangingPunct="0"/>
              <a:endParaRPr kern="0">
                <a:solidFill>
                  <a:srgbClr val="212E35"/>
                </a:solidFill>
                <a:latin typeface="Calibri"/>
                <a:cs typeface="Calibri"/>
                <a:sym typeface="Calibri"/>
              </a:endParaRPr>
            </a:p>
          </p:txBody>
        </p:sp>
      </p:grpSp>
      <p:sp>
        <p:nvSpPr>
          <p:cNvPr id="3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0" name="Title 1"/>
          <p:cNvSpPr>
            <a:spLocks noGrp="1"/>
          </p:cNvSpPr>
          <p:nvPr>
            <p:ph type="title" hasCustomPrompt="1"/>
          </p:nvPr>
        </p:nvSpPr>
        <p:spPr>
          <a:xfrm>
            <a:off x="946405" y="86960"/>
            <a:ext cx="8713814" cy="1313174"/>
          </a:xfrm>
        </p:spPr>
        <p:txBody>
          <a:bodyPr lIns="91440" tIns="45720" rIns="91440" bIns="45720" anchor="ctr">
            <a:normAutofit/>
          </a:bodyPr>
          <a:lstStyle>
            <a:lvl1pPr>
              <a:defRPr sz="4000">
                <a:solidFill>
                  <a:srgbClr val="FFFFFF"/>
                </a:solidFill>
              </a:defRPr>
            </a:lvl1pPr>
          </a:lstStyle>
          <a:p>
            <a:r>
              <a:rPr lang="en-US" dirty="0" smtClean="0"/>
              <a:t>Section Title Text</a:t>
            </a:r>
            <a:endParaRPr lang="en-US" dirty="0"/>
          </a:p>
        </p:txBody>
      </p:sp>
      <p:sp>
        <p:nvSpPr>
          <p:cNvPr id="21"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
        <p:nvSpPr>
          <p:cNvPr id="23" name="Content Placeholder"/>
          <p:cNvSpPr>
            <a:spLocks noGrp="1"/>
          </p:cNvSpPr>
          <p:nvPr>
            <p:ph idx="1" hasCustomPrompt="1"/>
          </p:nvPr>
        </p:nvSpPr>
        <p:spPr>
          <a:xfrm>
            <a:off x="605790" y="1349758"/>
            <a:ext cx="5080115" cy="5235505"/>
          </a:xfrm>
        </p:spPr>
        <p:txBody>
          <a:bodyPr/>
          <a:lstStyle>
            <a:lvl1pPr>
              <a:buSzPct val="80000"/>
              <a:defRPr sz="3200">
                <a:solidFill>
                  <a:srgbClr val="FFFFFF"/>
                </a:solidFill>
              </a:defRPr>
            </a:lvl1pPr>
            <a:lvl2pPr>
              <a:defRPr sz="2400"/>
            </a:lvl2pPr>
            <a:lvl3pPr>
              <a:defRPr/>
            </a:lvl3pPr>
            <a:lvl4pPr>
              <a:defRPr/>
            </a:lvl4pPr>
            <a:lvl5pPr>
              <a:defRPr/>
            </a:lvl5pPr>
          </a:lstStyle>
          <a:p>
            <a:pPr lvl="0"/>
            <a:r>
              <a:rPr lang="en-US" dirty="0" smtClean="0"/>
              <a:t>First level 24 </a:t>
            </a:r>
            <a:r>
              <a:rPr lang="en-US" dirty="0" err="1" smtClean="0"/>
              <a:t>pt</a:t>
            </a:r>
            <a:endParaRPr lang="en-US" dirty="0" smtClean="0"/>
          </a:p>
        </p:txBody>
      </p:sp>
    </p:spTree>
    <p:extLst>
      <p:ext uri="{BB962C8B-B14F-4D97-AF65-F5344CB8AC3E}">
        <p14:creationId xmlns:p14="http://schemas.microsoft.com/office/powerpoint/2010/main" val="838865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sp>
        <p:nvSpPr>
          <p:cNvPr id="4" name="Picture Placeholder 2"/>
          <p:cNvSpPr>
            <a:spLocks noGrp="1"/>
          </p:cNvSpPr>
          <p:nvPr>
            <p:ph type="pic" idx="11"/>
          </p:nvPr>
        </p:nvSpPr>
        <p:spPr bwMode="ltGray">
          <a:xfrm>
            <a:off x="946786" y="1736726"/>
            <a:ext cx="6286795" cy="4443412"/>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Drag picture to placeholder or click icon to add</a:t>
            </a:r>
            <a:endParaRPr dirty="0"/>
          </a:p>
        </p:txBody>
      </p:sp>
      <p:sp>
        <p:nvSpPr>
          <p:cNvPr id="7" name="Content Placeholder 6"/>
          <p:cNvSpPr>
            <a:spLocks noGrp="1"/>
          </p:cNvSpPr>
          <p:nvPr>
            <p:ph sz="quarter" idx="12" hasCustomPrompt="1"/>
          </p:nvPr>
        </p:nvSpPr>
        <p:spPr>
          <a:xfrm>
            <a:off x="7404101" y="1736724"/>
            <a:ext cx="3854450" cy="4443413"/>
          </a:xfrm>
        </p:spPr>
        <p:txBody>
          <a:bodyPr/>
          <a:lstStyle>
            <a:lvl1pPr marL="0" indent="0">
              <a:spcAft>
                <a:spcPts val="600"/>
              </a:spcAft>
              <a:buFont typeface="Wingdings" panose="05000000000000000000" pitchFamily="2" charset="2"/>
              <a:buNone/>
              <a:defRPr sz="2200"/>
            </a:lvl1pPr>
            <a:lvl2pPr marL="346075" indent="0">
              <a:spcAft>
                <a:spcPts val="600"/>
              </a:spcAft>
              <a:buNone/>
              <a:defRPr sz="2200"/>
            </a:lvl2pPr>
            <a:lvl3pPr marL="574675" indent="0">
              <a:spcAft>
                <a:spcPts val="600"/>
              </a:spcAft>
              <a:buNone/>
              <a:defRPr sz="1600"/>
            </a:lvl3pPr>
            <a:lvl4pPr marL="744538" indent="0">
              <a:spcAft>
                <a:spcPts val="600"/>
              </a:spcAft>
              <a:buNone/>
              <a:defRPr sz="1600"/>
            </a:lvl4pPr>
            <a:lvl5pPr marL="922337" indent="0">
              <a:spcAft>
                <a:spcPts val="600"/>
              </a:spcAft>
              <a:buNone/>
              <a:defRPr sz="1600"/>
            </a:lvl5pPr>
          </a:lstStyle>
          <a:p>
            <a:pPr lvl="0"/>
            <a:r>
              <a:rPr lang="en-US" dirty="0" smtClean="0"/>
              <a:t>First level 22 </a:t>
            </a:r>
            <a:r>
              <a:rPr lang="en-US" dirty="0" err="1" smtClean="0"/>
              <a:t>pt</a:t>
            </a:r>
            <a:endParaRPr lang="en-US" dirty="0" smtClean="0"/>
          </a:p>
          <a:p>
            <a:pPr lvl="1"/>
            <a:r>
              <a:rPr lang="en-US" dirty="0" smtClean="0"/>
              <a:t>Second level 22 </a:t>
            </a:r>
            <a:r>
              <a:rPr lang="en-US" dirty="0" err="1" smtClean="0"/>
              <a:t>pt</a:t>
            </a:r>
            <a:r>
              <a:rPr lang="en-US" dirty="0" smtClean="0"/>
              <a:t> </a:t>
            </a:r>
          </a:p>
        </p:txBody>
      </p:sp>
      <p:sp>
        <p:nvSpPr>
          <p:cNvPr id="6"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9" name="Title Placeholder"/>
          <p:cNvSpPr>
            <a:spLocks noGrp="1"/>
          </p:cNvSpPr>
          <p:nvPr>
            <p:ph type="title"/>
          </p:nvPr>
        </p:nvSpPr>
        <p:spPr>
          <a:xfrm>
            <a:off x="946786" y="429273"/>
            <a:ext cx="10311765" cy="1080000"/>
          </a:xfrm>
          <a:prstGeom prst="rect">
            <a:avLst/>
          </a:prstGeom>
        </p:spPr>
        <p:txBody>
          <a:bodyPr vert="horz" lIns="0" tIns="45720" rIns="9144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298950635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with bullets">
    <p:spTree>
      <p:nvGrpSpPr>
        <p:cNvPr id="1" name=""/>
        <p:cNvGrpSpPr/>
        <p:nvPr/>
      </p:nvGrpSpPr>
      <p:grpSpPr>
        <a:xfrm>
          <a:off x="0" y="0"/>
          <a:ext cx="0" cy="0"/>
          <a:chOff x="0" y="0"/>
          <a:chExt cx="0" cy="0"/>
        </a:xfrm>
      </p:grpSpPr>
      <p:sp>
        <p:nvSpPr>
          <p:cNvPr id="4" name="Picture Placeholder 2"/>
          <p:cNvSpPr>
            <a:spLocks noGrp="1"/>
          </p:cNvSpPr>
          <p:nvPr>
            <p:ph type="pic" idx="11"/>
          </p:nvPr>
        </p:nvSpPr>
        <p:spPr bwMode="ltGray">
          <a:xfrm>
            <a:off x="946786" y="1736726"/>
            <a:ext cx="6286795" cy="4443412"/>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Drag picture to placeholder or click icon to add</a:t>
            </a:r>
            <a:endParaRPr dirty="0"/>
          </a:p>
        </p:txBody>
      </p:sp>
      <p:sp>
        <p:nvSpPr>
          <p:cNvPr id="7" name="Content Placeholder 6"/>
          <p:cNvSpPr>
            <a:spLocks noGrp="1"/>
          </p:cNvSpPr>
          <p:nvPr>
            <p:ph sz="quarter" idx="12" hasCustomPrompt="1"/>
          </p:nvPr>
        </p:nvSpPr>
        <p:spPr>
          <a:xfrm>
            <a:off x="7404101" y="1736724"/>
            <a:ext cx="3854450" cy="4443413"/>
          </a:xfrm>
        </p:spPr>
        <p:txBody>
          <a:bodyPr/>
          <a:lstStyle>
            <a:lvl1pPr marL="457200" indent="-457200">
              <a:spcAft>
                <a:spcPts val="600"/>
              </a:spcAft>
              <a:buSzPct val="100000"/>
              <a:buFont typeface="+mj-lt"/>
              <a:buAutoNum type="arabicPeriod"/>
              <a:defRPr sz="2200"/>
            </a:lvl1pPr>
            <a:lvl2pPr>
              <a:spcAft>
                <a:spcPts val="600"/>
              </a:spcAft>
              <a:defRPr sz="1800"/>
            </a:lvl2pPr>
            <a:lvl3pPr>
              <a:spcAft>
                <a:spcPts val="600"/>
              </a:spcAft>
              <a:defRPr sz="1600"/>
            </a:lvl3pPr>
            <a:lvl4pPr>
              <a:spcAft>
                <a:spcPts val="600"/>
              </a:spcAft>
              <a:defRPr sz="1600"/>
            </a:lvl4pPr>
            <a:lvl5pPr>
              <a:spcAft>
                <a:spcPts val="600"/>
              </a:spcAft>
              <a:defRPr sz="1600"/>
            </a:lvl5pPr>
          </a:lstStyle>
          <a:p>
            <a:pPr lvl="0"/>
            <a:r>
              <a:rPr lang="en-US" dirty="0" smtClean="0"/>
              <a:t>First level 22 </a:t>
            </a:r>
            <a:r>
              <a:rPr lang="en-US" dirty="0" err="1" smtClean="0"/>
              <a:t>pt</a:t>
            </a:r>
            <a:endParaRPr lang="en-US" dirty="0" smtClean="0"/>
          </a:p>
        </p:txBody>
      </p:sp>
      <p:sp>
        <p:nvSpPr>
          <p:cNvPr id="6"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9" name="Title Placeholder"/>
          <p:cNvSpPr>
            <a:spLocks noGrp="1"/>
          </p:cNvSpPr>
          <p:nvPr>
            <p:ph type="title"/>
          </p:nvPr>
        </p:nvSpPr>
        <p:spPr>
          <a:xfrm>
            <a:off x="946786" y="429273"/>
            <a:ext cx="10311765" cy="657846"/>
          </a:xfrm>
          <a:prstGeom prst="rect">
            <a:avLst/>
          </a:prstGeom>
        </p:spPr>
        <p:txBody>
          <a:bodyPr vert="horz" lIns="0" tIns="45720" rIns="91440" bIns="45720" rtlCol="0" anchor="t">
            <a:noAutofit/>
          </a:bodyPr>
          <a:lstStyle/>
          <a:p>
            <a:r>
              <a:rPr lang="en-US" dirty="0" smtClean="0"/>
              <a:t>Click to edit Master title style</a:t>
            </a:r>
            <a:endParaRPr lang="en-US" dirty="0"/>
          </a:p>
        </p:txBody>
      </p:sp>
      <p:sp>
        <p:nvSpPr>
          <p:cNvPr id="10" name="subtitle"/>
          <p:cNvSpPr>
            <a:spLocks noGrp="1"/>
          </p:cNvSpPr>
          <p:nvPr>
            <p:ph type="body" sz="quarter" idx="13" hasCustomPrompt="1"/>
          </p:nvPr>
        </p:nvSpPr>
        <p:spPr>
          <a:xfrm>
            <a:off x="950976" y="1176570"/>
            <a:ext cx="10311765" cy="418375"/>
          </a:xfrm>
        </p:spPr>
        <p:txBody>
          <a:bodyPr anchor="t">
            <a:noAutofit/>
          </a:bodyPr>
          <a:lstStyle>
            <a:lvl1pPr marL="0" indent="0">
              <a:lnSpc>
                <a:spcPct val="90000"/>
              </a:lnSpc>
              <a:spcBef>
                <a:spcPts val="0"/>
              </a:spcBef>
              <a:buNone/>
              <a:defRPr lang="en-US" sz="2800" b="0" kern="1200" baseline="0" smtClean="0">
                <a:solidFill>
                  <a:schemeClr val="tx1"/>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(28pt)</a:t>
            </a:r>
          </a:p>
        </p:txBody>
      </p:sp>
    </p:spTree>
    <p:extLst>
      <p:ext uri="{BB962C8B-B14F-4D97-AF65-F5344CB8AC3E}">
        <p14:creationId xmlns:p14="http://schemas.microsoft.com/office/powerpoint/2010/main" val="103125847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Image Right">
    <p:spTree>
      <p:nvGrpSpPr>
        <p:cNvPr id="1" name=""/>
        <p:cNvGrpSpPr/>
        <p:nvPr/>
      </p:nvGrpSpPr>
      <p:grpSpPr>
        <a:xfrm>
          <a:off x="0" y="0"/>
          <a:ext cx="0" cy="0"/>
          <a:chOff x="0" y="0"/>
          <a:chExt cx="0" cy="0"/>
        </a:xfrm>
      </p:grpSpPr>
      <p:sp>
        <p:nvSpPr>
          <p:cNvPr id="6" name="Picture Placeholder 2"/>
          <p:cNvSpPr>
            <a:spLocks noGrp="1"/>
          </p:cNvSpPr>
          <p:nvPr>
            <p:ph type="pic" idx="13"/>
          </p:nvPr>
        </p:nvSpPr>
        <p:spPr bwMode="ltGray">
          <a:xfrm>
            <a:off x="5113360" y="1736725"/>
            <a:ext cx="6145191" cy="4443413"/>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Drag picture to placeholder or click icon to add</a:t>
            </a:r>
            <a:endParaRPr dirty="0"/>
          </a:p>
        </p:txBody>
      </p:sp>
      <p:sp>
        <p:nvSpPr>
          <p:cNvPr id="2" name="Title 1"/>
          <p:cNvSpPr>
            <a:spLocks noGrp="1"/>
          </p:cNvSpPr>
          <p:nvPr>
            <p:ph type="title" hasCustomPrompt="1"/>
          </p:nvPr>
        </p:nvSpPr>
        <p:spPr/>
        <p:txBody>
          <a:bodyPr/>
          <a:lstStyle>
            <a:lvl1pPr>
              <a:defRPr baseline="0"/>
            </a:lvl1pPr>
          </a:lstStyle>
          <a:p>
            <a:r>
              <a:rPr lang="en-US" dirty="0" smtClean="0"/>
              <a:t>Image Right</a:t>
            </a:r>
            <a:endParaRPr lang="en-US" dirty="0"/>
          </a:p>
        </p:txBody>
      </p:sp>
      <p:sp>
        <p:nvSpPr>
          <p:cNvPr id="9" name="Content Placeholder 8"/>
          <p:cNvSpPr>
            <a:spLocks noGrp="1"/>
          </p:cNvSpPr>
          <p:nvPr>
            <p:ph sz="quarter" idx="14" hasCustomPrompt="1"/>
          </p:nvPr>
        </p:nvSpPr>
        <p:spPr>
          <a:xfrm>
            <a:off x="946786" y="1736725"/>
            <a:ext cx="3955414" cy="4443413"/>
          </a:xfrm>
        </p:spPr>
        <p:txBody>
          <a:bodyPr/>
          <a:lstStyle>
            <a:lvl1pPr marL="0" indent="0">
              <a:spcAft>
                <a:spcPts val="1200"/>
              </a:spcAft>
              <a:buNone/>
              <a:defRPr sz="2200"/>
            </a:lvl1pPr>
            <a:lvl2pPr marL="346075" indent="0">
              <a:spcAft>
                <a:spcPts val="1200"/>
              </a:spcAft>
              <a:buNone/>
              <a:defRPr sz="2200"/>
            </a:lvl2pPr>
            <a:lvl3pPr marL="574675" indent="0">
              <a:spcAft>
                <a:spcPts val="1200"/>
              </a:spcAft>
              <a:buNone/>
              <a:defRPr sz="2400"/>
            </a:lvl3pPr>
            <a:lvl4pPr marL="744538" indent="0">
              <a:spcAft>
                <a:spcPts val="1200"/>
              </a:spcAft>
              <a:buNone/>
              <a:defRPr sz="2400"/>
            </a:lvl4pPr>
            <a:lvl5pPr marL="922337" indent="0">
              <a:spcAft>
                <a:spcPts val="1200"/>
              </a:spcAft>
              <a:buNone/>
              <a:defRPr sz="2400"/>
            </a:lvl5pPr>
          </a:lstStyle>
          <a:p>
            <a:pPr lvl="0"/>
            <a:r>
              <a:rPr lang="en-US" dirty="0" smtClean="0"/>
              <a:t>First level 22 pt</a:t>
            </a:r>
          </a:p>
          <a:p>
            <a:pPr lvl="1"/>
            <a:r>
              <a:rPr lang="en-US" dirty="0" smtClean="0"/>
              <a:t>Second level 22 pt</a:t>
            </a:r>
            <a:endParaRPr lang="en-US" dirty="0"/>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45189166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Image Right with bullets">
    <p:spTree>
      <p:nvGrpSpPr>
        <p:cNvPr id="1" name=""/>
        <p:cNvGrpSpPr/>
        <p:nvPr/>
      </p:nvGrpSpPr>
      <p:grpSpPr>
        <a:xfrm>
          <a:off x="0" y="0"/>
          <a:ext cx="0" cy="0"/>
          <a:chOff x="0" y="0"/>
          <a:chExt cx="0" cy="0"/>
        </a:xfrm>
      </p:grpSpPr>
      <p:sp>
        <p:nvSpPr>
          <p:cNvPr id="6" name="Picture Placeholder 2"/>
          <p:cNvSpPr>
            <a:spLocks noGrp="1"/>
          </p:cNvSpPr>
          <p:nvPr>
            <p:ph type="pic" idx="13"/>
          </p:nvPr>
        </p:nvSpPr>
        <p:spPr bwMode="ltGray">
          <a:xfrm>
            <a:off x="5113360" y="1736725"/>
            <a:ext cx="6145191" cy="4443413"/>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Drag picture to placeholder or click icon to add</a:t>
            </a:r>
            <a:endParaRPr dirty="0"/>
          </a:p>
        </p:txBody>
      </p:sp>
      <p:sp>
        <p:nvSpPr>
          <p:cNvPr id="2" name="Title 1"/>
          <p:cNvSpPr>
            <a:spLocks noGrp="1"/>
          </p:cNvSpPr>
          <p:nvPr>
            <p:ph type="title" hasCustomPrompt="1"/>
          </p:nvPr>
        </p:nvSpPr>
        <p:spPr/>
        <p:txBody>
          <a:bodyPr/>
          <a:lstStyle>
            <a:lvl1pPr>
              <a:defRPr/>
            </a:lvl1pPr>
          </a:lstStyle>
          <a:p>
            <a:r>
              <a:rPr lang="en-US" dirty="0" smtClean="0"/>
              <a:t>Image Right with Bullets</a:t>
            </a:r>
            <a:endParaRPr lang="en-US" dirty="0"/>
          </a:p>
        </p:txBody>
      </p:sp>
      <p:sp>
        <p:nvSpPr>
          <p:cNvPr id="9" name="Content Placeholder 8"/>
          <p:cNvSpPr>
            <a:spLocks noGrp="1"/>
          </p:cNvSpPr>
          <p:nvPr>
            <p:ph sz="quarter" idx="14" hasCustomPrompt="1"/>
          </p:nvPr>
        </p:nvSpPr>
        <p:spPr>
          <a:xfrm>
            <a:off x="946786" y="1736725"/>
            <a:ext cx="3955414" cy="4443413"/>
          </a:xfrm>
        </p:spPr>
        <p:txBody>
          <a:bodyPr/>
          <a:lstStyle>
            <a:lvl1pPr>
              <a:spcAft>
                <a:spcPts val="1200"/>
              </a:spcAft>
              <a:defRPr sz="2200"/>
            </a:lvl1pPr>
            <a:lvl2pPr>
              <a:spcAft>
                <a:spcPts val="1200"/>
              </a:spcAft>
              <a:defRPr sz="2000"/>
            </a:lvl2pPr>
            <a:lvl3pPr>
              <a:spcAft>
                <a:spcPts val="1200"/>
              </a:spcAft>
              <a:defRPr sz="1800"/>
            </a:lvl3pPr>
            <a:lvl4pPr>
              <a:spcAft>
                <a:spcPts val="1200"/>
              </a:spcAft>
              <a:defRPr sz="1600"/>
            </a:lvl4pPr>
            <a:lvl5pPr>
              <a:spcAft>
                <a:spcPts val="1200"/>
              </a:spcAft>
              <a:defRPr sz="1600"/>
            </a:lvl5pPr>
          </a:lstStyle>
          <a:p>
            <a:pPr lvl="0"/>
            <a:r>
              <a:rPr lang="en-US" dirty="0" smtClean="0"/>
              <a:t>First level 22 pt</a:t>
            </a:r>
          </a:p>
          <a:p>
            <a:pPr lvl="1"/>
            <a:r>
              <a:rPr lang="en-US" dirty="0" smtClean="0"/>
              <a:t>Second level 20 pt</a:t>
            </a:r>
          </a:p>
          <a:p>
            <a:pPr lvl="2"/>
            <a:r>
              <a:rPr lang="en-US" dirty="0" smtClean="0"/>
              <a:t>Third level 18 pt</a:t>
            </a:r>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238361812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Half-Screen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598784"/>
            <a:ext cx="4383499" cy="3936380"/>
          </a:xfrm>
        </p:spPr>
        <p:txBody>
          <a:bodyPr/>
          <a:lstStyle>
            <a:lvl1pPr>
              <a:defRPr sz="2200" baseline="0"/>
            </a:lvl1pPr>
          </a:lstStyle>
          <a:p>
            <a:r>
              <a:rPr lang="en-US" dirty="0" smtClean="0"/>
              <a:t>Right-hand half-screen image</a:t>
            </a:r>
            <a:br>
              <a:rPr lang="en-US" dirty="0" smtClean="0"/>
            </a:br>
            <a:r>
              <a:rPr lang="en-US" dirty="0" smtClean="0"/>
              <a:t/>
            </a:r>
            <a:br>
              <a:rPr lang="en-US" dirty="0" smtClean="0"/>
            </a:br>
            <a:r>
              <a:rPr lang="en-US" dirty="0" smtClean="0"/>
              <a:t>22 pt text on left</a:t>
            </a:r>
            <a:endParaRPr lang="en-US" dirty="0"/>
          </a:p>
        </p:txBody>
      </p:sp>
      <p:sp>
        <p:nvSpPr>
          <p:cNvPr id="4" name="Picture Placeholder 2"/>
          <p:cNvSpPr>
            <a:spLocks noGrp="1"/>
          </p:cNvSpPr>
          <p:nvPr>
            <p:ph type="pic" idx="11"/>
          </p:nvPr>
        </p:nvSpPr>
        <p:spPr bwMode="ltGray">
          <a:xfrm>
            <a:off x="6191250" y="1"/>
            <a:ext cx="6000750" cy="6857999"/>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smtClean="0"/>
              <a:t>Drag picture to placeholder or click icon to add</a:t>
            </a:r>
            <a:endParaRPr dirty="0"/>
          </a:p>
        </p:txBody>
      </p:sp>
      <p:sp>
        <p:nvSpPr>
          <p:cNvPr id="6"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254446740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Half-Screen Image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69250" y="1951465"/>
            <a:ext cx="4383499" cy="3936380"/>
          </a:xfrm>
        </p:spPr>
        <p:txBody>
          <a:bodyPr/>
          <a:lstStyle>
            <a:lvl1pPr>
              <a:defRPr sz="2200"/>
            </a:lvl1pPr>
          </a:lstStyle>
          <a:p>
            <a:r>
              <a:rPr lang="en-US" dirty="0" smtClean="0"/>
              <a:t>Left-hand half-screen image</a:t>
            </a:r>
            <a:br>
              <a:rPr lang="en-US" dirty="0" smtClean="0"/>
            </a:br>
            <a:r>
              <a:rPr lang="en-US" dirty="0" smtClean="0"/>
              <a:t/>
            </a:r>
            <a:br>
              <a:rPr lang="en-US" dirty="0" smtClean="0"/>
            </a:br>
            <a:r>
              <a:rPr lang="en-US" dirty="0" smtClean="0"/>
              <a:t>22 pt text on right</a:t>
            </a:r>
            <a:endParaRPr lang="en-US" dirty="0"/>
          </a:p>
        </p:txBody>
      </p:sp>
      <p:sp>
        <p:nvSpPr>
          <p:cNvPr id="4" name="Picture Placeholder 2"/>
          <p:cNvSpPr>
            <a:spLocks noGrp="1"/>
          </p:cNvSpPr>
          <p:nvPr>
            <p:ph type="pic" idx="11"/>
          </p:nvPr>
        </p:nvSpPr>
        <p:spPr bwMode="ltGray">
          <a:xfrm>
            <a:off x="1" y="1"/>
            <a:ext cx="6000752" cy="6857999"/>
          </a:xfrm>
          <a:prstGeom prst="rect">
            <a:avLst/>
          </a:prstGeom>
          <a:solidFill>
            <a:schemeClr val="bg1">
              <a:lumMod val="95000"/>
            </a:schemeClr>
          </a:solidFill>
        </p:spPr>
        <p:txBody>
          <a:bodyPr lIns="0" tIns="457200">
            <a:normAutofit/>
          </a:bodyPr>
          <a:lstStyle>
            <a:lvl1pPr marL="0" indent="0" algn="ctr">
              <a:buNone/>
              <a:defRPr sz="1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Drag picture to placeholder or click icon to add</a:t>
            </a:r>
            <a:endParaRPr dirty="0"/>
          </a:p>
        </p:txBody>
      </p:sp>
      <p:sp>
        <p:nvSpPr>
          <p:cNvPr id="5" name="Slide Number"/>
          <p:cNvSpPr txBox="1">
            <a:spLocks noGrp="1"/>
          </p:cNvSpPr>
          <p:nvPr>
            <p:ph type="sldNum" sz="quarter" idx="2"/>
          </p:nvPr>
        </p:nvSpPr>
        <p:spPr>
          <a:xfrm>
            <a:off x="231632" y="6403998"/>
            <a:ext cx="259043" cy="261610"/>
          </a:xfrm>
          <a:prstGeom prst="rect">
            <a:avLst/>
          </a:prstGeom>
        </p:spPr>
        <p:txBody>
          <a:bodyPr/>
          <a:lstStyle>
            <a:lvl1pPr>
              <a:defRPr/>
            </a:lvl1pPr>
          </a:lstStyle>
          <a:p>
            <a:fld id="{2C84D205-261D-4C5B-9652-CCAC3F23D0BE}" type="slidenum">
              <a:rPr lang="en-US" smtClean="0"/>
              <a:pPr/>
              <a:t>‹#›</a:t>
            </a:fld>
            <a:endParaRPr lang="en-US"/>
          </a:p>
        </p:txBody>
      </p:sp>
    </p:spTree>
    <p:extLst>
      <p:ext uri="{BB962C8B-B14F-4D97-AF65-F5344CB8AC3E}">
        <p14:creationId xmlns:p14="http://schemas.microsoft.com/office/powerpoint/2010/main" val="16878193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screen  Image">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12192000" cy="6858000"/>
          </a:xfrm>
          <a:solidFill>
            <a:schemeClr val="bg1">
              <a:lumMod val="95000"/>
            </a:schemeClr>
          </a:solidFill>
        </p:spPr>
        <p:txBody>
          <a:bodyPr/>
          <a:lstStyle>
            <a:lvl1pPr marL="0" indent="0" algn="ctr">
              <a:buNone/>
              <a:defRPr baseline="0"/>
            </a:lvl1pPr>
          </a:lstStyle>
          <a:p>
            <a:r>
              <a:rPr lang="en-US" dirty="0" smtClean="0"/>
              <a:t>Drag picture to placeholder or click icon to add</a:t>
            </a:r>
            <a:endParaRPr lang="en-US" dirty="0"/>
          </a:p>
        </p:txBody>
      </p:sp>
      <p:sp>
        <p:nvSpPr>
          <p:cNvPr id="26" name="Content Placeholder"/>
          <p:cNvSpPr>
            <a:spLocks noGrp="1"/>
          </p:cNvSpPr>
          <p:nvPr>
            <p:ph idx="12" hasCustomPrompt="1"/>
          </p:nvPr>
        </p:nvSpPr>
        <p:spPr>
          <a:xfrm>
            <a:off x="918317" y="1770983"/>
            <a:ext cx="8376290" cy="3134504"/>
          </a:xfrm>
          <a:effectLst>
            <a:outerShdw blurRad="50800" dist="38100" dir="2700000" algn="tl" rotWithShape="0">
              <a:prstClr val="black">
                <a:alpha val="40000"/>
              </a:prstClr>
            </a:outerShdw>
          </a:effectLst>
        </p:spPr>
        <p:txBody>
          <a:bodyPr/>
          <a:lstStyle>
            <a:lvl1pPr marL="0" indent="0">
              <a:buSzPct val="80000"/>
              <a:buFont typeface="Wingdings" panose="05000000000000000000" pitchFamily="2" charset="2"/>
              <a:buNone/>
              <a:defRPr sz="2800" b="1">
                <a:solidFill>
                  <a:srgbClr val="FFFFFF"/>
                </a:solidFill>
              </a:defRPr>
            </a:lvl1pPr>
            <a:lvl2pPr>
              <a:defRPr sz="2400">
                <a:solidFill>
                  <a:srgbClr val="FFFFFF"/>
                </a:solidFill>
              </a:defRPr>
            </a:lvl2pPr>
            <a:lvl3pPr>
              <a:defRPr/>
            </a:lvl3pPr>
            <a:lvl4pPr>
              <a:defRPr/>
            </a:lvl4pPr>
            <a:lvl5pPr>
              <a:defRPr/>
            </a:lvl5pPr>
          </a:lstStyle>
          <a:p>
            <a:pPr lvl="0"/>
            <a:r>
              <a:rPr lang="en-US" dirty="0" smtClean="0"/>
              <a:t>Here’s a quick summary of what you learned:</a:t>
            </a:r>
          </a:p>
          <a:p>
            <a:pPr lvl="1"/>
            <a:r>
              <a:rPr lang="en-US" dirty="0" smtClean="0"/>
              <a:t>Summary point</a:t>
            </a:r>
          </a:p>
          <a:p>
            <a:pPr lvl="1"/>
            <a:r>
              <a:rPr lang="en-US" dirty="0" smtClean="0"/>
              <a:t>Summary point</a:t>
            </a:r>
          </a:p>
          <a:p>
            <a:pPr lvl="1"/>
            <a:r>
              <a:rPr lang="en-US" dirty="0" smtClean="0"/>
              <a:t>Summary point</a:t>
            </a:r>
          </a:p>
        </p:txBody>
      </p:sp>
      <p:sp>
        <p:nvSpPr>
          <p:cNvPr id="7" name="Title Text"/>
          <p:cNvSpPr txBox="1">
            <a:spLocks noGrp="1"/>
          </p:cNvSpPr>
          <p:nvPr>
            <p:ph type="title" hasCustomPrompt="1"/>
          </p:nvPr>
        </p:nvSpPr>
        <p:spPr>
          <a:xfrm>
            <a:off x="946785" y="429272"/>
            <a:ext cx="10311766" cy="1076223"/>
          </a:xfrm>
          <a:prstGeom prst="rect">
            <a:avLst/>
          </a:prstGeom>
          <a:effectLst>
            <a:outerShdw blurRad="50800" dist="38100" dir="2700000" algn="tl" rotWithShape="0">
              <a:prstClr val="black">
                <a:alpha val="40000"/>
              </a:prstClr>
            </a:outerShdw>
          </a:effectLst>
        </p:spPr>
        <p:txBody>
          <a:bodyPr/>
          <a:lstStyle>
            <a:lvl1pPr>
              <a:defRPr sz="3600" b="1" kern="1200" dirty="0">
                <a:solidFill>
                  <a:srgbClr val="FFFFFF"/>
                </a:solidFill>
                <a:latin typeface="+mn-lt"/>
                <a:ea typeface="+mn-ea"/>
                <a:cs typeface="+mn-cs"/>
              </a:defRPr>
            </a:lvl1pPr>
          </a:lstStyle>
          <a:p>
            <a:pPr marL="0" lvl="0" indent="0" algn="l" defTabSz="914377" rtl="0" eaLnBrk="1" latinLnBrk="0" hangingPunct="1">
              <a:lnSpc>
                <a:spcPct val="90000"/>
              </a:lnSpc>
              <a:spcBef>
                <a:spcPts val="0"/>
              </a:spcBef>
              <a:spcAft>
                <a:spcPts val="1200"/>
              </a:spcAft>
              <a:buClrTx/>
              <a:buSzPct val="80000"/>
              <a:buFont typeface="Wingdings" panose="05000000000000000000" pitchFamily="2" charset="2"/>
              <a:buNone/>
              <a:tabLst/>
            </a:pPr>
            <a:r>
              <a:rPr lang="en-US" dirty="0" smtClean="0"/>
              <a:t>Summary</a:t>
            </a:r>
            <a:endParaRPr dirty="0"/>
          </a:p>
        </p:txBody>
      </p:sp>
      <p:sp>
        <p:nvSpPr>
          <p:cNvPr id="6" name="Slide Number"/>
          <p:cNvSpPr txBox="1">
            <a:spLocks noGrp="1"/>
          </p:cNvSpPr>
          <p:nvPr>
            <p:ph type="sldNum" sz="quarter" idx="2"/>
          </p:nvPr>
        </p:nvSpPr>
        <p:spPr>
          <a:xfrm>
            <a:off x="231632" y="6403998"/>
            <a:ext cx="259043" cy="261610"/>
          </a:xfrm>
          <a:prstGeom prst="rect">
            <a:avLst/>
          </a:prstGeom>
        </p:spPr>
        <p:txBody>
          <a:bodyPr/>
          <a:lstStyle>
            <a:lvl1pPr>
              <a:defRPr/>
            </a:lvl1pPr>
          </a:lstStyle>
          <a:p>
            <a:fld id="{2C84D205-261D-4C5B-9652-CCAC3F23D0BE}" type="slidenum">
              <a:rPr lang="en-US" smtClean="0"/>
              <a:pPr/>
              <a:t>‹#›</a:t>
            </a:fld>
            <a:endParaRPr lang="en-US"/>
          </a:p>
        </p:txBody>
      </p:sp>
    </p:spTree>
    <p:extLst>
      <p:ext uri="{BB962C8B-B14F-4D97-AF65-F5344CB8AC3E}">
        <p14:creationId xmlns:p14="http://schemas.microsoft.com/office/powerpoint/2010/main" val="297764128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7"/>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5"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a:xfrm>
            <a:off x="5598212" y="6426104"/>
            <a:ext cx="995579" cy="210312"/>
          </a:xfrm>
          <a:prstGeom prst="rect">
            <a:avLst/>
          </a:prstGeom>
        </p:spPr>
        <p:txBody>
          <a:bodyPr/>
          <a:lstStyle/>
          <a:p>
            <a:endParaRPr/>
          </a:p>
        </p:txBody>
      </p:sp>
      <p:sp>
        <p:nvSpPr>
          <p:cNvPr id="4" name="Footer Placeholder 3"/>
          <p:cNvSpPr>
            <a:spLocks noGrp="1"/>
          </p:cNvSpPr>
          <p:nvPr>
            <p:ph type="ftr" sz="quarter" idx="11"/>
          </p:nvPr>
        </p:nvSpPr>
        <p:spPr>
          <a:xfrm>
            <a:off x="6934201" y="6426104"/>
            <a:ext cx="4025199" cy="210312"/>
          </a:xfrm>
          <a:prstGeom prst="rect">
            <a:avLst/>
          </a:prstGeom>
        </p:spPr>
        <p:txBody>
          <a:bodyPr/>
          <a:lstStyle/>
          <a:p>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4" y="462819"/>
            <a:ext cx="10986135"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800"/>
          </a:p>
        </p:txBody>
      </p:sp>
      <p:grpSp>
        <p:nvGrpSpPr>
          <p:cNvPr id="8" name="Group 7"/>
          <p:cNvGrpSpPr/>
          <p:nvPr/>
        </p:nvGrpSpPr>
        <p:grpSpPr>
          <a:xfrm>
            <a:off x="610274" y="6248402"/>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800"/>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800"/>
            </a:p>
          </p:txBody>
        </p:sp>
      </p:grpSp>
    </p:spTree>
    <p:extLst>
      <p:ext uri="{BB962C8B-B14F-4D97-AF65-F5344CB8AC3E}">
        <p14:creationId xmlns:p14="http://schemas.microsoft.com/office/powerpoint/2010/main" val="464056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7"/>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5"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a:xfrm>
            <a:off x="5598212" y="6426104"/>
            <a:ext cx="995579" cy="210312"/>
          </a:xfrm>
          <a:prstGeom prst="rect">
            <a:avLst/>
          </a:prstGeom>
        </p:spPr>
        <p:txBody>
          <a:bodyPr/>
          <a:lstStyle/>
          <a:p>
            <a:endParaRPr/>
          </a:p>
        </p:txBody>
      </p:sp>
      <p:sp>
        <p:nvSpPr>
          <p:cNvPr id="4" name="Footer Placeholder 3"/>
          <p:cNvSpPr>
            <a:spLocks noGrp="1"/>
          </p:cNvSpPr>
          <p:nvPr>
            <p:ph type="ftr" sz="quarter" idx="11"/>
          </p:nvPr>
        </p:nvSpPr>
        <p:spPr>
          <a:xfrm>
            <a:off x="6934201" y="6426104"/>
            <a:ext cx="4025199" cy="210312"/>
          </a:xfrm>
          <a:prstGeom prst="rect">
            <a:avLst/>
          </a:prstGeom>
        </p:spPr>
        <p:txBody>
          <a:bodyPr/>
          <a:lstStyle/>
          <a:p>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4" y="462819"/>
            <a:ext cx="10986135"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800"/>
          </a:p>
        </p:txBody>
      </p:sp>
      <p:grpSp>
        <p:nvGrpSpPr>
          <p:cNvPr id="12" name="Group 11"/>
          <p:cNvGrpSpPr/>
          <p:nvPr/>
        </p:nvGrpSpPr>
        <p:grpSpPr>
          <a:xfrm>
            <a:off x="610274" y="6248402"/>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800"/>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800"/>
            </a:p>
          </p:txBody>
        </p:sp>
      </p:grpSp>
    </p:spTree>
    <p:extLst>
      <p:ext uri="{BB962C8B-B14F-4D97-AF65-F5344CB8AC3E}">
        <p14:creationId xmlns:p14="http://schemas.microsoft.com/office/powerpoint/2010/main" val="233484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with conten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441960" y="313419"/>
            <a:ext cx="10822941" cy="574516"/>
          </a:xfrm>
        </p:spPr>
        <p:txBody>
          <a:bodyPr wrap="square">
            <a:noAutofit/>
          </a:bodyPr>
          <a:lstStyle>
            <a:lvl1pPr>
              <a:defRPr b="1" i="0">
                <a:solidFill>
                  <a:srgbClr val="000000"/>
                </a:solidFill>
                <a:latin typeface="+mj-lt"/>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438912" y="1584960"/>
            <a:ext cx="10823872" cy="4293024"/>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86238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VideoDivider_Slide">
    <p:bg>
      <p:bgPr>
        <a:gradFill>
          <a:gsLst>
            <a:gs pos="0">
              <a:srgbClr val="1DBDFF"/>
            </a:gs>
            <a:gs pos="47000">
              <a:srgbClr val="188DFF"/>
            </a:gs>
            <a:gs pos="100000">
              <a:srgbClr val="752FB7"/>
            </a:gs>
          </a:gsLst>
          <a:lin ang="2700000" scaled="0"/>
        </a:gradFill>
        <a:effectLst/>
      </p:bgPr>
    </p:bg>
    <p:spTree>
      <p:nvGrpSpPr>
        <p:cNvPr id="1" name=""/>
        <p:cNvGrpSpPr/>
        <p:nvPr/>
      </p:nvGrpSpPr>
      <p:grpSpPr>
        <a:xfrm>
          <a:off x="0" y="0"/>
          <a:ext cx="0" cy="0"/>
          <a:chOff x="0" y="0"/>
          <a:chExt cx="0" cy="0"/>
        </a:xfrm>
      </p:grpSpPr>
      <p:sp>
        <p:nvSpPr>
          <p:cNvPr id="10"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8" name="Title 1"/>
          <p:cNvSpPr>
            <a:spLocks noGrp="1"/>
          </p:cNvSpPr>
          <p:nvPr>
            <p:ph type="title" hasCustomPrompt="1"/>
          </p:nvPr>
        </p:nvSpPr>
        <p:spPr>
          <a:xfrm>
            <a:off x="833912" y="114377"/>
            <a:ext cx="8713814" cy="1313174"/>
          </a:xfrm>
        </p:spPr>
        <p:txBody>
          <a:bodyPr lIns="91440" tIns="45720" rIns="91440" bIns="45720" anchor="ctr">
            <a:normAutofit/>
          </a:bodyPr>
          <a:lstStyle>
            <a:lvl1pPr>
              <a:defRPr sz="4000">
                <a:solidFill>
                  <a:srgbClr val="FFFFFF"/>
                </a:solidFill>
              </a:defRPr>
            </a:lvl1pPr>
          </a:lstStyle>
          <a:p>
            <a:r>
              <a:rPr lang="en-US" dirty="0" smtClean="0"/>
              <a:t>Video Title Text</a:t>
            </a:r>
            <a:endParaRPr lang="en-US" dirty="0"/>
          </a:p>
        </p:txBody>
      </p:sp>
      <p:sp>
        <p:nvSpPr>
          <p:cNvPr id="17" name="Content Placeholder"/>
          <p:cNvSpPr>
            <a:spLocks noGrp="1"/>
          </p:cNvSpPr>
          <p:nvPr>
            <p:ph idx="1" hasCustomPrompt="1"/>
          </p:nvPr>
        </p:nvSpPr>
        <p:spPr>
          <a:xfrm>
            <a:off x="6233024" y="3149153"/>
            <a:ext cx="5837056" cy="2246965"/>
          </a:xfrm>
        </p:spPr>
        <p:txBody>
          <a:bodyPr/>
          <a:lstStyle>
            <a:lvl1pPr marL="0" indent="0">
              <a:buSzPct val="80000"/>
              <a:buNone/>
              <a:defRPr sz="3200">
                <a:solidFill>
                  <a:srgbClr val="FFFFFF"/>
                </a:solidFill>
              </a:defRPr>
            </a:lvl1pPr>
            <a:lvl2pPr>
              <a:defRPr sz="2400"/>
            </a:lvl2pPr>
            <a:lvl3pPr>
              <a:defRPr/>
            </a:lvl3pPr>
            <a:lvl4pPr>
              <a:defRPr/>
            </a:lvl4pPr>
            <a:lvl5pPr>
              <a:defRPr/>
            </a:lvl5pPr>
          </a:lstStyle>
          <a:p>
            <a:pPr lvl="0"/>
            <a:r>
              <a:rPr lang="en-US" dirty="0" smtClean="0"/>
              <a:t>Text 24 </a:t>
            </a:r>
            <a:r>
              <a:rPr lang="en-US" dirty="0" err="1" smtClean="0"/>
              <a:t>pt</a:t>
            </a:r>
            <a:endParaRPr lang="en-US" dirty="0" smtClean="0"/>
          </a:p>
        </p:txBody>
      </p:sp>
      <p:sp>
        <p:nvSpPr>
          <p:cNvPr id="11" name="Slide Number"/>
          <p:cNvSpPr txBox="1">
            <a:spLocks noGrp="1"/>
          </p:cNvSpPr>
          <p:nvPr>
            <p:ph type="sldNum" sz="quarter" idx="2"/>
          </p:nvPr>
        </p:nvSpPr>
        <p:spPr>
          <a:xfrm>
            <a:off x="231632" y="6403998"/>
            <a:ext cx="259043" cy="261610"/>
          </a:xfrm>
          <a:prstGeom prst="rect">
            <a:avLst/>
          </a:prstGeom>
        </p:spPr>
        <p:txBody>
          <a:bodyPr/>
          <a:lstStyle>
            <a:lvl1pPr>
              <a:defRPr>
                <a:solidFill>
                  <a:schemeClr val="bg1"/>
                </a:solidFill>
              </a:defRPr>
            </a:lvl1pPr>
          </a:lstStyle>
          <a:p>
            <a:fld id="{2C84D205-261D-4C5B-9652-CCAC3F23D0BE}" type="slidenum">
              <a:rPr lang="en-US" smtClean="0"/>
              <a:pPr/>
              <a:t>‹#›</a:t>
            </a:fld>
            <a:endParaRPr lang="en-US" dirty="0"/>
          </a:p>
        </p:txBody>
      </p:sp>
      <p:pic>
        <p:nvPicPr>
          <p:cNvPr id="6" name="Picture 2" descr="Film, Cinema, Movie, Vide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88346" y="1918194"/>
            <a:ext cx="4981575"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00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 calcmode="lin" valueType="num">
                                      <p:cBhvr>
                                        <p:cTn id="12"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7">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53" presetClass="entr" presetSubtype="16"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p:cTn dur="500" fill="hold"/>
                        <p:tgtEl>
                          <p:spTgt spid="17"/>
                        </p:tgtEl>
                        <p:attrNameLst>
                          <p:attrName>ppt_w</p:attrName>
                        </p:attrNameLst>
                      </p:cBhvr>
                      <p:tavLst>
                        <p:tav tm="0">
                          <p:val>
                            <p:fltVal val="0"/>
                          </p:val>
                        </p:tav>
                        <p:tav tm="100000">
                          <p:val>
                            <p:strVal val="#ppt_w"/>
                          </p:val>
                        </p:tav>
                      </p:tavLst>
                    </p:anim>
                    <p:anim calcmode="lin" valueType="num">
                      <p:cBhvr>
                        <p:cTn dur="500" fill="hold"/>
                        <p:tgtEl>
                          <p:spTgt spid="17"/>
                        </p:tgtEl>
                        <p:attrNameLst>
                          <p:attrName>ppt_h</p:attrName>
                        </p:attrNameLst>
                      </p:cBhvr>
                      <p:tavLst>
                        <p:tav tm="0">
                          <p:val>
                            <p:fltVal val="0"/>
                          </p:val>
                        </p:tav>
                        <p:tav tm="100000">
                          <p:val>
                            <p:strVal val="#ppt_h"/>
                          </p:val>
                        </p:tav>
                      </p:tavLst>
                    </p:anim>
                    <p:animEffect transition="in" filter="fade">
                      <p:cBhvr>
                        <p:cTn dur="500"/>
                        <p:tgtEl>
                          <p:spTgt spid="17"/>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with 2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441960" y="313419"/>
            <a:ext cx="10822941" cy="498598"/>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438151" y="1584961"/>
            <a:ext cx="5374216" cy="42930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6091767" y="1581152"/>
            <a:ext cx="5171019"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672214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a:xfrm>
            <a:off x="5598212" y="6426104"/>
            <a:ext cx="995578" cy="210312"/>
          </a:xfrm>
          <a:prstGeom prst="rect">
            <a:avLst/>
          </a:prstGeom>
        </p:spPr>
        <p:txBody>
          <a:bodyPr/>
          <a:lstStyle/>
          <a:p>
            <a:fld id="{D071D470-F990-4AA5-B732-E4159C58B2ED}" type="datetimeFigureOut">
              <a:rPr lang="en-US" smtClean="0"/>
              <a:t>30.01.2018</a:t>
            </a:fld>
            <a:endParaRPr lang="en-US"/>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5742D98-25F6-42DD-95EB-87B086108922}" type="slidenum">
              <a:rPr lang="en-US" smtClean="0"/>
              <a:t>‹#›</a:t>
            </a:fld>
            <a:endParaRPr lang="en-US"/>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7844791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Blue quote slide with subtitl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438913" y="321227"/>
            <a:ext cx="9629803" cy="2675604"/>
          </a:xfrm>
          <a:prstGeom prst="rect">
            <a:avLst/>
          </a:prstGeom>
        </p:spPr>
        <p:txBody>
          <a:bodyPr wrap="square" lIns="0" tIns="0" rIns="0" bIns="0" anchor="t" anchorCtr="0">
            <a:noAutofit/>
          </a:bodyPr>
          <a:lstStyle>
            <a:lvl1pPr algn="l" defTabSz="609534" rtl="0" eaLnBrk="1" latinLnBrk="0" hangingPunct="1">
              <a:lnSpc>
                <a:spcPct val="90000"/>
              </a:lnSpc>
              <a:spcBef>
                <a:spcPct val="0"/>
              </a:spcBef>
              <a:spcAft>
                <a:spcPts val="0"/>
              </a:spcAft>
              <a:buNone/>
              <a:defRPr lang="en-US" sz="5333" b="1" i="0" kern="1200" spc="-133"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340285" y="6047232"/>
            <a:ext cx="487648" cy="487648"/>
          </a:xfrm>
          <a:prstGeom prst="rect">
            <a:avLst/>
          </a:prstGeom>
        </p:spPr>
      </p:pic>
      <p:sp>
        <p:nvSpPr>
          <p:cNvPr id="6" name="TextBox 5"/>
          <p:cNvSpPr txBox="1"/>
          <p:nvPr userDrawn="1"/>
        </p:nvSpPr>
        <p:spPr>
          <a:xfrm>
            <a:off x="438916" y="6345071"/>
            <a:ext cx="10683393" cy="304800"/>
          </a:xfrm>
          <a:prstGeom prst="rect">
            <a:avLst/>
          </a:prstGeom>
          <a:noFill/>
        </p:spPr>
        <p:txBody>
          <a:bodyPr wrap="square" lIns="0" tIns="60955" rIns="121909" bIns="60955" rtlCol="0">
            <a:noAutofit/>
          </a:bodyPr>
          <a:lstStyle/>
          <a:p>
            <a:pPr>
              <a:defRPr/>
            </a:pPr>
            <a:r>
              <a:rPr lang="en-US" sz="933" dirty="0" smtClean="0">
                <a:solidFill>
                  <a:prstClr val="white"/>
                </a:solidFill>
                <a:cs typeface="HP Simplified"/>
              </a:rPr>
              <a:t>© Copyright 2013 Hewlett-Packard Development Company, L.P.  The information contained herein is subject to change without notice.</a:t>
            </a:r>
          </a:p>
        </p:txBody>
      </p:sp>
      <p:sp>
        <p:nvSpPr>
          <p:cNvPr id="5" name="Subtitle 2"/>
          <p:cNvSpPr>
            <a:spLocks noGrp="1"/>
          </p:cNvSpPr>
          <p:nvPr>
            <p:ph type="subTitle" idx="1" hasCustomPrompt="1"/>
          </p:nvPr>
        </p:nvSpPr>
        <p:spPr>
          <a:xfrm>
            <a:off x="433692" y="4407148"/>
            <a:ext cx="6864096" cy="865632"/>
          </a:xfrm>
          <a:prstGeom prst="rect">
            <a:avLst/>
          </a:prstGeom>
        </p:spPr>
        <p:txBody>
          <a:bodyPr>
            <a:noAutofit/>
          </a:bodyPr>
          <a:lstStyle>
            <a:lvl1pPr marL="0" indent="0" algn="l">
              <a:lnSpc>
                <a:spcPct val="100000"/>
              </a:lnSpc>
              <a:spcBef>
                <a:spcPts val="0"/>
              </a:spcBef>
              <a:buNone/>
              <a:defRPr sz="2400" b="0">
                <a:solidFill>
                  <a:srgbClr val="FFFFFF"/>
                </a:solidFill>
                <a:latin typeface="+mn-lt"/>
                <a:cs typeface="Arial"/>
              </a:defRPr>
            </a:lvl1pPr>
            <a:lvl2pPr marL="609534" indent="0" algn="ctr">
              <a:buNone/>
              <a:defRPr>
                <a:solidFill>
                  <a:schemeClr val="tx1">
                    <a:tint val="75000"/>
                  </a:schemeClr>
                </a:solidFill>
              </a:defRPr>
            </a:lvl2pPr>
            <a:lvl3pPr marL="1219068" indent="0" algn="ctr">
              <a:buNone/>
              <a:defRPr>
                <a:solidFill>
                  <a:schemeClr val="tx1">
                    <a:tint val="75000"/>
                  </a:schemeClr>
                </a:solidFill>
              </a:defRPr>
            </a:lvl3pPr>
            <a:lvl4pPr marL="1828602" indent="0" algn="ctr">
              <a:buNone/>
              <a:defRPr>
                <a:solidFill>
                  <a:schemeClr val="tx1">
                    <a:tint val="75000"/>
                  </a:schemeClr>
                </a:solidFill>
              </a:defRPr>
            </a:lvl4pPr>
            <a:lvl5pPr marL="2438136" indent="0" algn="ctr">
              <a:buNone/>
              <a:defRPr>
                <a:solidFill>
                  <a:schemeClr val="tx1">
                    <a:tint val="75000"/>
                  </a:schemeClr>
                </a:solidFill>
              </a:defRPr>
            </a:lvl5pPr>
            <a:lvl6pPr marL="3047670" indent="0" algn="ctr">
              <a:buNone/>
              <a:defRPr>
                <a:solidFill>
                  <a:schemeClr val="tx1">
                    <a:tint val="75000"/>
                  </a:schemeClr>
                </a:solidFill>
              </a:defRPr>
            </a:lvl6pPr>
            <a:lvl7pPr marL="3657205" indent="0" algn="ctr">
              <a:buNone/>
              <a:defRPr>
                <a:solidFill>
                  <a:schemeClr val="tx1">
                    <a:tint val="75000"/>
                  </a:schemeClr>
                </a:solidFill>
              </a:defRPr>
            </a:lvl7pPr>
            <a:lvl8pPr marL="4266737" indent="0" algn="ctr">
              <a:buNone/>
              <a:defRPr>
                <a:solidFill>
                  <a:schemeClr val="tx1">
                    <a:tint val="75000"/>
                  </a:schemeClr>
                </a:solidFill>
              </a:defRPr>
            </a:lvl8pPr>
            <a:lvl9pPr marL="4876273"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99866701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441960" y="1001854"/>
            <a:ext cx="10822941"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534" indent="0" algn="ctr">
              <a:buNone/>
              <a:defRPr>
                <a:solidFill>
                  <a:schemeClr val="tx1">
                    <a:tint val="75000"/>
                  </a:schemeClr>
                </a:solidFill>
              </a:defRPr>
            </a:lvl2pPr>
            <a:lvl3pPr marL="1219068" indent="0" algn="ctr">
              <a:buNone/>
              <a:defRPr>
                <a:solidFill>
                  <a:schemeClr val="tx1">
                    <a:tint val="75000"/>
                  </a:schemeClr>
                </a:solidFill>
              </a:defRPr>
            </a:lvl3pPr>
            <a:lvl4pPr marL="1828602" indent="0" algn="ctr">
              <a:buNone/>
              <a:defRPr>
                <a:solidFill>
                  <a:schemeClr val="tx1">
                    <a:tint val="75000"/>
                  </a:schemeClr>
                </a:solidFill>
              </a:defRPr>
            </a:lvl4pPr>
            <a:lvl5pPr marL="2438136" indent="0" algn="ctr">
              <a:buNone/>
              <a:defRPr>
                <a:solidFill>
                  <a:schemeClr val="tx1">
                    <a:tint val="75000"/>
                  </a:schemeClr>
                </a:solidFill>
              </a:defRPr>
            </a:lvl5pPr>
            <a:lvl6pPr marL="3047670" indent="0" algn="ctr">
              <a:buNone/>
              <a:defRPr>
                <a:solidFill>
                  <a:schemeClr val="tx1">
                    <a:tint val="75000"/>
                  </a:schemeClr>
                </a:solidFill>
              </a:defRPr>
            </a:lvl6pPr>
            <a:lvl7pPr marL="3657205" indent="0" algn="ctr">
              <a:buNone/>
              <a:defRPr>
                <a:solidFill>
                  <a:schemeClr val="tx1">
                    <a:tint val="75000"/>
                  </a:schemeClr>
                </a:solidFill>
              </a:defRPr>
            </a:lvl7pPr>
            <a:lvl8pPr marL="4266737" indent="0" algn="ctr">
              <a:buNone/>
              <a:defRPr>
                <a:solidFill>
                  <a:schemeClr val="tx1">
                    <a:tint val="75000"/>
                  </a:schemeClr>
                </a:solidFill>
              </a:defRPr>
            </a:lvl8pPr>
            <a:lvl9pPr marL="4876273"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441960" y="313419"/>
            <a:ext cx="10822941"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438915" y="1584963"/>
            <a:ext cx="10826496"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6127232"/>
      </p:ext>
    </p:extLst>
  </p:cSld>
  <p:clrMapOvr>
    <a:masterClrMapping/>
  </p:clrMapOvr>
  <p:timing>
    <p:tnLst>
      <p:par>
        <p:cTn id="1" dur="indefinite" restart="never" nodeType="tmRoot"/>
      </p:par>
    </p:tnLst>
  </p:timing>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Blue divider slide">
    <p:bg>
      <p:bgPr>
        <a:solidFill>
          <a:schemeClr val="accent1"/>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438912" y="317771"/>
            <a:ext cx="9629803" cy="2675604"/>
          </a:xfrm>
          <a:prstGeom prst="rect">
            <a:avLst/>
          </a:prstGeom>
        </p:spPr>
        <p:txBody>
          <a:bodyPr wrap="square" lIns="0" tIns="0" rIns="0" bIns="0" anchor="t" anchorCtr="0">
            <a:noAutofit/>
          </a:bodyPr>
          <a:lstStyle>
            <a:lvl1pPr algn="l">
              <a:lnSpc>
                <a:spcPct val="90000"/>
              </a:lnSpc>
              <a:defRPr sz="5333" b="1" i="0" spc="-133" baseline="0">
                <a:solidFill>
                  <a:schemeClr val="bg1"/>
                </a:solidFill>
                <a:latin typeface="+mj-lt"/>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invGray">
          <a:xfrm>
            <a:off x="11340285" y="6047232"/>
            <a:ext cx="487648" cy="487648"/>
          </a:xfrm>
          <a:prstGeom prst="rect">
            <a:avLst/>
          </a:prstGeom>
        </p:spPr>
      </p:pic>
      <p:sp>
        <p:nvSpPr>
          <p:cNvPr id="6" name="TextBox 5"/>
          <p:cNvSpPr txBox="1"/>
          <p:nvPr userDrawn="1"/>
        </p:nvSpPr>
        <p:spPr>
          <a:xfrm>
            <a:off x="438913" y="6345071"/>
            <a:ext cx="10683393" cy="304800"/>
          </a:xfrm>
          <a:prstGeom prst="rect">
            <a:avLst/>
          </a:prstGeom>
          <a:noFill/>
        </p:spPr>
        <p:txBody>
          <a:bodyPr wrap="square" lIns="0" rtlCol="0">
            <a:noAutofit/>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933" b="0" i="0" dirty="0" smtClean="0">
                <a:solidFill>
                  <a:schemeClr val="bg1"/>
                </a:solidFill>
                <a:latin typeface="HP Simplified"/>
                <a:cs typeface="HP Simplified"/>
              </a:rPr>
              <a:t>© Copyright 2015 Hewlett-Packard Development Company, L.P. The information contained herein is subject to change without notice. HP Restricted.</a:t>
            </a:r>
          </a:p>
        </p:txBody>
      </p:sp>
      <p:sp>
        <p:nvSpPr>
          <p:cNvPr id="8" name="Subtitle 2"/>
          <p:cNvSpPr>
            <a:spLocks noGrp="1"/>
          </p:cNvSpPr>
          <p:nvPr>
            <p:ph type="subTitle" idx="1" hasCustomPrompt="1"/>
          </p:nvPr>
        </p:nvSpPr>
        <p:spPr>
          <a:xfrm>
            <a:off x="433692" y="4407148"/>
            <a:ext cx="6864096" cy="865632"/>
          </a:xfrm>
          <a:prstGeom prst="rect">
            <a:avLst/>
          </a:prstGeom>
        </p:spPr>
        <p:txBody>
          <a:bodyPr>
            <a:noAutofit/>
          </a:bodyPr>
          <a:lstStyle>
            <a:lvl1pPr marL="0" indent="0" algn="l">
              <a:lnSpc>
                <a:spcPct val="100000"/>
              </a:lnSpc>
              <a:spcBef>
                <a:spcPts val="0"/>
              </a:spcBef>
              <a:buNone/>
              <a:defRPr sz="2400" b="0">
                <a:solidFill>
                  <a:srgbClr val="FFFFFF"/>
                </a:solidFill>
                <a:latin typeface="+mn-lt"/>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46792841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441962" y="313419"/>
            <a:ext cx="11280140" cy="498598"/>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443107" y="1584964"/>
            <a:ext cx="5374216" cy="42930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6091767" y="1581152"/>
            <a:ext cx="5171019"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441962" y="1001854"/>
            <a:ext cx="11280140"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534" indent="0" algn="ctr">
              <a:buNone/>
              <a:defRPr>
                <a:solidFill>
                  <a:schemeClr val="tx1">
                    <a:tint val="75000"/>
                  </a:schemeClr>
                </a:solidFill>
              </a:defRPr>
            </a:lvl2pPr>
            <a:lvl3pPr marL="1219068" indent="0" algn="ctr">
              <a:buNone/>
              <a:defRPr>
                <a:solidFill>
                  <a:schemeClr val="tx1">
                    <a:tint val="75000"/>
                  </a:schemeClr>
                </a:solidFill>
              </a:defRPr>
            </a:lvl3pPr>
            <a:lvl4pPr marL="1828602" indent="0" algn="ctr">
              <a:buNone/>
              <a:defRPr>
                <a:solidFill>
                  <a:schemeClr val="tx1">
                    <a:tint val="75000"/>
                  </a:schemeClr>
                </a:solidFill>
              </a:defRPr>
            </a:lvl4pPr>
            <a:lvl5pPr marL="2438136" indent="0" algn="ctr">
              <a:buNone/>
              <a:defRPr>
                <a:solidFill>
                  <a:schemeClr val="tx1">
                    <a:tint val="75000"/>
                  </a:schemeClr>
                </a:solidFill>
              </a:defRPr>
            </a:lvl5pPr>
            <a:lvl6pPr marL="3047670" indent="0" algn="ctr">
              <a:buNone/>
              <a:defRPr>
                <a:solidFill>
                  <a:schemeClr val="tx1">
                    <a:tint val="75000"/>
                  </a:schemeClr>
                </a:solidFill>
              </a:defRPr>
            </a:lvl6pPr>
            <a:lvl7pPr marL="3657205" indent="0" algn="ctr">
              <a:buNone/>
              <a:defRPr>
                <a:solidFill>
                  <a:schemeClr val="tx1">
                    <a:tint val="75000"/>
                  </a:schemeClr>
                </a:solidFill>
              </a:defRPr>
            </a:lvl7pPr>
            <a:lvl8pPr marL="4266737" indent="0" algn="ctr">
              <a:buNone/>
              <a:defRPr>
                <a:solidFill>
                  <a:schemeClr val="tx1">
                    <a:tint val="75000"/>
                  </a:schemeClr>
                </a:solidFill>
              </a:defRPr>
            </a:lvl8pPr>
            <a:lvl9pPr marL="4876273"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71193916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 name="Date Placeholder 1"/>
          <p:cNvSpPr>
            <a:spLocks noGrp="1"/>
          </p:cNvSpPr>
          <p:nvPr>
            <p:ph type="dt" sz="half" idx="10"/>
          </p:nvPr>
        </p:nvSpPr>
        <p:spPr>
          <a:xfrm>
            <a:off x="5598212" y="6426104"/>
            <a:ext cx="995578" cy="210312"/>
          </a:xfrm>
          <a:prstGeom prst="rect">
            <a:avLst/>
          </a:prstGeom>
        </p:spPr>
        <p:txBody>
          <a:bodyPr/>
          <a:lstStyle/>
          <a:p>
            <a:fld id="{AE55C635-19FE-4B0C-94D5-2CB040091982}" type="datetime4">
              <a:rPr lang="en-US" smtClean="0">
                <a:solidFill>
                  <a:prstClr val="black"/>
                </a:solidFill>
              </a:rPr>
              <a:t>30 January 2018 г.</a:t>
            </a:fld>
            <a:endParaRPr>
              <a:solidFill>
                <a:prstClr val="black"/>
              </a:solidFill>
            </a:endParaRPr>
          </a:p>
        </p:txBody>
      </p:sp>
      <p:sp>
        <p:nvSpPr>
          <p:cNvPr id="8" name="Footer Placeholder 7"/>
          <p:cNvSpPr>
            <a:spLocks noGrp="1"/>
          </p:cNvSpPr>
          <p:nvPr>
            <p:ph type="ftr" sz="quarter" idx="11"/>
          </p:nvPr>
        </p:nvSpPr>
        <p:spPr>
          <a:xfrm>
            <a:off x="6934200" y="6426104"/>
            <a:ext cx="4025198" cy="210312"/>
          </a:xfrm>
          <a:prstGeom prst="rect">
            <a:avLst/>
          </a:prstGeom>
        </p:spPr>
        <p:txBody>
          <a:bodyPr/>
          <a:lstStyle/>
          <a:p>
            <a:r>
              <a:rPr lang="en-US" smtClean="0">
                <a:solidFill>
                  <a:prstClr val="black"/>
                </a:solidFill>
              </a:rPr>
              <a:t>Private | Confidential | Internal Use Only </a:t>
            </a:r>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296284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3ColorGrandient_Slide">
    <p:bg>
      <p:bgPr>
        <a:gradFill>
          <a:gsLst>
            <a:gs pos="0">
              <a:schemeClr val="accent4">
                <a:lumMod val="20000"/>
                <a:lumOff val="80000"/>
              </a:schemeClr>
            </a:gs>
            <a:gs pos="51000">
              <a:schemeClr val="accent3">
                <a:lumMod val="40000"/>
                <a:lumOff val="60000"/>
              </a:schemeClr>
            </a:gs>
            <a:gs pos="100000">
              <a:schemeClr val="accent1">
                <a:lumMod val="20000"/>
                <a:lumOff val="80000"/>
              </a:schemeClr>
            </a:gs>
          </a:gsLst>
          <a:lin ang="2700000" scaled="0"/>
        </a:gra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alphaModFix amt="5000"/>
          </a:blip>
          <a:stretch>
            <a:fillRect/>
          </a:stretch>
        </p:blipFill>
        <p:spPr>
          <a:xfrm>
            <a:off x="-80465" y="0"/>
            <a:ext cx="11916181" cy="6858001"/>
          </a:xfrm>
          <a:prstGeom prst="rect">
            <a:avLst/>
          </a:prstGeom>
        </p:spPr>
      </p:pic>
      <p:sp>
        <p:nvSpPr>
          <p:cNvPr id="22" name="Rectangle 21"/>
          <p:cNvSpPr/>
          <p:nvPr userDrawn="1"/>
        </p:nvSpPr>
        <p:spPr>
          <a:xfrm>
            <a:off x="0" y="-1"/>
            <a:ext cx="12192000" cy="6857999"/>
          </a:xfrm>
          <a:prstGeom prst="rect">
            <a:avLst/>
          </a:prstGeom>
          <a:gradFill flip="none" rotWithShape="1">
            <a:gsLst>
              <a:gs pos="0">
                <a:srgbClr val="0AD1E4">
                  <a:alpha val="87000"/>
                </a:srgbClr>
              </a:gs>
              <a:gs pos="43000">
                <a:schemeClr val="tx2">
                  <a:alpha val="39000"/>
                </a:schemeClr>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Blue bar"/>
          <p:cNvSpPr/>
          <p:nvPr userDrawn="1"/>
        </p:nvSpPr>
        <p:spPr>
          <a:xfrm>
            <a:off x="944563" y="0"/>
            <a:ext cx="1799696" cy="151844"/>
          </a:xfrm>
          <a:prstGeom prst="rect">
            <a:avLst/>
          </a:prstGeom>
          <a:solidFill>
            <a:schemeClr val="bg1"/>
          </a:solidFill>
          <a:ln w="12700">
            <a:miter lim="400000"/>
          </a:ln>
        </p:spPr>
        <p:txBody>
          <a:bodyPr lIns="45719" rIns="45719" anchor="ctr"/>
          <a:lstStyle/>
          <a:p>
            <a:pPr algn="ctr">
              <a:defRPr>
                <a:solidFill>
                  <a:srgbClr val="FFFFFF"/>
                </a:solidFill>
              </a:defRPr>
            </a:pPr>
            <a:endParaRPr/>
          </a:p>
        </p:txBody>
      </p:sp>
      <p:sp>
        <p:nvSpPr>
          <p:cNvPr id="26"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
        <p:nvSpPr>
          <p:cNvPr id="6" name="Content Placeholder"/>
          <p:cNvSpPr>
            <a:spLocks noGrp="1"/>
          </p:cNvSpPr>
          <p:nvPr>
            <p:ph idx="1" hasCustomPrompt="1"/>
          </p:nvPr>
        </p:nvSpPr>
        <p:spPr>
          <a:xfrm>
            <a:off x="946786" y="1905800"/>
            <a:ext cx="10311765" cy="4452138"/>
          </a:xfrm>
        </p:spPr>
        <p:txBody>
          <a:bodyPr/>
          <a:lstStyle>
            <a:lvl1pPr marL="0" indent="0">
              <a:buSzPct val="80000"/>
              <a:buFont typeface="Wingdings" panose="05000000000000000000" pitchFamily="2" charset="2"/>
              <a:buNone/>
              <a:defRPr sz="2800" b="1">
                <a:solidFill>
                  <a:schemeClr val="bg1"/>
                </a:solidFill>
              </a:defRPr>
            </a:lvl1pPr>
            <a:lvl2pPr marL="688975" indent="-342900">
              <a:buFont typeface="Wingdings" panose="05000000000000000000" pitchFamily="2" charset="2"/>
              <a:buChar char="§"/>
              <a:defRPr sz="2800" b="1">
                <a:solidFill>
                  <a:schemeClr val="bg1"/>
                </a:solidFill>
              </a:defRPr>
            </a:lvl2pPr>
            <a:lvl3pPr>
              <a:defRPr/>
            </a:lvl3pPr>
            <a:lvl4pPr>
              <a:defRPr/>
            </a:lvl4pPr>
            <a:lvl5pPr>
              <a:defRPr/>
            </a:lvl5pPr>
          </a:lstStyle>
          <a:p>
            <a:pPr lvl="0"/>
            <a:r>
              <a:rPr lang="en-US" dirty="0" smtClean="0"/>
              <a:t>First level 28 pt</a:t>
            </a:r>
          </a:p>
          <a:p>
            <a:pPr lvl="1"/>
            <a:r>
              <a:rPr lang="en-US" dirty="0" smtClean="0"/>
              <a:t>Second level 28 pt</a:t>
            </a:r>
          </a:p>
        </p:txBody>
      </p:sp>
      <p:sp>
        <p:nvSpPr>
          <p:cNvPr id="7" name="Title Placeholder"/>
          <p:cNvSpPr>
            <a:spLocks noGrp="1"/>
          </p:cNvSpPr>
          <p:nvPr>
            <p:ph type="title"/>
          </p:nvPr>
        </p:nvSpPr>
        <p:spPr>
          <a:xfrm>
            <a:off x="946786" y="429273"/>
            <a:ext cx="10311765" cy="1080000"/>
          </a:xfrm>
          <a:prstGeom prst="rect">
            <a:avLst/>
          </a:prstGeom>
        </p:spPr>
        <p:txBody>
          <a:bodyPr vert="horz" lIns="0" tIns="45720" rIns="91440" bIns="45720" rtlCol="0" anchor="t">
            <a:noAutofit/>
          </a:bodyPr>
          <a:lstStyle>
            <a:lvl1pPr>
              <a:defRPr sz="4400">
                <a:solidFill>
                  <a:schemeClr val="bg1"/>
                </a:solidFill>
              </a:defRPr>
            </a:lvl1pPr>
          </a:lstStyle>
          <a:p>
            <a:r>
              <a:rPr lang="en-US" dirty="0" smtClean="0"/>
              <a:t>Click to edit Master title style</a:t>
            </a:r>
            <a:endParaRPr lang="en-US" dirty="0"/>
          </a:p>
        </p:txBody>
      </p:sp>
    </p:spTree>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Blank Color">
    <p:bg>
      <p:bgPr>
        <a:gradFill>
          <a:gsLst>
            <a:gs pos="0">
              <a:srgbClr val="1DBDFF"/>
            </a:gs>
            <a:gs pos="47000">
              <a:srgbClr val="188DFF"/>
            </a:gs>
            <a:gs pos="100000">
              <a:srgbClr val="752FB7"/>
            </a:gs>
          </a:gsLst>
          <a:lin ang="2700000" scaled="0"/>
        </a:gradFill>
        <a:effectLst/>
      </p:bgPr>
    </p:bg>
    <p:spTree>
      <p:nvGrpSpPr>
        <p:cNvPr id="1" name=""/>
        <p:cNvGrpSpPr/>
        <p:nvPr/>
      </p:nvGrpSpPr>
      <p:grpSpPr>
        <a:xfrm>
          <a:off x="0" y="0"/>
          <a:ext cx="0" cy="0"/>
          <a:chOff x="0" y="0"/>
          <a:chExt cx="0" cy="0"/>
        </a:xfrm>
      </p:grpSpPr>
      <p:sp>
        <p:nvSpPr>
          <p:cNvPr id="17" name="white bar" descr="Rectangle 59"/>
          <p:cNvSpPr/>
          <p:nvPr/>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3"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162889064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2_Color Texture">
    <p:bg>
      <p:bgPr>
        <a:gradFill>
          <a:gsLst>
            <a:gs pos="0">
              <a:srgbClr val="2694FF"/>
            </a:gs>
            <a:gs pos="43000">
              <a:srgbClr val="0A88FF"/>
            </a:gs>
            <a:gs pos="100000">
              <a:srgbClr val="0155EF"/>
            </a:gs>
          </a:gsLst>
          <a:lin ang="2700000" scaled="0"/>
        </a:gradFill>
        <a:effectLst/>
      </p:bgPr>
    </p:bg>
    <p:spTree>
      <p:nvGrpSpPr>
        <p:cNvPr id="1" name=""/>
        <p:cNvGrpSpPr/>
        <p:nvPr/>
      </p:nvGrpSpPr>
      <p:grpSpPr>
        <a:xfrm>
          <a:off x="0" y="0"/>
          <a:ext cx="0" cy="0"/>
          <a:chOff x="0" y="0"/>
          <a:chExt cx="0" cy="0"/>
        </a:xfrm>
      </p:grpSpPr>
      <p:pic>
        <p:nvPicPr>
          <p:cNvPr id="9" name="PPT Backdrop-01.png"/>
          <p:cNvPicPr>
            <a:picLocks noChangeAspect="1"/>
          </p:cNvPicPr>
          <p:nvPr/>
        </p:nvPicPr>
        <p:blipFill>
          <a:blip r:embed="rId2">
            <a:alphaModFix amt="7000"/>
            <a:extLst/>
          </a:blip>
          <a:stretch>
            <a:fillRect/>
          </a:stretch>
        </p:blipFill>
        <p:spPr>
          <a:xfrm>
            <a:off x="-102410" y="0"/>
            <a:ext cx="12192000" cy="6858000"/>
          </a:xfrm>
          <a:prstGeom prst="rect">
            <a:avLst/>
          </a:prstGeom>
          <a:ln w="12700">
            <a:miter lim="400000"/>
          </a:ln>
        </p:spPr>
      </p:pic>
      <p:grpSp>
        <p:nvGrpSpPr>
          <p:cNvPr id="15" name="Group 14"/>
          <p:cNvGrpSpPr/>
          <p:nvPr/>
        </p:nvGrpSpPr>
        <p:grpSpPr>
          <a:xfrm>
            <a:off x="955643" y="4240362"/>
            <a:ext cx="869950" cy="869950"/>
            <a:chOff x="3513138" y="642938"/>
            <a:chExt cx="869950" cy="869950"/>
          </a:xfrm>
          <a:solidFill>
            <a:schemeClr val="bg1">
              <a:alpha val="7000"/>
            </a:schemeClr>
          </a:solidFill>
        </p:grpSpPr>
        <p:sp>
          <p:nvSpPr>
            <p:cNvPr id="16" name="Freeform 15"/>
            <p:cNvSpPr>
              <a:spLocks/>
            </p:cNvSpPr>
            <p:nvPr/>
          </p:nvSpPr>
          <p:spPr bwMode="auto">
            <a:xfrm>
              <a:off x="3513138" y="811213"/>
              <a:ext cx="698500" cy="701675"/>
            </a:xfrm>
            <a:custGeom>
              <a:avLst/>
              <a:gdLst>
                <a:gd name="T0" fmla="*/ 0 w 440"/>
                <a:gd name="T1" fmla="*/ 442 h 442"/>
                <a:gd name="T2" fmla="*/ 0 w 440"/>
                <a:gd name="T3" fmla="*/ 0 h 442"/>
                <a:gd name="T4" fmla="*/ 106 w 440"/>
                <a:gd name="T5" fmla="*/ 0 h 442"/>
                <a:gd name="T6" fmla="*/ 106 w 440"/>
                <a:gd name="T7" fmla="*/ 334 h 442"/>
                <a:gd name="T8" fmla="*/ 440 w 440"/>
                <a:gd name="T9" fmla="*/ 334 h 442"/>
                <a:gd name="T10" fmla="*/ 440 w 440"/>
                <a:gd name="T11" fmla="*/ 442 h 442"/>
                <a:gd name="T12" fmla="*/ 0 w 440"/>
                <a:gd name="T13" fmla="*/ 442 h 442"/>
                <a:gd name="T14" fmla="*/ 0 w 440"/>
                <a:gd name="T15" fmla="*/ 442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0" h="442">
                  <a:moveTo>
                    <a:pt x="0" y="442"/>
                  </a:moveTo>
                  <a:lnTo>
                    <a:pt x="0" y="0"/>
                  </a:lnTo>
                  <a:lnTo>
                    <a:pt x="106" y="0"/>
                  </a:lnTo>
                  <a:lnTo>
                    <a:pt x="106" y="334"/>
                  </a:lnTo>
                  <a:lnTo>
                    <a:pt x="440" y="334"/>
                  </a:lnTo>
                  <a:lnTo>
                    <a:pt x="440" y="442"/>
                  </a:lnTo>
                  <a:lnTo>
                    <a:pt x="0" y="442"/>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Freeform 16"/>
            <p:cNvSpPr>
              <a:spLocks/>
            </p:cNvSpPr>
            <p:nvPr/>
          </p:nvSpPr>
          <p:spPr bwMode="auto">
            <a:xfrm>
              <a:off x="3681413" y="642938"/>
              <a:ext cx="701675" cy="698500"/>
            </a:xfrm>
            <a:custGeom>
              <a:avLst/>
              <a:gdLst>
                <a:gd name="T0" fmla="*/ 0 w 442"/>
                <a:gd name="T1" fmla="*/ 106 h 440"/>
                <a:gd name="T2" fmla="*/ 0 w 442"/>
                <a:gd name="T3" fmla="*/ 0 h 440"/>
                <a:gd name="T4" fmla="*/ 442 w 442"/>
                <a:gd name="T5" fmla="*/ 0 h 440"/>
                <a:gd name="T6" fmla="*/ 442 w 442"/>
                <a:gd name="T7" fmla="*/ 440 h 440"/>
                <a:gd name="T8" fmla="*/ 334 w 442"/>
                <a:gd name="T9" fmla="*/ 440 h 440"/>
                <a:gd name="T10" fmla="*/ 334 w 442"/>
                <a:gd name="T11" fmla="*/ 106 h 440"/>
                <a:gd name="T12" fmla="*/ 0 w 442"/>
                <a:gd name="T13" fmla="*/ 106 h 440"/>
                <a:gd name="T14" fmla="*/ 0 w 442"/>
                <a:gd name="T15" fmla="*/ 106 h 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40">
                  <a:moveTo>
                    <a:pt x="0" y="106"/>
                  </a:moveTo>
                  <a:lnTo>
                    <a:pt x="0" y="0"/>
                  </a:lnTo>
                  <a:lnTo>
                    <a:pt x="442" y="0"/>
                  </a:lnTo>
                  <a:lnTo>
                    <a:pt x="442" y="440"/>
                  </a:lnTo>
                  <a:lnTo>
                    <a:pt x="334" y="440"/>
                  </a:lnTo>
                  <a:lnTo>
                    <a:pt x="334" y="106"/>
                  </a:lnTo>
                  <a:lnTo>
                    <a:pt x="0" y="106"/>
                  </a:lnTo>
                  <a:lnTo>
                    <a:pt x="0"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7"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7997481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udioDivider_Slide">
    <p:bg>
      <p:bgPr>
        <a:gradFill>
          <a:gsLst>
            <a:gs pos="0">
              <a:srgbClr val="425569"/>
            </a:gs>
            <a:gs pos="100000">
              <a:srgbClr val="3470E9"/>
            </a:gs>
          </a:gsLst>
          <a:lin ang="2700000" scaled="0"/>
        </a:gradFill>
        <a:effectLst/>
      </p:bgPr>
    </p:bg>
    <p:spTree>
      <p:nvGrpSpPr>
        <p:cNvPr id="1" name=""/>
        <p:cNvGrpSpPr/>
        <p:nvPr/>
      </p:nvGrpSpPr>
      <p:grpSpPr>
        <a:xfrm>
          <a:off x="0" y="0"/>
          <a:ext cx="0" cy="0"/>
          <a:chOff x="0" y="0"/>
          <a:chExt cx="0" cy="0"/>
        </a:xfrm>
      </p:grpSpPr>
      <p:sp>
        <p:nvSpPr>
          <p:cNvPr id="4"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3" name="Slide Number"/>
          <p:cNvSpPr txBox="1">
            <a:spLocks noGrp="1"/>
          </p:cNvSpPr>
          <p:nvPr>
            <p:ph type="sldNum" sz="quarter" idx="2"/>
          </p:nvPr>
        </p:nvSpPr>
        <p:spPr>
          <a:xfrm>
            <a:off x="231632" y="6403998"/>
            <a:ext cx="259043" cy="261610"/>
          </a:xfrm>
          <a:prstGeom prst="rect">
            <a:avLst/>
          </a:prstGeom>
        </p:spPr>
        <p:txBody>
          <a:bodyPr/>
          <a:lstStyle>
            <a:lvl1pPr>
              <a:defRPr>
                <a:solidFill>
                  <a:schemeClr val="bg1"/>
                </a:solidFill>
              </a:defRPr>
            </a:lvl1pPr>
          </a:lstStyle>
          <a:p>
            <a:fld id="{2C84D205-261D-4C5B-9652-CCAC3F23D0BE}" type="slidenum">
              <a:rPr lang="en-US" smtClean="0"/>
              <a:pPr/>
              <a:t>‹#›</a:t>
            </a:fld>
            <a:endParaRPr lang="en-US" dirty="0"/>
          </a:p>
        </p:txBody>
      </p:sp>
      <p:sp>
        <p:nvSpPr>
          <p:cNvPr id="5" name="Title 1"/>
          <p:cNvSpPr>
            <a:spLocks noGrp="1"/>
          </p:cNvSpPr>
          <p:nvPr>
            <p:ph type="title" hasCustomPrompt="1"/>
          </p:nvPr>
        </p:nvSpPr>
        <p:spPr>
          <a:xfrm>
            <a:off x="833912" y="114377"/>
            <a:ext cx="8713814" cy="1313174"/>
          </a:xfrm>
        </p:spPr>
        <p:txBody>
          <a:bodyPr lIns="91440" tIns="45720" rIns="91440" bIns="45720" anchor="ctr">
            <a:normAutofit/>
          </a:bodyPr>
          <a:lstStyle>
            <a:lvl1pPr>
              <a:defRPr sz="4000">
                <a:solidFill>
                  <a:srgbClr val="FFFFFF"/>
                </a:solidFill>
              </a:defRPr>
            </a:lvl1pPr>
          </a:lstStyle>
          <a:p>
            <a:r>
              <a:rPr lang="en-US" dirty="0" smtClean="0"/>
              <a:t>Audio Title Text</a:t>
            </a:r>
            <a:endParaRPr lang="en-US" dirty="0"/>
          </a:p>
        </p:txBody>
      </p:sp>
      <p:sp>
        <p:nvSpPr>
          <p:cNvPr id="6" name="Content Placeholder"/>
          <p:cNvSpPr>
            <a:spLocks noGrp="1"/>
          </p:cNvSpPr>
          <p:nvPr>
            <p:ph idx="1" hasCustomPrompt="1"/>
          </p:nvPr>
        </p:nvSpPr>
        <p:spPr>
          <a:xfrm>
            <a:off x="5792757" y="2868685"/>
            <a:ext cx="5837056" cy="2246965"/>
          </a:xfrm>
        </p:spPr>
        <p:txBody>
          <a:bodyPr/>
          <a:lstStyle>
            <a:lvl1pPr marL="0" indent="0">
              <a:buSzPct val="80000"/>
              <a:buNone/>
              <a:defRPr sz="3200">
                <a:solidFill>
                  <a:srgbClr val="FFFFFF"/>
                </a:solidFill>
              </a:defRPr>
            </a:lvl1pPr>
            <a:lvl2pPr>
              <a:defRPr sz="2400"/>
            </a:lvl2pPr>
            <a:lvl3pPr>
              <a:defRPr/>
            </a:lvl3pPr>
            <a:lvl4pPr>
              <a:defRPr/>
            </a:lvl4pPr>
            <a:lvl5pPr>
              <a:defRPr/>
            </a:lvl5pPr>
          </a:lstStyle>
          <a:p>
            <a:pPr lvl="0"/>
            <a:r>
              <a:rPr lang="en-US" dirty="0" smtClean="0"/>
              <a:t>Text 24 </a:t>
            </a:r>
            <a:r>
              <a:rPr lang="en-US" dirty="0" err="1" smtClean="0"/>
              <a:t>pt</a:t>
            </a:r>
            <a:endParaRPr lang="en-US" dirty="0" smtClean="0"/>
          </a:p>
        </p:txBody>
      </p:sp>
      <p:grpSp>
        <p:nvGrpSpPr>
          <p:cNvPr id="9" name="Group 8"/>
          <p:cNvGrpSpPr/>
          <p:nvPr userDrawn="1"/>
        </p:nvGrpSpPr>
        <p:grpSpPr>
          <a:xfrm>
            <a:off x="960017" y="2874158"/>
            <a:ext cx="2823883" cy="1515520"/>
            <a:chOff x="1062318" y="1640541"/>
            <a:chExt cx="2823883" cy="1515520"/>
          </a:xfrm>
        </p:grpSpPr>
        <p:sp>
          <p:nvSpPr>
            <p:cNvPr id="10" name="Rounded Rectangle 9"/>
            <p:cNvSpPr/>
            <p:nvPr/>
          </p:nvSpPr>
          <p:spPr>
            <a:xfrm>
              <a:off x="1062318" y="1640541"/>
              <a:ext cx="2823883" cy="1515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76"/>
            <p:cNvSpPr>
              <a:spLocks noChangeArrowheads="1"/>
            </p:cNvSpPr>
            <p:nvPr/>
          </p:nvSpPr>
          <p:spPr bwMode="auto">
            <a:xfrm>
              <a:off x="2561197" y="1910510"/>
              <a:ext cx="827461" cy="1000525"/>
            </a:xfrm>
            <a:custGeom>
              <a:avLst/>
              <a:gdLst>
                <a:gd name="T0" fmla="*/ 4635 w 576"/>
                <a:gd name="T1" fmla="*/ 290196 h 695"/>
                <a:gd name="T2" fmla="*/ 4635 w 576"/>
                <a:gd name="T3" fmla="*/ 290196 h 695"/>
                <a:gd name="T4" fmla="*/ 9691 w 576"/>
                <a:gd name="T5" fmla="*/ 285142 h 695"/>
                <a:gd name="T6" fmla="*/ 58147 w 576"/>
                <a:gd name="T7" fmla="*/ 235863 h 695"/>
                <a:gd name="T8" fmla="*/ 93119 w 576"/>
                <a:gd name="T9" fmla="*/ 235863 h 695"/>
                <a:gd name="T10" fmla="*/ 97754 w 576"/>
                <a:gd name="T11" fmla="*/ 230809 h 695"/>
                <a:gd name="T12" fmla="*/ 97754 w 576"/>
                <a:gd name="T13" fmla="*/ 206380 h 695"/>
                <a:gd name="T14" fmla="*/ 118401 w 576"/>
                <a:gd name="T15" fmla="*/ 212277 h 695"/>
                <a:gd name="T16" fmla="*/ 147053 w 576"/>
                <a:gd name="T17" fmla="*/ 203011 h 695"/>
                <a:gd name="T18" fmla="*/ 147053 w 576"/>
                <a:gd name="T19" fmla="*/ 230809 h 695"/>
                <a:gd name="T20" fmla="*/ 151688 w 576"/>
                <a:gd name="T21" fmla="*/ 235863 h 695"/>
                <a:gd name="T22" fmla="*/ 181182 w 576"/>
                <a:gd name="T23" fmla="*/ 235863 h 695"/>
                <a:gd name="T24" fmla="*/ 232588 w 576"/>
                <a:gd name="T25" fmla="*/ 286826 h 695"/>
                <a:gd name="T26" fmla="*/ 237222 w 576"/>
                <a:gd name="T27" fmla="*/ 292302 h 695"/>
                <a:gd name="T28" fmla="*/ 242279 w 576"/>
                <a:gd name="T29" fmla="*/ 286826 h 695"/>
                <a:gd name="T30" fmla="*/ 227110 w 576"/>
                <a:gd name="T31" fmla="*/ 245129 h 695"/>
                <a:gd name="T32" fmla="*/ 227110 w 576"/>
                <a:gd name="T33" fmla="*/ 241339 h 695"/>
                <a:gd name="T34" fmla="*/ 218683 w 576"/>
                <a:gd name="T35" fmla="*/ 157523 h 695"/>
                <a:gd name="T36" fmla="*/ 192138 w 576"/>
                <a:gd name="T37" fmla="*/ 26113 h 695"/>
                <a:gd name="T38" fmla="*/ 117558 w 576"/>
                <a:gd name="T39" fmla="*/ 0 h 695"/>
                <a:gd name="T40" fmla="*/ 57726 w 576"/>
                <a:gd name="T41" fmla="*/ 23586 h 695"/>
                <a:gd name="T42" fmla="*/ 32866 w 576"/>
                <a:gd name="T43" fmla="*/ 177740 h 695"/>
                <a:gd name="T44" fmla="*/ 31180 w 576"/>
                <a:gd name="T45" fmla="*/ 230809 h 695"/>
                <a:gd name="T46" fmla="*/ 31180 w 576"/>
                <a:gd name="T47" fmla="*/ 231230 h 695"/>
                <a:gd name="T48" fmla="*/ 0 w 576"/>
                <a:gd name="T49" fmla="*/ 285142 h 695"/>
                <a:gd name="T50" fmla="*/ 4635 w 576"/>
                <a:gd name="T51" fmla="*/ 290196 h 695"/>
                <a:gd name="T52" fmla="*/ 96911 w 576"/>
                <a:gd name="T53" fmla="*/ 194587 h 695"/>
                <a:gd name="T54" fmla="*/ 96911 w 576"/>
                <a:gd name="T55" fmla="*/ 194587 h 695"/>
                <a:gd name="T56" fmla="*/ 93541 w 576"/>
                <a:gd name="T57" fmla="*/ 191218 h 695"/>
                <a:gd name="T58" fmla="*/ 63203 w 576"/>
                <a:gd name="T59" fmla="*/ 133515 h 695"/>
                <a:gd name="T60" fmla="*/ 63203 w 576"/>
                <a:gd name="T61" fmla="*/ 133515 h 695"/>
                <a:gd name="T62" fmla="*/ 120507 w 576"/>
                <a:gd name="T63" fmla="*/ 63178 h 695"/>
                <a:gd name="T64" fmla="*/ 149159 w 576"/>
                <a:gd name="T65" fmla="*/ 55596 h 695"/>
                <a:gd name="T66" fmla="*/ 149159 w 576"/>
                <a:gd name="T67" fmla="*/ 56017 h 695"/>
                <a:gd name="T68" fmla="*/ 175705 w 576"/>
                <a:gd name="T69" fmla="*/ 133515 h 695"/>
                <a:gd name="T70" fmla="*/ 118401 w 576"/>
                <a:gd name="T71" fmla="*/ 202168 h 695"/>
                <a:gd name="T72" fmla="*/ 96911 w 576"/>
                <a:gd name="T73" fmla="*/ 194587 h 695"/>
                <a:gd name="T74" fmla="*/ 42557 w 576"/>
                <a:gd name="T75" fmla="*/ 176897 h 695"/>
                <a:gd name="T76" fmla="*/ 42557 w 576"/>
                <a:gd name="T77" fmla="*/ 176897 h 695"/>
                <a:gd name="T78" fmla="*/ 64889 w 576"/>
                <a:gd name="T79" fmla="*/ 29904 h 695"/>
                <a:gd name="T80" fmla="*/ 117558 w 576"/>
                <a:gd name="T81" fmla="*/ 10108 h 695"/>
                <a:gd name="T82" fmla="*/ 184553 w 576"/>
                <a:gd name="T83" fmla="*/ 32852 h 695"/>
                <a:gd name="T84" fmla="*/ 209413 w 576"/>
                <a:gd name="T85" fmla="*/ 157523 h 695"/>
                <a:gd name="T86" fmla="*/ 214048 w 576"/>
                <a:gd name="T87" fmla="*/ 233757 h 695"/>
                <a:gd name="T88" fmla="*/ 181182 w 576"/>
                <a:gd name="T89" fmla="*/ 225755 h 695"/>
                <a:gd name="T90" fmla="*/ 156744 w 576"/>
                <a:gd name="T91" fmla="*/ 225755 h 695"/>
                <a:gd name="T92" fmla="*/ 156744 w 576"/>
                <a:gd name="T93" fmla="*/ 196272 h 695"/>
                <a:gd name="T94" fmla="*/ 156744 w 576"/>
                <a:gd name="T95" fmla="*/ 196272 h 695"/>
                <a:gd name="T96" fmla="*/ 185817 w 576"/>
                <a:gd name="T97" fmla="*/ 133515 h 695"/>
                <a:gd name="T98" fmla="*/ 185817 w 576"/>
                <a:gd name="T99" fmla="*/ 133515 h 695"/>
                <a:gd name="T100" fmla="*/ 185817 w 576"/>
                <a:gd name="T101" fmla="*/ 133094 h 695"/>
                <a:gd name="T102" fmla="*/ 158008 w 576"/>
                <a:gd name="T103" fmla="*/ 50963 h 695"/>
                <a:gd name="T104" fmla="*/ 154637 w 576"/>
                <a:gd name="T105" fmla="*/ 45909 h 695"/>
                <a:gd name="T106" fmla="*/ 151266 w 576"/>
                <a:gd name="T107" fmla="*/ 43382 h 695"/>
                <a:gd name="T108" fmla="*/ 147053 w 576"/>
                <a:gd name="T109" fmla="*/ 45067 h 695"/>
                <a:gd name="T110" fmla="*/ 118822 w 576"/>
                <a:gd name="T111" fmla="*/ 53490 h 695"/>
                <a:gd name="T112" fmla="*/ 53512 w 576"/>
                <a:gd name="T113" fmla="*/ 135621 h 695"/>
                <a:gd name="T114" fmla="*/ 53512 w 576"/>
                <a:gd name="T115" fmla="*/ 136042 h 695"/>
                <a:gd name="T116" fmla="*/ 88063 w 576"/>
                <a:gd name="T117" fmla="*/ 199220 h 695"/>
                <a:gd name="T118" fmla="*/ 88063 w 576"/>
                <a:gd name="T119" fmla="*/ 225755 h 695"/>
                <a:gd name="T120" fmla="*/ 58147 w 576"/>
                <a:gd name="T121" fmla="*/ 225755 h 695"/>
                <a:gd name="T122" fmla="*/ 42978 w 576"/>
                <a:gd name="T123" fmla="*/ 227439 h 695"/>
                <a:gd name="T124" fmla="*/ 42557 w 576"/>
                <a:gd name="T125" fmla="*/ 176897 h 69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76" h="695">
                  <a:moveTo>
                    <a:pt x="11" y="689"/>
                  </a:moveTo>
                  <a:lnTo>
                    <a:pt x="11" y="689"/>
                  </a:lnTo>
                  <a:cubicBezTo>
                    <a:pt x="18" y="689"/>
                    <a:pt x="23" y="683"/>
                    <a:pt x="23" y="677"/>
                  </a:cubicBezTo>
                  <a:cubicBezTo>
                    <a:pt x="23" y="602"/>
                    <a:pt x="66" y="560"/>
                    <a:pt x="138" y="560"/>
                  </a:cubicBezTo>
                  <a:cubicBezTo>
                    <a:pt x="221" y="560"/>
                    <a:pt x="221" y="560"/>
                    <a:pt x="221" y="560"/>
                  </a:cubicBezTo>
                  <a:cubicBezTo>
                    <a:pt x="227" y="560"/>
                    <a:pt x="232" y="554"/>
                    <a:pt x="232" y="548"/>
                  </a:cubicBezTo>
                  <a:cubicBezTo>
                    <a:pt x="232" y="490"/>
                    <a:pt x="232" y="490"/>
                    <a:pt x="232" y="490"/>
                  </a:cubicBezTo>
                  <a:cubicBezTo>
                    <a:pt x="248" y="498"/>
                    <a:pt x="264" y="504"/>
                    <a:pt x="281" y="504"/>
                  </a:cubicBezTo>
                  <a:cubicBezTo>
                    <a:pt x="305" y="504"/>
                    <a:pt x="328" y="496"/>
                    <a:pt x="349" y="482"/>
                  </a:cubicBezTo>
                  <a:cubicBezTo>
                    <a:pt x="349" y="548"/>
                    <a:pt x="349" y="548"/>
                    <a:pt x="349" y="548"/>
                  </a:cubicBezTo>
                  <a:cubicBezTo>
                    <a:pt x="349" y="554"/>
                    <a:pt x="354" y="560"/>
                    <a:pt x="360" y="560"/>
                  </a:cubicBezTo>
                  <a:cubicBezTo>
                    <a:pt x="430" y="560"/>
                    <a:pt x="430" y="560"/>
                    <a:pt x="430" y="560"/>
                  </a:cubicBezTo>
                  <a:cubicBezTo>
                    <a:pt x="504" y="560"/>
                    <a:pt x="552" y="607"/>
                    <a:pt x="552" y="681"/>
                  </a:cubicBezTo>
                  <a:cubicBezTo>
                    <a:pt x="552" y="689"/>
                    <a:pt x="557" y="694"/>
                    <a:pt x="563" y="694"/>
                  </a:cubicBezTo>
                  <a:cubicBezTo>
                    <a:pt x="569" y="694"/>
                    <a:pt x="575" y="689"/>
                    <a:pt x="575" y="681"/>
                  </a:cubicBezTo>
                  <a:cubicBezTo>
                    <a:pt x="575" y="641"/>
                    <a:pt x="562" y="607"/>
                    <a:pt x="539" y="582"/>
                  </a:cubicBezTo>
                  <a:cubicBezTo>
                    <a:pt x="540" y="579"/>
                    <a:pt x="540" y="575"/>
                    <a:pt x="539" y="573"/>
                  </a:cubicBezTo>
                  <a:cubicBezTo>
                    <a:pt x="515" y="528"/>
                    <a:pt x="517" y="454"/>
                    <a:pt x="519" y="374"/>
                  </a:cubicBezTo>
                  <a:cubicBezTo>
                    <a:pt x="523" y="263"/>
                    <a:pt x="527" y="135"/>
                    <a:pt x="456" y="62"/>
                  </a:cubicBezTo>
                  <a:cubicBezTo>
                    <a:pt x="415" y="20"/>
                    <a:pt x="358" y="0"/>
                    <a:pt x="279" y="0"/>
                  </a:cubicBezTo>
                  <a:cubicBezTo>
                    <a:pt x="220" y="0"/>
                    <a:pt x="172" y="19"/>
                    <a:pt x="137" y="56"/>
                  </a:cubicBezTo>
                  <a:cubicBezTo>
                    <a:pt x="58" y="140"/>
                    <a:pt x="70" y="302"/>
                    <a:pt x="78" y="422"/>
                  </a:cubicBezTo>
                  <a:cubicBezTo>
                    <a:pt x="81" y="475"/>
                    <a:pt x="85" y="542"/>
                    <a:pt x="74" y="548"/>
                  </a:cubicBezTo>
                  <a:cubicBezTo>
                    <a:pt x="74" y="549"/>
                    <a:pt x="74" y="549"/>
                    <a:pt x="74" y="549"/>
                  </a:cubicBezTo>
                  <a:cubicBezTo>
                    <a:pt x="27" y="569"/>
                    <a:pt x="0" y="614"/>
                    <a:pt x="0" y="677"/>
                  </a:cubicBezTo>
                  <a:cubicBezTo>
                    <a:pt x="0" y="683"/>
                    <a:pt x="5" y="689"/>
                    <a:pt x="11" y="689"/>
                  </a:cubicBezTo>
                  <a:close/>
                  <a:moveTo>
                    <a:pt x="230" y="462"/>
                  </a:moveTo>
                  <a:lnTo>
                    <a:pt x="230" y="462"/>
                  </a:lnTo>
                  <a:cubicBezTo>
                    <a:pt x="228" y="457"/>
                    <a:pt x="226" y="455"/>
                    <a:pt x="222" y="454"/>
                  </a:cubicBezTo>
                  <a:cubicBezTo>
                    <a:pt x="182" y="421"/>
                    <a:pt x="150" y="362"/>
                    <a:pt x="150" y="317"/>
                  </a:cubicBezTo>
                  <a:cubicBezTo>
                    <a:pt x="145" y="172"/>
                    <a:pt x="217" y="161"/>
                    <a:pt x="286" y="150"/>
                  </a:cubicBezTo>
                  <a:cubicBezTo>
                    <a:pt x="311" y="147"/>
                    <a:pt x="336" y="143"/>
                    <a:pt x="354" y="132"/>
                  </a:cubicBezTo>
                  <a:cubicBezTo>
                    <a:pt x="354" y="133"/>
                    <a:pt x="354" y="133"/>
                    <a:pt x="354" y="133"/>
                  </a:cubicBezTo>
                  <a:cubicBezTo>
                    <a:pt x="373" y="165"/>
                    <a:pt x="411" y="233"/>
                    <a:pt x="417" y="317"/>
                  </a:cubicBezTo>
                  <a:cubicBezTo>
                    <a:pt x="417" y="391"/>
                    <a:pt x="354" y="480"/>
                    <a:pt x="281" y="480"/>
                  </a:cubicBezTo>
                  <a:cubicBezTo>
                    <a:pt x="263" y="480"/>
                    <a:pt x="247" y="473"/>
                    <a:pt x="230" y="462"/>
                  </a:cubicBezTo>
                  <a:close/>
                  <a:moveTo>
                    <a:pt x="101" y="420"/>
                  </a:moveTo>
                  <a:lnTo>
                    <a:pt x="101" y="420"/>
                  </a:lnTo>
                  <a:cubicBezTo>
                    <a:pt x="94" y="306"/>
                    <a:pt x="82" y="148"/>
                    <a:pt x="154" y="71"/>
                  </a:cubicBezTo>
                  <a:cubicBezTo>
                    <a:pt x="184" y="40"/>
                    <a:pt x="225" y="24"/>
                    <a:pt x="279" y="24"/>
                  </a:cubicBezTo>
                  <a:cubicBezTo>
                    <a:pt x="352" y="24"/>
                    <a:pt x="404" y="42"/>
                    <a:pt x="438" y="78"/>
                  </a:cubicBezTo>
                  <a:cubicBezTo>
                    <a:pt x="503" y="144"/>
                    <a:pt x="500" y="266"/>
                    <a:pt x="497" y="374"/>
                  </a:cubicBezTo>
                  <a:cubicBezTo>
                    <a:pt x="495" y="443"/>
                    <a:pt x="492" y="507"/>
                    <a:pt x="508" y="555"/>
                  </a:cubicBezTo>
                  <a:cubicBezTo>
                    <a:pt x="486" y="543"/>
                    <a:pt x="460" y="536"/>
                    <a:pt x="430" y="536"/>
                  </a:cubicBezTo>
                  <a:cubicBezTo>
                    <a:pt x="372" y="536"/>
                    <a:pt x="372" y="536"/>
                    <a:pt x="372" y="536"/>
                  </a:cubicBezTo>
                  <a:cubicBezTo>
                    <a:pt x="372" y="466"/>
                    <a:pt x="372" y="466"/>
                    <a:pt x="372" y="466"/>
                  </a:cubicBezTo>
                  <a:cubicBezTo>
                    <a:pt x="413" y="428"/>
                    <a:pt x="441" y="369"/>
                    <a:pt x="441" y="317"/>
                  </a:cubicBezTo>
                  <a:lnTo>
                    <a:pt x="441" y="316"/>
                  </a:lnTo>
                  <a:cubicBezTo>
                    <a:pt x="435" y="226"/>
                    <a:pt x="395" y="156"/>
                    <a:pt x="375" y="121"/>
                  </a:cubicBezTo>
                  <a:cubicBezTo>
                    <a:pt x="372" y="116"/>
                    <a:pt x="370" y="112"/>
                    <a:pt x="367" y="109"/>
                  </a:cubicBezTo>
                  <a:cubicBezTo>
                    <a:pt x="366" y="106"/>
                    <a:pt x="362" y="104"/>
                    <a:pt x="359" y="103"/>
                  </a:cubicBezTo>
                  <a:cubicBezTo>
                    <a:pt x="355" y="103"/>
                    <a:pt x="351" y="104"/>
                    <a:pt x="349" y="107"/>
                  </a:cubicBezTo>
                  <a:cubicBezTo>
                    <a:pt x="336" y="119"/>
                    <a:pt x="311" y="123"/>
                    <a:pt x="282" y="127"/>
                  </a:cubicBezTo>
                  <a:cubicBezTo>
                    <a:pt x="213" y="138"/>
                    <a:pt x="119" y="151"/>
                    <a:pt x="127" y="322"/>
                  </a:cubicBezTo>
                  <a:cubicBezTo>
                    <a:pt x="127" y="322"/>
                    <a:pt x="127" y="322"/>
                    <a:pt x="127" y="323"/>
                  </a:cubicBezTo>
                  <a:cubicBezTo>
                    <a:pt x="130" y="374"/>
                    <a:pt x="164" y="437"/>
                    <a:pt x="209" y="473"/>
                  </a:cubicBezTo>
                  <a:cubicBezTo>
                    <a:pt x="209" y="536"/>
                    <a:pt x="209" y="536"/>
                    <a:pt x="209" y="536"/>
                  </a:cubicBezTo>
                  <a:cubicBezTo>
                    <a:pt x="138" y="536"/>
                    <a:pt x="138" y="536"/>
                    <a:pt x="138" y="536"/>
                  </a:cubicBezTo>
                  <a:cubicBezTo>
                    <a:pt x="126" y="536"/>
                    <a:pt x="113" y="538"/>
                    <a:pt x="102" y="540"/>
                  </a:cubicBezTo>
                  <a:cubicBezTo>
                    <a:pt x="107" y="516"/>
                    <a:pt x="105" y="477"/>
                    <a:pt x="101" y="420"/>
                  </a:cubicBezTo>
                  <a:close/>
                </a:path>
              </a:pathLst>
            </a:custGeom>
            <a:solidFill>
              <a:srgbClr val="0078E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p>
          </p:txBody>
        </p:sp>
        <p:sp>
          <p:nvSpPr>
            <p:cNvPr id="12" name="Freeform 79"/>
            <p:cNvSpPr>
              <a:spLocks noChangeArrowheads="1"/>
            </p:cNvSpPr>
            <p:nvPr/>
          </p:nvSpPr>
          <p:spPr bwMode="auto">
            <a:xfrm>
              <a:off x="1390650" y="1863819"/>
              <a:ext cx="903180" cy="1027568"/>
            </a:xfrm>
            <a:custGeom>
              <a:avLst/>
              <a:gdLst>
                <a:gd name="T0" fmla="*/ 5030 w 632"/>
                <a:gd name="T1" fmla="*/ 301565 h 718"/>
                <a:gd name="T2" fmla="*/ 10061 w 632"/>
                <a:gd name="T3" fmla="*/ 283059 h 718"/>
                <a:gd name="T4" fmla="*/ 80486 w 632"/>
                <a:gd name="T5" fmla="*/ 237635 h 718"/>
                <a:gd name="T6" fmla="*/ 103961 w 632"/>
                <a:gd name="T7" fmla="*/ 207773 h 718"/>
                <a:gd name="T8" fmla="*/ 157199 w 632"/>
                <a:gd name="T9" fmla="*/ 206091 h 718"/>
                <a:gd name="T10" fmla="*/ 179836 w 632"/>
                <a:gd name="T11" fmla="*/ 237635 h 718"/>
                <a:gd name="T12" fmla="*/ 254453 w 632"/>
                <a:gd name="T13" fmla="*/ 283059 h 718"/>
                <a:gd name="T14" fmla="*/ 259064 w 632"/>
                <a:gd name="T15" fmla="*/ 301565 h 718"/>
                <a:gd name="T16" fmla="*/ 264514 w 632"/>
                <a:gd name="T17" fmla="*/ 283059 h 718"/>
                <a:gd name="T18" fmla="*/ 182351 w 632"/>
                <a:gd name="T19" fmla="*/ 227962 h 718"/>
                <a:gd name="T20" fmla="*/ 194089 w 632"/>
                <a:gd name="T21" fmla="*/ 140058 h 718"/>
                <a:gd name="T22" fmla="*/ 205407 w 632"/>
                <a:gd name="T23" fmla="*/ 98419 h 718"/>
                <a:gd name="T24" fmla="*/ 195765 w 632"/>
                <a:gd name="T25" fmla="*/ 82857 h 718"/>
                <a:gd name="T26" fmla="*/ 159295 w 632"/>
                <a:gd name="T27" fmla="*/ 7991 h 718"/>
                <a:gd name="T28" fmla="*/ 98092 w 632"/>
                <a:gd name="T29" fmla="*/ 20609 h 718"/>
                <a:gd name="T30" fmla="*/ 58688 w 632"/>
                <a:gd name="T31" fmla="*/ 82016 h 718"/>
                <a:gd name="T32" fmla="*/ 48627 w 632"/>
                <a:gd name="T33" fmla="*/ 99260 h 718"/>
                <a:gd name="T34" fmla="*/ 62460 w 632"/>
                <a:gd name="T35" fmla="*/ 140478 h 718"/>
                <a:gd name="T36" fmla="*/ 77971 w 632"/>
                <a:gd name="T37" fmla="*/ 227962 h 718"/>
                <a:gd name="T38" fmla="*/ 0 w 632"/>
                <a:gd name="T39" fmla="*/ 283059 h 718"/>
                <a:gd name="T40" fmla="*/ 5030 w 632"/>
                <a:gd name="T41" fmla="*/ 301565 h 718"/>
                <a:gd name="T42" fmla="*/ 72521 w 632"/>
                <a:gd name="T43" fmla="*/ 136272 h 718"/>
                <a:gd name="T44" fmla="*/ 58688 w 632"/>
                <a:gd name="T45" fmla="*/ 123654 h 718"/>
                <a:gd name="T46" fmla="*/ 59945 w 632"/>
                <a:gd name="T47" fmla="*/ 92110 h 718"/>
                <a:gd name="T48" fmla="*/ 62880 w 632"/>
                <a:gd name="T49" fmla="*/ 91689 h 718"/>
                <a:gd name="T50" fmla="*/ 68329 w 632"/>
                <a:gd name="T51" fmla="*/ 87063 h 718"/>
                <a:gd name="T52" fmla="*/ 97673 w 632"/>
                <a:gd name="T53" fmla="*/ 30703 h 718"/>
                <a:gd name="T54" fmla="*/ 156361 w 632"/>
                <a:gd name="T55" fmla="*/ 16824 h 718"/>
                <a:gd name="T56" fmla="*/ 185705 w 632"/>
                <a:gd name="T57" fmla="*/ 87063 h 718"/>
                <a:gd name="T58" fmla="*/ 194927 w 632"/>
                <a:gd name="T59" fmla="*/ 92531 h 718"/>
                <a:gd name="T60" fmla="*/ 195765 w 632"/>
                <a:gd name="T61" fmla="*/ 123654 h 718"/>
                <a:gd name="T62" fmla="*/ 184447 w 632"/>
                <a:gd name="T63" fmla="*/ 136272 h 718"/>
                <a:gd name="T64" fmla="*/ 72521 w 632"/>
                <a:gd name="T65" fmla="*/ 136272 h 7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32" h="718">
                  <a:moveTo>
                    <a:pt x="12" y="717"/>
                  </a:moveTo>
                  <a:lnTo>
                    <a:pt x="12" y="717"/>
                  </a:lnTo>
                  <a:cubicBezTo>
                    <a:pt x="19" y="717"/>
                    <a:pt x="24" y="712"/>
                    <a:pt x="24" y="706"/>
                  </a:cubicBezTo>
                  <a:cubicBezTo>
                    <a:pt x="24" y="673"/>
                    <a:pt x="24" y="673"/>
                    <a:pt x="24" y="673"/>
                  </a:cubicBezTo>
                  <a:cubicBezTo>
                    <a:pt x="24" y="605"/>
                    <a:pt x="70" y="565"/>
                    <a:pt x="149" y="565"/>
                  </a:cubicBezTo>
                  <a:cubicBezTo>
                    <a:pt x="192" y="565"/>
                    <a:pt x="192" y="565"/>
                    <a:pt x="192" y="565"/>
                  </a:cubicBezTo>
                  <a:cubicBezTo>
                    <a:pt x="197" y="565"/>
                    <a:pt x="200" y="564"/>
                    <a:pt x="202" y="561"/>
                  </a:cubicBezTo>
                  <a:cubicBezTo>
                    <a:pt x="248" y="494"/>
                    <a:pt x="248" y="494"/>
                    <a:pt x="248" y="494"/>
                  </a:cubicBezTo>
                  <a:cubicBezTo>
                    <a:pt x="266" y="505"/>
                    <a:pt x="286" y="510"/>
                    <a:pt x="308" y="510"/>
                  </a:cubicBezTo>
                  <a:cubicBezTo>
                    <a:pt x="332" y="510"/>
                    <a:pt x="354" y="503"/>
                    <a:pt x="375" y="490"/>
                  </a:cubicBezTo>
                  <a:cubicBezTo>
                    <a:pt x="418" y="560"/>
                    <a:pt x="418" y="560"/>
                    <a:pt x="418" y="560"/>
                  </a:cubicBezTo>
                  <a:cubicBezTo>
                    <a:pt x="420" y="563"/>
                    <a:pt x="425" y="565"/>
                    <a:pt x="429" y="565"/>
                  </a:cubicBezTo>
                  <a:cubicBezTo>
                    <a:pt x="472" y="565"/>
                    <a:pt x="472" y="565"/>
                    <a:pt x="472" y="565"/>
                  </a:cubicBezTo>
                  <a:cubicBezTo>
                    <a:pt x="537" y="565"/>
                    <a:pt x="607" y="594"/>
                    <a:pt x="607" y="673"/>
                  </a:cubicBezTo>
                  <a:cubicBezTo>
                    <a:pt x="607" y="706"/>
                    <a:pt x="607" y="706"/>
                    <a:pt x="607" y="706"/>
                  </a:cubicBezTo>
                  <a:cubicBezTo>
                    <a:pt x="607" y="712"/>
                    <a:pt x="612" y="717"/>
                    <a:pt x="618" y="717"/>
                  </a:cubicBezTo>
                  <a:cubicBezTo>
                    <a:pt x="626" y="717"/>
                    <a:pt x="631" y="712"/>
                    <a:pt x="631" y="706"/>
                  </a:cubicBezTo>
                  <a:cubicBezTo>
                    <a:pt x="631" y="673"/>
                    <a:pt x="631" y="673"/>
                    <a:pt x="631" y="673"/>
                  </a:cubicBezTo>
                  <a:cubicBezTo>
                    <a:pt x="631" y="594"/>
                    <a:pt x="568" y="542"/>
                    <a:pt x="472" y="542"/>
                  </a:cubicBezTo>
                  <a:cubicBezTo>
                    <a:pt x="435" y="542"/>
                    <a:pt x="435" y="542"/>
                    <a:pt x="435" y="542"/>
                  </a:cubicBezTo>
                  <a:cubicBezTo>
                    <a:pt x="393" y="476"/>
                    <a:pt x="393" y="476"/>
                    <a:pt x="393" y="476"/>
                  </a:cubicBezTo>
                  <a:cubicBezTo>
                    <a:pt x="433" y="441"/>
                    <a:pt x="460" y="386"/>
                    <a:pt x="463" y="333"/>
                  </a:cubicBezTo>
                  <a:cubicBezTo>
                    <a:pt x="479" y="329"/>
                    <a:pt x="490" y="313"/>
                    <a:pt x="490" y="294"/>
                  </a:cubicBezTo>
                  <a:cubicBezTo>
                    <a:pt x="490" y="234"/>
                    <a:pt x="490" y="234"/>
                    <a:pt x="490" y="234"/>
                  </a:cubicBezTo>
                  <a:cubicBezTo>
                    <a:pt x="490" y="224"/>
                    <a:pt x="490" y="212"/>
                    <a:pt x="482" y="204"/>
                  </a:cubicBezTo>
                  <a:cubicBezTo>
                    <a:pt x="479" y="200"/>
                    <a:pt x="473" y="198"/>
                    <a:pt x="467" y="197"/>
                  </a:cubicBezTo>
                  <a:cubicBezTo>
                    <a:pt x="467" y="149"/>
                    <a:pt x="467" y="149"/>
                    <a:pt x="467" y="149"/>
                  </a:cubicBezTo>
                  <a:cubicBezTo>
                    <a:pt x="465" y="58"/>
                    <a:pt x="412" y="28"/>
                    <a:pt x="380" y="19"/>
                  </a:cubicBezTo>
                  <a:cubicBezTo>
                    <a:pt x="321" y="0"/>
                    <a:pt x="257" y="20"/>
                    <a:pt x="236" y="50"/>
                  </a:cubicBezTo>
                  <a:cubicBezTo>
                    <a:pt x="235" y="50"/>
                    <a:pt x="234" y="49"/>
                    <a:pt x="234" y="49"/>
                  </a:cubicBezTo>
                  <a:cubicBezTo>
                    <a:pt x="180" y="49"/>
                    <a:pt x="140" y="91"/>
                    <a:pt x="140" y="149"/>
                  </a:cubicBezTo>
                  <a:cubicBezTo>
                    <a:pt x="140" y="195"/>
                    <a:pt x="140" y="195"/>
                    <a:pt x="140" y="195"/>
                  </a:cubicBezTo>
                  <a:cubicBezTo>
                    <a:pt x="136" y="197"/>
                    <a:pt x="132" y="199"/>
                    <a:pt x="128" y="203"/>
                  </a:cubicBezTo>
                  <a:cubicBezTo>
                    <a:pt x="120" y="210"/>
                    <a:pt x="115" y="222"/>
                    <a:pt x="116" y="236"/>
                  </a:cubicBezTo>
                  <a:cubicBezTo>
                    <a:pt x="116" y="294"/>
                    <a:pt x="116" y="294"/>
                    <a:pt x="116" y="294"/>
                  </a:cubicBezTo>
                  <a:cubicBezTo>
                    <a:pt x="116" y="312"/>
                    <a:pt x="131" y="329"/>
                    <a:pt x="149" y="334"/>
                  </a:cubicBezTo>
                  <a:cubicBezTo>
                    <a:pt x="153" y="388"/>
                    <a:pt x="184" y="447"/>
                    <a:pt x="229" y="481"/>
                  </a:cubicBezTo>
                  <a:cubicBezTo>
                    <a:pt x="186" y="542"/>
                    <a:pt x="186" y="542"/>
                    <a:pt x="186" y="542"/>
                  </a:cubicBezTo>
                  <a:cubicBezTo>
                    <a:pt x="149" y="542"/>
                    <a:pt x="149" y="542"/>
                    <a:pt x="149" y="542"/>
                  </a:cubicBezTo>
                  <a:cubicBezTo>
                    <a:pt x="56" y="542"/>
                    <a:pt x="0" y="591"/>
                    <a:pt x="0" y="673"/>
                  </a:cubicBezTo>
                  <a:cubicBezTo>
                    <a:pt x="0" y="706"/>
                    <a:pt x="0" y="706"/>
                    <a:pt x="0" y="706"/>
                  </a:cubicBezTo>
                  <a:cubicBezTo>
                    <a:pt x="0" y="712"/>
                    <a:pt x="5" y="717"/>
                    <a:pt x="12" y="717"/>
                  </a:cubicBezTo>
                  <a:close/>
                  <a:moveTo>
                    <a:pt x="173" y="324"/>
                  </a:moveTo>
                  <a:lnTo>
                    <a:pt x="173" y="324"/>
                  </a:lnTo>
                  <a:cubicBezTo>
                    <a:pt x="173" y="317"/>
                    <a:pt x="167" y="312"/>
                    <a:pt x="160" y="312"/>
                  </a:cubicBezTo>
                  <a:cubicBezTo>
                    <a:pt x="150" y="312"/>
                    <a:pt x="140" y="303"/>
                    <a:pt x="140" y="294"/>
                  </a:cubicBezTo>
                  <a:cubicBezTo>
                    <a:pt x="140" y="235"/>
                    <a:pt x="140" y="235"/>
                    <a:pt x="140" y="235"/>
                  </a:cubicBezTo>
                  <a:cubicBezTo>
                    <a:pt x="139" y="228"/>
                    <a:pt x="140" y="222"/>
                    <a:pt x="143" y="219"/>
                  </a:cubicBezTo>
                  <a:cubicBezTo>
                    <a:pt x="144" y="218"/>
                    <a:pt x="147" y="218"/>
                    <a:pt x="149" y="218"/>
                  </a:cubicBezTo>
                  <a:lnTo>
                    <a:pt x="150" y="218"/>
                  </a:lnTo>
                  <a:cubicBezTo>
                    <a:pt x="153" y="218"/>
                    <a:pt x="157" y="218"/>
                    <a:pt x="159" y="215"/>
                  </a:cubicBezTo>
                  <a:cubicBezTo>
                    <a:pt x="162" y="213"/>
                    <a:pt x="163" y="210"/>
                    <a:pt x="163" y="207"/>
                  </a:cubicBezTo>
                  <a:cubicBezTo>
                    <a:pt x="163" y="149"/>
                    <a:pt x="163" y="149"/>
                    <a:pt x="163" y="149"/>
                  </a:cubicBezTo>
                  <a:cubicBezTo>
                    <a:pt x="163" y="105"/>
                    <a:pt x="192" y="73"/>
                    <a:pt x="233" y="73"/>
                  </a:cubicBezTo>
                  <a:cubicBezTo>
                    <a:pt x="238" y="74"/>
                    <a:pt x="248" y="73"/>
                    <a:pt x="255" y="63"/>
                  </a:cubicBezTo>
                  <a:cubicBezTo>
                    <a:pt x="270" y="40"/>
                    <a:pt x="327" y="26"/>
                    <a:pt x="373" y="40"/>
                  </a:cubicBezTo>
                  <a:cubicBezTo>
                    <a:pt x="405" y="51"/>
                    <a:pt x="442" y="77"/>
                    <a:pt x="443" y="149"/>
                  </a:cubicBezTo>
                  <a:cubicBezTo>
                    <a:pt x="443" y="207"/>
                    <a:pt x="443" y="207"/>
                    <a:pt x="443" y="207"/>
                  </a:cubicBezTo>
                  <a:cubicBezTo>
                    <a:pt x="443" y="213"/>
                    <a:pt x="448" y="218"/>
                    <a:pt x="456" y="218"/>
                  </a:cubicBezTo>
                  <a:cubicBezTo>
                    <a:pt x="463" y="218"/>
                    <a:pt x="465" y="220"/>
                    <a:pt x="465" y="220"/>
                  </a:cubicBezTo>
                  <a:cubicBezTo>
                    <a:pt x="467" y="222"/>
                    <a:pt x="467" y="229"/>
                    <a:pt x="467" y="236"/>
                  </a:cubicBezTo>
                  <a:cubicBezTo>
                    <a:pt x="467" y="294"/>
                    <a:pt x="467" y="294"/>
                    <a:pt x="467" y="294"/>
                  </a:cubicBezTo>
                  <a:cubicBezTo>
                    <a:pt x="467" y="303"/>
                    <a:pt x="462" y="312"/>
                    <a:pt x="452" y="312"/>
                  </a:cubicBezTo>
                  <a:cubicBezTo>
                    <a:pt x="445" y="312"/>
                    <a:pt x="440" y="317"/>
                    <a:pt x="440" y="324"/>
                  </a:cubicBezTo>
                  <a:cubicBezTo>
                    <a:pt x="440" y="397"/>
                    <a:pt x="381" y="487"/>
                    <a:pt x="308" y="487"/>
                  </a:cubicBezTo>
                  <a:cubicBezTo>
                    <a:pt x="233" y="487"/>
                    <a:pt x="173" y="397"/>
                    <a:pt x="173" y="324"/>
                  </a:cubicBezTo>
                  <a:close/>
                </a:path>
              </a:pathLst>
            </a:custGeom>
            <a:solidFill>
              <a:srgbClr val="0078E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p>
          </p:txBody>
        </p:sp>
      </p:grpSp>
    </p:spTree>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p:cTn id="12"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53" presetClass="entr" presetSubtype="16"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2_Blank Color">
    <p:bg>
      <p:bgPr>
        <a:gradFill>
          <a:gsLst>
            <a:gs pos="0">
              <a:srgbClr val="2694FF"/>
            </a:gs>
            <a:gs pos="42000">
              <a:srgbClr val="0A88FF"/>
            </a:gs>
            <a:gs pos="100000">
              <a:srgbClr val="0155EF"/>
            </a:gs>
          </a:gsLst>
          <a:lin ang="2700000" scaled="0"/>
        </a:gradFill>
        <a:effectLst/>
      </p:bgPr>
    </p:bg>
    <p:spTree>
      <p:nvGrpSpPr>
        <p:cNvPr id="1" name=""/>
        <p:cNvGrpSpPr/>
        <p:nvPr/>
      </p:nvGrpSpPr>
      <p:grpSpPr>
        <a:xfrm>
          <a:off x="0" y="0"/>
          <a:ext cx="0" cy="0"/>
          <a:chOff x="0" y="0"/>
          <a:chExt cx="0" cy="0"/>
        </a:xfrm>
      </p:grpSpPr>
      <p:sp>
        <p:nvSpPr>
          <p:cNvPr id="20"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3"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752933075"/>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3_Blank Color">
    <p:bg>
      <p:bgPr>
        <a:gradFill>
          <a:gsLst>
            <a:gs pos="0">
              <a:schemeClr val="accent2"/>
            </a:gs>
            <a:gs pos="100000">
              <a:schemeClr val="accent2">
                <a:lumMod val="75000"/>
              </a:schemeClr>
            </a:gs>
          </a:gsLst>
          <a:lin ang="2700000" scaled="0"/>
        </a:gradFill>
        <a:effectLst/>
      </p:bgPr>
    </p:bg>
    <p:spTree>
      <p:nvGrpSpPr>
        <p:cNvPr id="1" name=""/>
        <p:cNvGrpSpPr/>
        <p:nvPr/>
      </p:nvGrpSpPr>
      <p:grpSpPr>
        <a:xfrm>
          <a:off x="0" y="0"/>
          <a:ext cx="0" cy="0"/>
          <a:chOff x="0" y="0"/>
          <a:chExt cx="0" cy="0"/>
        </a:xfrm>
      </p:grpSpPr>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3"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80988265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6_Blank Color">
    <p:bg>
      <p:bgPr>
        <a:gradFill>
          <a:gsLst>
            <a:gs pos="0">
              <a:schemeClr val="accent5"/>
            </a:gs>
            <a:gs pos="100000">
              <a:srgbClr val="00A4ED"/>
            </a:gs>
          </a:gsLst>
          <a:lin ang="2700000" scaled="0"/>
        </a:gradFill>
        <a:effectLst/>
      </p:bgPr>
    </p:bg>
    <p:spTree>
      <p:nvGrpSpPr>
        <p:cNvPr id="1" name=""/>
        <p:cNvGrpSpPr/>
        <p:nvPr/>
      </p:nvGrpSpPr>
      <p:grpSpPr>
        <a:xfrm>
          <a:off x="0" y="0"/>
          <a:ext cx="0" cy="0"/>
          <a:chOff x="0" y="0"/>
          <a:chExt cx="0" cy="0"/>
        </a:xfrm>
      </p:grpSpPr>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3"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408873409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7_Blank_Color">
    <p:bg>
      <p:bgPr>
        <a:gradFill>
          <a:gsLst>
            <a:gs pos="0">
              <a:schemeClr val="accent6"/>
            </a:gs>
            <a:gs pos="100000">
              <a:srgbClr val="11BAB6"/>
            </a:gs>
          </a:gsLst>
          <a:lin ang="2700000" scaled="0"/>
        </a:gradFill>
        <a:effectLst/>
      </p:bgPr>
    </p:bg>
    <p:spTree>
      <p:nvGrpSpPr>
        <p:cNvPr id="1" name=""/>
        <p:cNvGrpSpPr/>
        <p:nvPr/>
      </p:nvGrpSpPr>
      <p:grpSpPr>
        <a:xfrm>
          <a:off x="0" y="0"/>
          <a:ext cx="0" cy="0"/>
          <a:chOff x="0" y="0"/>
          <a:chExt cx="0" cy="0"/>
        </a:xfrm>
      </p:grpSpPr>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3"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15856065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9_Blank_Gray">
    <p:bg>
      <p:bgPr>
        <a:gradFill>
          <a:gsLst>
            <a:gs pos="0">
              <a:schemeClr val="bg2">
                <a:lumMod val="95000"/>
                <a:lumOff val="5000"/>
              </a:schemeClr>
            </a:gs>
            <a:gs pos="100000">
              <a:schemeClr val="bg2"/>
            </a:gs>
          </a:gsLst>
          <a:lin ang="2700000" scaled="0"/>
        </a:gradFill>
        <a:effectLst/>
      </p:bgPr>
    </p:bg>
    <p:spTree>
      <p:nvGrpSpPr>
        <p:cNvPr id="1" name=""/>
        <p:cNvGrpSpPr/>
        <p:nvPr/>
      </p:nvGrpSpPr>
      <p:grpSpPr>
        <a:xfrm>
          <a:off x="0" y="0"/>
          <a:ext cx="0" cy="0"/>
          <a:chOff x="0" y="0"/>
          <a:chExt cx="0" cy="0"/>
        </a:xfrm>
      </p:grpSpPr>
      <p:sp>
        <p:nvSpPr>
          <p:cNvPr id="18"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3"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86251446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Logo Slide">
    <p:bg>
      <p:bgPr>
        <a:gradFill flip="none" rotWithShape="1">
          <a:gsLst>
            <a:gs pos="0">
              <a:schemeClr val="accent5"/>
            </a:gs>
            <a:gs pos="47000">
              <a:schemeClr val="accent1">
                <a:lumMod val="90000"/>
                <a:lumOff val="10000"/>
              </a:schemeClr>
            </a:gs>
            <a:gs pos="100000">
              <a:schemeClr val="accent3"/>
            </a:gs>
          </a:gsLst>
          <a:lin ang="2700000" scaled="0"/>
        </a:gra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alphaModFix amt="6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Group 6"/>
          <p:cNvGrpSpPr/>
          <p:nvPr/>
        </p:nvGrpSpPr>
        <p:grpSpPr>
          <a:xfrm>
            <a:off x="4463703" y="2986727"/>
            <a:ext cx="3649746" cy="884546"/>
            <a:chOff x="5753494" y="2024196"/>
            <a:chExt cx="846681" cy="205200"/>
          </a:xfrm>
        </p:grpSpPr>
        <p:sp>
          <p:nvSpPr>
            <p:cNvPr id="9" name="Freeform 5"/>
            <p:cNvSpPr>
              <a:spLocks/>
            </p:cNvSpPr>
            <p:nvPr/>
          </p:nvSpPr>
          <p:spPr bwMode="auto">
            <a:xfrm>
              <a:off x="5793240" y="2024196"/>
              <a:ext cx="164530" cy="164530"/>
            </a:xfrm>
            <a:custGeom>
              <a:avLst/>
              <a:gdLst>
                <a:gd name="T0" fmla="*/ 178 w 178"/>
                <a:gd name="T1" fmla="*/ 0 h 178"/>
                <a:gd name="T2" fmla="*/ 178 w 178"/>
                <a:gd name="T3" fmla="*/ 178 h 178"/>
                <a:gd name="T4" fmla="*/ 135 w 178"/>
                <a:gd name="T5" fmla="*/ 178 h 178"/>
                <a:gd name="T6" fmla="*/ 135 w 178"/>
                <a:gd name="T7" fmla="*/ 43 h 178"/>
                <a:gd name="T8" fmla="*/ 0 w 178"/>
                <a:gd name="T9" fmla="*/ 43 h 178"/>
                <a:gd name="T10" fmla="*/ 0 w 178"/>
                <a:gd name="T11" fmla="*/ 0 h 178"/>
                <a:gd name="T12" fmla="*/ 178 w 178"/>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178" h="178">
                  <a:moveTo>
                    <a:pt x="178" y="0"/>
                  </a:moveTo>
                  <a:lnTo>
                    <a:pt x="178" y="178"/>
                  </a:lnTo>
                  <a:lnTo>
                    <a:pt x="135" y="178"/>
                  </a:lnTo>
                  <a:lnTo>
                    <a:pt x="135" y="43"/>
                  </a:lnTo>
                  <a:lnTo>
                    <a:pt x="0" y="43"/>
                  </a:lnTo>
                  <a:lnTo>
                    <a:pt x="0" y="0"/>
                  </a:lnTo>
                  <a:lnTo>
                    <a:pt x="178" y="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0" name="Freeform 6"/>
            <p:cNvSpPr>
              <a:spLocks/>
            </p:cNvSpPr>
            <p:nvPr/>
          </p:nvSpPr>
          <p:spPr bwMode="auto">
            <a:xfrm>
              <a:off x="5753494" y="2063942"/>
              <a:ext cx="164530" cy="165454"/>
            </a:xfrm>
            <a:custGeom>
              <a:avLst/>
              <a:gdLst>
                <a:gd name="T0" fmla="*/ 178 w 178"/>
                <a:gd name="T1" fmla="*/ 135 h 179"/>
                <a:gd name="T2" fmla="*/ 178 w 178"/>
                <a:gd name="T3" fmla="*/ 179 h 179"/>
                <a:gd name="T4" fmla="*/ 0 w 178"/>
                <a:gd name="T5" fmla="*/ 179 h 179"/>
                <a:gd name="T6" fmla="*/ 0 w 178"/>
                <a:gd name="T7" fmla="*/ 0 h 179"/>
                <a:gd name="T8" fmla="*/ 43 w 178"/>
                <a:gd name="T9" fmla="*/ 0 h 179"/>
                <a:gd name="T10" fmla="*/ 43 w 178"/>
                <a:gd name="T11" fmla="*/ 135 h 179"/>
                <a:gd name="T12" fmla="*/ 178 w 178"/>
                <a:gd name="T13" fmla="*/ 135 h 179"/>
              </a:gdLst>
              <a:ahLst/>
              <a:cxnLst>
                <a:cxn ang="0">
                  <a:pos x="T0" y="T1"/>
                </a:cxn>
                <a:cxn ang="0">
                  <a:pos x="T2" y="T3"/>
                </a:cxn>
                <a:cxn ang="0">
                  <a:pos x="T4" y="T5"/>
                </a:cxn>
                <a:cxn ang="0">
                  <a:pos x="T6" y="T7"/>
                </a:cxn>
                <a:cxn ang="0">
                  <a:pos x="T8" y="T9"/>
                </a:cxn>
                <a:cxn ang="0">
                  <a:pos x="T10" y="T11"/>
                </a:cxn>
                <a:cxn ang="0">
                  <a:pos x="T12" y="T13"/>
                </a:cxn>
              </a:cxnLst>
              <a:rect l="0" t="0" r="r" b="b"/>
              <a:pathLst>
                <a:path w="178" h="179">
                  <a:moveTo>
                    <a:pt x="178" y="135"/>
                  </a:moveTo>
                  <a:lnTo>
                    <a:pt x="178" y="179"/>
                  </a:lnTo>
                  <a:lnTo>
                    <a:pt x="0" y="179"/>
                  </a:lnTo>
                  <a:lnTo>
                    <a:pt x="0" y="0"/>
                  </a:lnTo>
                  <a:lnTo>
                    <a:pt x="43" y="0"/>
                  </a:lnTo>
                  <a:lnTo>
                    <a:pt x="43" y="135"/>
                  </a:lnTo>
                  <a:lnTo>
                    <a:pt x="178" y="135"/>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1" name="Freeform 7"/>
            <p:cNvSpPr>
              <a:spLocks/>
            </p:cNvSpPr>
            <p:nvPr/>
          </p:nvSpPr>
          <p:spPr bwMode="auto">
            <a:xfrm>
              <a:off x="6005835" y="2024196"/>
              <a:ext cx="95206" cy="88735"/>
            </a:xfrm>
            <a:custGeom>
              <a:avLst/>
              <a:gdLst>
                <a:gd name="T0" fmla="*/ 103 w 103"/>
                <a:gd name="T1" fmla="*/ 96 h 96"/>
                <a:gd name="T2" fmla="*/ 103 w 103"/>
                <a:gd name="T3" fmla="*/ 0 h 96"/>
                <a:gd name="T4" fmla="*/ 85 w 103"/>
                <a:gd name="T5" fmla="*/ 0 h 96"/>
                <a:gd name="T6" fmla="*/ 52 w 103"/>
                <a:gd name="T7" fmla="*/ 48 h 96"/>
                <a:gd name="T8" fmla="*/ 19 w 103"/>
                <a:gd name="T9" fmla="*/ 0 h 96"/>
                <a:gd name="T10" fmla="*/ 0 w 103"/>
                <a:gd name="T11" fmla="*/ 0 h 96"/>
                <a:gd name="T12" fmla="*/ 0 w 103"/>
                <a:gd name="T13" fmla="*/ 96 h 96"/>
                <a:gd name="T14" fmla="*/ 19 w 103"/>
                <a:gd name="T15" fmla="*/ 96 h 96"/>
                <a:gd name="T16" fmla="*/ 19 w 103"/>
                <a:gd name="T17" fmla="*/ 33 h 96"/>
                <a:gd name="T18" fmla="*/ 46 w 103"/>
                <a:gd name="T19" fmla="*/ 73 h 96"/>
                <a:gd name="T20" fmla="*/ 57 w 103"/>
                <a:gd name="T21" fmla="*/ 73 h 96"/>
                <a:gd name="T22" fmla="*/ 84 w 103"/>
                <a:gd name="T23" fmla="*/ 33 h 96"/>
                <a:gd name="T24" fmla="*/ 84 w 103"/>
                <a:gd name="T25" fmla="*/ 96 h 96"/>
                <a:gd name="T26" fmla="*/ 103 w 103"/>
                <a:gd name="T2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6">
                  <a:moveTo>
                    <a:pt x="103" y="96"/>
                  </a:moveTo>
                  <a:lnTo>
                    <a:pt x="103" y="0"/>
                  </a:lnTo>
                  <a:lnTo>
                    <a:pt x="85" y="0"/>
                  </a:lnTo>
                  <a:lnTo>
                    <a:pt x="52" y="48"/>
                  </a:lnTo>
                  <a:lnTo>
                    <a:pt x="19" y="0"/>
                  </a:lnTo>
                  <a:lnTo>
                    <a:pt x="0" y="0"/>
                  </a:lnTo>
                  <a:lnTo>
                    <a:pt x="0" y="96"/>
                  </a:lnTo>
                  <a:lnTo>
                    <a:pt x="19" y="96"/>
                  </a:lnTo>
                  <a:lnTo>
                    <a:pt x="19" y="33"/>
                  </a:lnTo>
                  <a:lnTo>
                    <a:pt x="46" y="73"/>
                  </a:lnTo>
                  <a:lnTo>
                    <a:pt x="57" y="73"/>
                  </a:lnTo>
                  <a:lnTo>
                    <a:pt x="84" y="33"/>
                  </a:lnTo>
                  <a:lnTo>
                    <a:pt x="84" y="96"/>
                  </a:lnTo>
                  <a:lnTo>
                    <a:pt x="103" y="96"/>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2" name="Rectangle 8"/>
            <p:cNvSpPr>
              <a:spLocks noChangeArrowheads="1"/>
            </p:cNvSpPr>
            <p:nvPr/>
          </p:nvSpPr>
          <p:spPr bwMode="auto">
            <a:xfrm>
              <a:off x="6145407" y="2024196"/>
              <a:ext cx="16638" cy="88735"/>
            </a:xfrm>
            <a:prstGeom prst="rect">
              <a:avLst/>
            </a:pr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3" name="Freeform 9"/>
            <p:cNvSpPr>
              <a:spLocks/>
            </p:cNvSpPr>
            <p:nvPr/>
          </p:nvSpPr>
          <p:spPr bwMode="auto">
            <a:xfrm>
              <a:off x="6207337" y="2024196"/>
              <a:ext cx="85962" cy="88735"/>
            </a:xfrm>
            <a:custGeom>
              <a:avLst/>
              <a:gdLst>
                <a:gd name="T0" fmla="*/ 193 w 193"/>
                <a:gd name="T1" fmla="*/ 178 h 198"/>
                <a:gd name="T2" fmla="*/ 193 w 193"/>
                <a:gd name="T3" fmla="*/ 134 h 198"/>
                <a:gd name="T4" fmla="*/ 154 w 193"/>
                <a:gd name="T5" fmla="*/ 134 h 198"/>
                <a:gd name="T6" fmla="*/ 154 w 193"/>
                <a:gd name="T7" fmla="*/ 160 h 198"/>
                <a:gd name="T8" fmla="*/ 37 w 193"/>
                <a:gd name="T9" fmla="*/ 160 h 198"/>
                <a:gd name="T10" fmla="*/ 37 w 193"/>
                <a:gd name="T11" fmla="*/ 38 h 198"/>
                <a:gd name="T12" fmla="*/ 154 w 193"/>
                <a:gd name="T13" fmla="*/ 38 h 198"/>
                <a:gd name="T14" fmla="*/ 154 w 193"/>
                <a:gd name="T15" fmla="*/ 64 h 198"/>
                <a:gd name="T16" fmla="*/ 193 w 193"/>
                <a:gd name="T17" fmla="*/ 64 h 198"/>
                <a:gd name="T18" fmla="*/ 193 w 193"/>
                <a:gd name="T19" fmla="*/ 20 h 198"/>
                <a:gd name="T20" fmla="*/ 173 w 193"/>
                <a:gd name="T21" fmla="*/ 0 h 198"/>
                <a:gd name="T22" fmla="*/ 18 w 193"/>
                <a:gd name="T23" fmla="*/ 0 h 198"/>
                <a:gd name="T24" fmla="*/ 0 w 193"/>
                <a:gd name="T25" fmla="*/ 20 h 198"/>
                <a:gd name="T26" fmla="*/ 0 w 193"/>
                <a:gd name="T27" fmla="*/ 178 h 198"/>
                <a:gd name="T28" fmla="*/ 18 w 193"/>
                <a:gd name="T29" fmla="*/ 198 h 198"/>
                <a:gd name="T30" fmla="*/ 174 w 193"/>
                <a:gd name="T31" fmla="*/ 198 h 198"/>
                <a:gd name="T32" fmla="*/ 193 w 193"/>
                <a:gd name="T33" fmla="*/ 178 h 198"/>
                <a:gd name="T34" fmla="*/ 193 w 193"/>
                <a:gd name="T35" fmla="*/ 17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8">
                  <a:moveTo>
                    <a:pt x="193" y="178"/>
                  </a:moveTo>
                  <a:lnTo>
                    <a:pt x="193" y="134"/>
                  </a:lnTo>
                  <a:lnTo>
                    <a:pt x="154" y="134"/>
                  </a:lnTo>
                  <a:lnTo>
                    <a:pt x="154" y="160"/>
                  </a:lnTo>
                  <a:lnTo>
                    <a:pt x="37" y="160"/>
                  </a:lnTo>
                  <a:lnTo>
                    <a:pt x="37" y="38"/>
                  </a:lnTo>
                  <a:lnTo>
                    <a:pt x="154" y="38"/>
                  </a:lnTo>
                  <a:lnTo>
                    <a:pt x="154" y="64"/>
                  </a:lnTo>
                  <a:lnTo>
                    <a:pt x="193" y="64"/>
                  </a:ln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78"/>
                  </a:cubicBezTo>
                  <a:lnTo>
                    <a:pt x="193" y="17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4" name="Freeform 10"/>
            <p:cNvSpPr>
              <a:spLocks noEditPoints="1"/>
            </p:cNvSpPr>
            <p:nvPr/>
          </p:nvSpPr>
          <p:spPr bwMode="auto">
            <a:xfrm>
              <a:off x="6337667" y="2024196"/>
              <a:ext cx="86886" cy="88735"/>
            </a:xfrm>
            <a:custGeom>
              <a:avLst/>
              <a:gdLst>
                <a:gd name="T0" fmla="*/ 195 w 195"/>
                <a:gd name="T1" fmla="*/ 200 h 200"/>
                <a:gd name="T2" fmla="*/ 136 w 195"/>
                <a:gd name="T3" fmla="*/ 120 h 200"/>
                <a:gd name="T4" fmla="*/ 175 w 195"/>
                <a:gd name="T5" fmla="*/ 120 h 200"/>
                <a:gd name="T6" fmla="*/ 195 w 195"/>
                <a:gd name="T7" fmla="*/ 100 h 200"/>
                <a:gd name="T8" fmla="*/ 195 w 195"/>
                <a:gd name="T9" fmla="*/ 20 h 200"/>
                <a:gd name="T10" fmla="*/ 175 w 195"/>
                <a:gd name="T11" fmla="*/ 0 h 200"/>
                <a:gd name="T12" fmla="*/ 0 w 195"/>
                <a:gd name="T13" fmla="*/ 0 h 200"/>
                <a:gd name="T14" fmla="*/ 0 w 195"/>
                <a:gd name="T15" fmla="*/ 199 h 200"/>
                <a:gd name="T16" fmla="*/ 39 w 195"/>
                <a:gd name="T17" fmla="*/ 199 h 200"/>
                <a:gd name="T18" fmla="*/ 39 w 195"/>
                <a:gd name="T19" fmla="*/ 119 h 200"/>
                <a:gd name="T20" fmla="*/ 87 w 195"/>
                <a:gd name="T21" fmla="*/ 119 h 200"/>
                <a:gd name="T22" fmla="*/ 145 w 195"/>
                <a:gd name="T23" fmla="*/ 199 h 200"/>
                <a:gd name="T24" fmla="*/ 195 w 195"/>
                <a:gd name="T25" fmla="*/ 199 h 200"/>
                <a:gd name="T26" fmla="*/ 195 w 195"/>
                <a:gd name="T27" fmla="*/ 200 h 200"/>
                <a:gd name="T28" fmla="*/ 39 w 195"/>
                <a:gd name="T29" fmla="*/ 40 h 200"/>
                <a:gd name="T30" fmla="*/ 156 w 195"/>
                <a:gd name="T31" fmla="*/ 40 h 200"/>
                <a:gd name="T32" fmla="*/ 156 w 195"/>
                <a:gd name="T33" fmla="*/ 82 h 200"/>
                <a:gd name="T34" fmla="*/ 39 w 195"/>
                <a:gd name="T35" fmla="*/ 82 h 200"/>
                <a:gd name="T36" fmla="*/ 39 w 195"/>
                <a:gd name="T37" fmla="*/ 40 h 200"/>
                <a:gd name="T38" fmla="*/ 39 w 195"/>
                <a:gd name="T39" fmla="*/ 4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 h="200">
                  <a:moveTo>
                    <a:pt x="195" y="200"/>
                  </a:moveTo>
                  <a:lnTo>
                    <a:pt x="136" y="120"/>
                  </a:lnTo>
                  <a:lnTo>
                    <a:pt x="175" y="120"/>
                  </a:lnTo>
                  <a:cubicBezTo>
                    <a:pt x="185" y="120"/>
                    <a:pt x="195" y="112"/>
                    <a:pt x="195" y="100"/>
                  </a:cubicBezTo>
                  <a:lnTo>
                    <a:pt x="195" y="20"/>
                  </a:lnTo>
                  <a:cubicBezTo>
                    <a:pt x="195" y="8"/>
                    <a:pt x="187" y="0"/>
                    <a:pt x="175" y="0"/>
                  </a:cubicBezTo>
                  <a:lnTo>
                    <a:pt x="0" y="0"/>
                  </a:lnTo>
                  <a:lnTo>
                    <a:pt x="0" y="199"/>
                  </a:lnTo>
                  <a:lnTo>
                    <a:pt x="39" y="199"/>
                  </a:lnTo>
                  <a:lnTo>
                    <a:pt x="39" y="119"/>
                  </a:lnTo>
                  <a:lnTo>
                    <a:pt x="87" y="119"/>
                  </a:lnTo>
                  <a:lnTo>
                    <a:pt x="145" y="199"/>
                  </a:lnTo>
                  <a:lnTo>
                    <a:pt x="195" y="199"/>
                  </a:lnTo>
                  <a:lnTo>
                    <a:pt x="195" y="200"/>
                  </a:lnTo>
                  <a:close/>
                  <a:moveTo>
                    <a:pt x="39" y="40"/>
                  </a:moveTo>
                  <a:lnTo>
                    <a:pt x="156" y="40"/>
                  </a:lnTo>
                  <a:lnTo>
                    <a:pt x="156" y="82"/>
                  </a:lnTo>
                  <a:lnTo>
                    <a:pt x="39" y="82"/>
                  </a:lnTo>
                  <a:lnTo>
                    <a:pt x="39" y="40"/>
                  </a:lnTo>
                  <a:lnTo>
                    <a:pt x="39"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5" name="Freeform 11"/>
            <p:cNvSpPr>
              <a:spLocks noEditPoints="1"/>
            </p:cNvSpPr>
            <p:nvPr/>
          </p:nvSpPr>
          <p:spPr bwMode="auto">
            <a:xfrm>
              <a:off x="6468920" y="2024196"/>
              <a:ext cx="85962" cy="88735"/>
            </a:xfrm>
            <a:custGeom>
              <a:avLst/>
              <a:gdLst>
                <a:gd name="T0" fmla="*/ 194 w 194"/>
                <a:gd name="T1" fmla="*/ 178 h 198"/>
                <a:gd name="T2" fmla="*/ 194 w 194"/>
                <a:gd name="T3" fmla="*/ 20 h 198"/>
                <a:gd name="T4" fmla="*/ 174 w 194"/>
                <a:gd name="T5" fmla="*/ 0 h 198"/>
                <a:gd name="T6" fmla="*/ 18 w 194"/>
                <a:gd name="T7" fmla="*/ 0 h 198"/>
                <a:gd name="T8" fmla="*/ 0 w 194"/>
                <a:gd name="T9" fmla="*/ 20 h 198"/>
                <a:gd name="T10" fmla="*/ 0 w 194"/>
                <a:gd name="T11" fmla="*/ 178 h 198"/>
                <a:gd name="T12" fmla="*/ 18 w 194"/>
                <a:gd name="T13" fmla="*/ 198 h 198"/>
                <a:gd name="T14" fmla="*/ 176 w 194"/>
                <a:gd name="T15" fmla="*/ 198 h 198"/>
                <a:gd name="T16" fmla="*/ 194 w 194"/>
                <a:gd name="T17" fmla="*/ 178 h 198"/>
                <a:gd name="T18" fmla="*/ 194 w 194"/>
                <a:gd name="T19" fmla="*/ 178 h 198"/>
                <a:gd name="T20" fmla="*/ 38 w 194"/>
                <a:gd name="T21" fmla="*/ 38 h 198"/>
                <a:gd name="T22" fmla="*/ 156 w 194"/>
                <a:gd name="T23" fmla="*/ 38 h 198"/>
                <a:gd name="T24" fmla="*/ 156 w 194"/>
                <a:gd name="T25" fmla="*/ 160 h 198"/>
                <a:gd name="T26" fmla="*/ 38 w 194"/>
                <a:gd name="T27" fmla="*/ 160 h 198"/>
                <a:gd name="T28" fmla="*/ 38 w 194"/>
                <a:gd name="T29" fmla="*/ 38 h 198"/>
                <a:gd name="T30" fmla="*/ 38 w 194"/>
                <a:gd name="T31" fmla="*/ 3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98">
                  <a:moveTo>
                    <a:pt x="194" y="178"/>
                  </a:moveTo>
                  <a:lnTo>
                    <a:pt x="194" y="20"/>
                  </a:lnTo>
                  <a:cubicBezTo>
                    <a:pt x="194" y="8"/>
                    <a:pt x="186" y="0"/>
                    <a:pt x="174" y="0"/>
                  </a:cubicBezTo>
                  <a:lnTo>
                    <a:pt x="18" y="0"/>
                  </a:lnTo>
                  <a:cubicBezTo>
                    <a:pt x="8" y="0"/>
                    <a:pt x="0" y="8"/>
                    <a:pt x="0" y="20"/>
                  </a:cubicBezTo>
                  <a:lnTo>
                    <a:pt x="0" y="178"/>
                  </a:lnTo>
                  <a:cubicBezTo>
                    <a:pt x="0" y="189"/>
                    <a:pt x="8" y="198"/>
                    <a:pt x="18" y="198"/>
                  </a:cubicBezTo>
                  <a:lnTo>
                    <a:pt x="176" y="198"/>
                  </a:lnTo>
                  <a:cubicBezTo>
                    <a:pt x="186" y="198"/>
                    <a:pt x="194" y="190"/>
                    <a:pt x="194" y="178"/>
                  </a:cubicBezTo>
                  <a:lnTo>
                    <a:pt x="194" y="178"/>
                  </a:lnTo>
                  <a:close/>
                  <a:moveTo>
                    <a:pt x="38" y="38"/>
                  </a:moveTo>
                  <a:lnTo>
                    <a:pt x="156" y="38"/>
                  </a:lnTo>
                  <a:lnTo>
                    <a:pt x="156" y="160"/>
                  </a:lnTo>
                  <a:lnTo>
                    <a:pt x="38" y="160"/>
                  </a:lnTo>
                  <a:lnTo>
                    <a:pt x="38" y="38"/>
                  </a:lnTo>
                  <a:lnTo>
                    <a:pt x="38" y="3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6" name="Freeform 12"/>
            <p:cNvSpPr>
              <a:spLocks/>
            </p:cNvSpPr>
            <p:nvPr/>
          </p:nvSpPr>
          <p:spPr bwMode="auto">
            <a:xfrm>
              <a:off x="6005835" y="2140661"/>
              <a:ext cx="86886" cy="87811"/>
            </a:xfrm>
            <a:custGeom>
              <a:avLst/>
              <a:gdLst>
                <a:gd name="T0" fmla="*/ 94 w 94"/>
                <a:gd name="T1" fmla="*/ 19 h 95"/>
                <a:gd name="T2" fmla="*/ 94 w 94"/>
                <a:gd name="T3" fmla="*/ 0 h 95"/>
                <a:gd name="T4" fmla="*/ 0 w 94"/>
                <a:gd name="T5" fmla="*/ 0 h 95"/>
                <a:gd name="T6" fmla="*/ 0 w 94"/>
                <a:gd name="T7" fmla="*/ 95 h 95"/>
                <a:gd name="T8" fmla="*/ 19 w 94"/>
                <a:gd name="T9" fmla="*/ 95 h 95"/>
                <a:gd name="T10" fmla="*/ 19 w 94"/>
                <a:gd name="T11" fmla="*/ 57 h 95"/>
                <a:gd name="T12" fmla="*/ 75 w 94"/>
                <a:gd name="T13" fmla="*/ 57 h 95"/>
                <a:gd name="T14" fmla="*/ 75 w 94"/>
                <a:gd name="T15" fmla="*/ 38 h 95"/>
                <a:gd name="T16" fmla="*/ 19 w 94"/>
                <a:gd name="T17" fmla="*/ 38 h 95"/>
                <a:gd name="T18" fmla="*/ 19 w 94"/>
                <a:gd name="T19" fmla="*/ 19 h 95"/>
                <a:gd name="T20" fmla="*/ 94 w 94"/>
                <a:gd name="T21" fmla="*/ 1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94" y="19"/>
                  </a:moveTo>
                  <a:lnTo>
                    <a:pt x="94" y="0"/>
                  </a:lnTo>
                  <a:lnTo>
                    <a:pt x="0" y="0"/>
                  </a:lnTo>
                  <a:lnTo>
                    <a:pt x="0" y="95"/>
                  </a:lnTo>
                  <a:lnTo>
                    <a:pt x="19" y="95"/>
                  </a:lnTo>
                  <a:lnTo>
                    <a:pt x="19" y="57"/>
                  </a:lnTo>
                  <a:lnTo>
                    <a:pt x="75" y="57"/>
                  </a:lnTo>
                  <a:lnTo>
                    <a:pt x="75" y="38"/>
                  </a:lnTo>
                  <a:lnTo>
                    <a:pt x="19" y="38"/>
                  </a:lnTo>
                  <a:lnTo>
                    <a:pt x="19" y="19"/>
                  </a:lnTo>
                  <a:lnTo>
                    <a:pt x="94" y="1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7" name="Freeform 13"/>
            <p:cNvSpPr>
              <a:spLocks noEditPoints="1"/>
            </p:cNvSpPr>
            <p:nvPr/>
          </p:nvSpPr>
          <p:spPr bwMode="auto">
            <a:xfrm>
              <a:off x="6116753" y="2140661"/>
              <a:ext cx="85962" cy="87811"/>
            </a:xfrm>
            <a:custGeom>
              <a:avLst/>
              <a:gdLst>
                <a:gd name="T0" fmla="*/ 193 w 193"/>
                <a:gd name="T1" fmla="*/ 180 h 198"/>
                <a:gd name="T2" fmla="*/ 193 w 193"/>
                <a:gd name="T3" fmla="*/ 20 h 198"/>
                <a:gd name="T4" fmla="*/ 173 w 193"/>
                <a:gd name="T5" fmla="*/ 0 h 198"/>
                <a:gd name="T6" fmla="*/ 18 w 193"/>
                <a:gd name="T7" fmla="*/ 0 h 198"/>
                <a:gd name="T8" fmla="*/ 0 w 193"/>
                <a:gd name="T9" fmla="*/ 20 h 198"/>
                <a:gd name="T10" fmla="*/ 0 w 193"/>
                <a:gd name="T11" fmla="*/ 178 h 198"/>
                <a:gd name="T12" fmla="*/ 18 w 193"/>
                <a:gd name="T13" fmla="*/ 198 h 198"/>
                <a:gd name="T14" fmla="*/ 174 w 193"/>
                <a:gd name="T15" fmla="*/ 198 h 198"/>
                <a:gd name="T16" fmla="*/ 193 w 193"/>
                <a:gd name="T17" fmla="*/ 180 h 198"/>
                <a:gd name="T18" fmla="*/ 193 w 193"/>
                <a:gd name="T19" fmla="*/ 180 h 198"/>
                <a:gd name="T20" fmla="*/ 38 w 193"/>
                <a:gd name="T21" fmla="*/ 40 h 198"/>
                <a:gd name="T22" fmla="*/ 154 w 193"/>
                <a:gd name="T23" fmla="*/ 40 h 198"/>
                <a:gd name="T24" fmla="*/ 154 w 193"/>
                <a:gd name="T25" fmla="*/ 161 h 198"/>
                <a:gd name="T26" fmla="*/ 37 w 193"/>
                <a:gd name="T27" fmla="*/ 161 h 198"/>
                <a:gd name="T28" fmla="*/ 37 w 193"/>
                <a:gd name="T29" fmla="*/ 40 h 198"/>
                <a:gd name="T30" fmla="*/ 38 w 193"/>
                <a:gd name="T31" fmla="*/ 4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198">
                  <a:moveTo>
                    <a:pt x="193" y="180"/>
                  </a:move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80"/>
                  </a:cubicBezTo>
                  <a:lnTo>
                    <a:pt x="193" y="180"/>
                  </a:lnTo>
                  <a:close/>
                  <a:moveTo>
                    <a:pt x="38" y="40"/>
                  </a:moveTo>
                  <a:lnTo>
                    <a:pt x="154" y="40"/>
                  </a:lnTo>
                  <a:lnTo>
                    <a:pt x="154" y="161"/>
                  </a:lnTo>
                  <a:lnTo>
                    <a:pt x="37" y="161"/>
                  </a:lnTo>
                  <a:lnTo>
                    <a:pt x="37" y="40"/>
                  </a:lnTo>
                  <a:lnTo>
                    <a:pt x="38"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8" name="Freeform 14"/>
            <p:cNvSpPr>
              <a:spLocks/>
            </p:cNvSpPr>
            <p:nvPr/>
          </p:nvSpPr>
          <p:spPr bwMode="auto">
            <a:xfrm>
              <a:off x="6234142" y="2140661"/>
              <a:ext cx="85962" cy="88735"/>
            </a:xfrm>
            <a:custGeom>
              <a:avLst/>
              <a:gdLst>
                <a:gd name="T0" fmla="*/ 194 w 194"/>
                <a:gd name="T1" fmla="*/ 179 h 199"/>
                <a:gd name="T2" fmla="*/ 194 w 194"/>
                <a:gd name="T3" fmla="*/ 135 h 199"/>
                <a:gd name="T4" fmla="*/ 156 w 194"/>
                <a:gd name="T5" fmla="*/ 135 h 199"/>
                <a:gd name="T6" fmla="*/ 156 w 194"/>
                <a:gd name="T7" fmla="*/ 160 h 199"/>
                <a:gd name="T8" fmla="*/ 38 w 194"/>
                <a:gd name="T9" fmla="*/ 160 h 199"/>
                <a:gd name="T10" fmla="*/ 38 w 194"/>
                <a:gd name="T11" fmla="*/ 39 h 199"/>
                <a:gd name="T12" fmla="*/ 156 w 194"/>
                <a:gd name="T13" fmla="*/ 39 h 199"/>
                <a:gd name="T14" fmla="*/ 156 w 194"/>
                <a:gd name="T15" fmla="*/ 64 h 199"/>
                <a:gd name="T16" fmla="*/ 194 w 194"/>
                <a:gd name="T17" fmla="*/ 64 h 199"/>
                <a:gd name="T18" fmla="*/ 194 w 194"/>
                <a:gd name="T19" fmla="*/ 20 h 199"/>
                <a:gd name="T20" fmla="*/ 174 w 194"/>
                <a:gd name="T21" fmla="*/ 0 h 199"/>
                <a:gd name="T22" fmla="*/ 18 w 194"/>
                <a:gd name="T23" fmla="*/ 0 h 199"/>
                <a:gd name="T24" fmla="*/ 0 w 194"/>
                <a:gd name="T25" fmla="*/ 20 h 199"/>
                <a:gd name="T26" fmla="*/ 0 w 194"/>
                <a:gd name="T27" fmla="*/ 179 h 199"/>
                <a:gd name="T28" fmla="*/ 18 w 194"/>
                <a:gd name="T29" fmla="*/ 199 h 199"/>
                <a:gd name="T30" fmla="*/ 174 w 194"/>
                <a:gd name="T31" fmla="*/ 199 h 199"/>
                <a:gd name="T32" fmla="*/ 194 w 194"/>
                <a:gd name="T33" fmla="*/ 179 h 199"/>
                <a:gd name="T34" fmla="*/ 194 w 194"/>
                <a:gd name="T35" fmla="*/ 17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9">
                  <a:moveTo>
                    <a:pt x="194" y="179"/>
                  </a:moveTo>
                  <a:lnTo>
                    <a:pt x="194" y="135"/>
                  </a:lnTo>
                  <a:lnTo>
                    <a:pt x="156" y="135"/>
                  </a:lnTo>
                  <a:lnTo>
                    <a:pt x="156" y="160"/>
                  </a:lnTo>
                  <a:lnTo>
                    <a:pt x="38" y="160"/>
                  </a:lnTo>
                  <a:lnTo>
                    <a:pt x="38" y="39"/>
                  </a:lnTo>
                  <a:lnTo>
                    <a:pt x="156" y="39"/>
                  </a:lnTo>
                  <a:lnTo>
                    <a:pt x="156" y="64"/>
                  </a:lnTo>
                  <a:lnTo>
                    <a:pt x="194" y="64"/>
                  </a:lnTo>
                  <a:lnTo>
                    <a:pt x="194" y="20"/>
                  </a:lnTo>
                  <a:cubicBezTo>
                    <a:pt x="194" y="8"/>
                    <a:pt x="186" y="0"/>
                    <a:pt x="174" y="0"/>
                  </a:cubicBezTo>
                  <a:lnTo>
                    <a:pt x="18" y="0"/>
                  </a:lnTo>
                  <a:cubicBezTo>
                    <a:pt x="8" y="0"/>
                    <a:pt x="0" y="8"/>
                    <a:pt x="0" y="20"/>
                  </a:cubicBezTo>
                  <a:lnTo>
                    <a:pt x="0" y="179"/>
                  </a:lnTo>
                  <a:cubicBezTo>
                    <a:pt x="0" y="189"/>
                    <a:pt x="8" y="199"/>
                    <a:pt x="18" y="199"/>
                  </a:cubicBezTo>
                  <a:lnTo>
                    <a:pt x="174" y="199"/>
                  </a:lnTo>
                  <a:cubicBezTo>
                    <a:pt x="185" y="197"/>
                    <a:pt x="194" y="189"/>
                    <a:pt x="194" y="179"/>
                  </a:cubicBezTo>
                  <a:lnTo>
                    <a:pt x="194"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19" name="Freeform 15"/>
            <p:cNvSpPr>
              <a:spLocks/>
            </p:cNvSpPr>
            <p:nvPr/>
          </p:nvSpPr>
          <p:spPr bwMode="auto">
            <a:xfrm>
              <a:off x="6351532" y="2140661"/>
              <a:ext cx="85962" cy="87811"/>
            </a:xfrm>
            <a:custGeom>
              <a:avLst/>
              <a:gdLst>
                <a:gd name="T0" fmla="*/ 194 w 194"/>
                <a:gd name="T1" fmla="*/ 180 h 198"/>
                <a:gd name="T2" fmla="*/ 194 w 194"/>
                <a:gd name="T3" fmla="*/ 0 h 198"/>
                <a:gd name="T4" fmla="*/ 156 w 194"/>
                <a:gd name="T5" fmla="*/ 0 h 198"/>
                <a:gd name="T6" fmla="*/ 156 w 194"/>
                <a:gd name="T7" fmla="*/ 160 h 198"/>
                <a:gd name="T8" fmla="*/ 38 w 194"/>
                <a:gd name="T9" fmla="*/ 160 h 198"/>
                <a:gd name="T10" fmla="*/ 38 w 194"/>
                <a:gd name="T11" fmla="*/ 0 h 198"/>
                <a:gd name="T12" fmla="*/ 0 w 194"/>
                <a:gd name="T13" fmla="*/ 0 h 198"/>
                <a:gd name="T14" fmla="*/ 0 w 194"/>
                <a:gd name="T15" fmla="*/ 178 h 198"/>
                <a:gd name="T16" fmla="*/ 18 w 194"/>
                <a:gd name="T17" fmla="*/ 198 h 198"/>
                <a:gd name="T18" fmla="*/ 174 w 194"/>
                <a:gd name="T19" fmla="*/ 198 h 198"/>
                <a:gd name="T20" fmla="*/ 194 w 194"/>
                <a:gd name="T21" fmla="*/ 180 h 198"/>
                <a:gd name="T22" fmla="*/ 194 w 194"/>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 h="198">
                  <a:moveTo>
                    <a:pt x="194" y="180"/>
                  </a:moveTo>
                  <a:lnTo>
                    <a:pt x="194" y="0"/>
                  </a:lnTo>
                  <a:lnTo>
                    <a:pt x="156" y="0"/>
                  </a:lnTo>
                  <a:lnTo>
                    <a:pt x="156" y="160"/>
                  </a:lnTo>
                  <a:lnTo>
                    <a:pt x="38" y="160"/>
                  </a:lnTo>
                  <a:lnTo>
                    <a:pt x="38" y="0"/>
                  </a:lnTo>
                  <a:lnTo>
                    <a:pt x="0" y="0"/>
                  </a:lnTo>
                  <a:lnTo>
                    <a:pt x="0" y="178"/>
                  </a:lnTo>
                  <a:cubicBezTo>
                    <a:pt x="0" y="189"/>
                    <a:pt x="8" y="198"/>
                    <a:pt x="18" y="198"/>
                  </a:cubicBezTo>
                  <a:lnTo>
                    <a:pt x="174" y="198"/>
                  </a:lnTo>
                  <a:cubicBezTo>
                    <a:pt x="186" y="198"/>
                    <a:pt x="194" y="190"/>
                    <a:pt x="194" y="180"/>
                  </a:cubicBezTo>
                  <a:lnTo>
                    <a:pt x="194" y="18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0" name="Freeform 16"/>
            <p:cNvSpPr>
              <a:spLocks/>
            </p:cNvSpPr>
            <p:nvPr/>
          </p:nvSpPr>
          <p:spPr bwMode="auto">
            <a:xfrm>
              <a:off x="6467996" y="2140661"/>
              <a:ext cx="86886" cy="88735"/>
            </a:xfrm>
            <a:custGeom>
              <a:avLst/>
              <a:gdLst>
                <a:gd name="T0" fmla="*/ 196 w 196"/>
                <a:gd name="T1" fmla="*/ 179 h 200"/>
                <a:gd name="T2" fmla="*/ 196 w 196"/>
                <a:gd name="T3" fmla="*/ 100 h 200"/>
                <a:gd name="T4" fmla="*/ 176 w 196"/>
                <a:gd name="T5" fmla="*/ 80 h 200"/>
                <a:gd name="T6" fmla="*/ 40 w 196"/>
                <a:gd name="T7" fmla="*/ 80 h 200"/>
                <a:gd name="T8" fmla="*/ 40 w 196"/>
                <a:gd name="T9" fmla="*/ 39 h 200"/>
                <a:gd name="T10" fmla="*/ 158 w 196"/>
                <a:gd name="T11" fmla="*/ 39 h 200"/>
                <a:gd name="T12" fmla="*/ 158 w 196"/>
                <a:gd name="T13" fmla="*/ 60 h 200"/>
                <a:gd name="T14" fmla="*/ 196 w 196"/>
                <a:gd name="T15" fmla="*/ 60 h 200"/>
                <a:gd name="T16" fmla="*/ 196 w 196"/>
                <a:gd name="T17" fmla="*/ 20 h 200"/>
                <a:gd name="T18" fmla="*/ 176 w 196"/>
                <a:gd name="T19" fmla="*/ 0 h 200"/>
                <a:gd name="T20" fmla="*/ 20 w 196"/>
                <a:gd name="T21" fmla="*/ 0 h 200"/>
                <a:gd name="T22" fmla="*/ 2 w 196"/>
                <a:gd name="T23" fmla="*/ 20 h 200"/>
                <a:gd name="T24" fmla="*/ 2 w 196"/>
                <a:gd name="T25" fmla="*/ 99 h 200"/>
                <a:gd name="T26" fmla="*/ 20 w 196"/>
                <a:gd name="T27" fmla="*/ 119 h 200"/>
                <a:gd name="T28" fmla="*/ 156 w 196"/>
                <a:gd name="T29" fmla="*/ 119 h 200"/>
                <a:gd name="T30" fmla="*/ 156 w 196"/>
                <a:gd name="T31" fmla="*/ 160 h 200"/>
                <a:gd name="T32" fmla="*/ 39 w 196"/>
                <a:gd name="T33" fmla="*/ 160 h 200"/>
                <a:gd name="T34" fmla="*/ 39 w 196"/>
                <a:gd name="T35" fmla="*/ 140 h 200"/>
                <a:gd name="T36" fmla="*/ 0 w 196"/>
                <a:gd name="T37" fmla="*/ 140 h 200"/>
                <a:gd name="T38" fmla="*/ 0 w 196"/>
                <a:gd name="T39" fmla="*/ 180 h 200"/>
                <a:gd name="T40" fmla="*/ 19 w 196"/>
                <a:gd name="T41" fmla="*/ 200 h 200"/>
                <a:gd name="T42" fmla="*/ 175 w 196"/>
                <a:gd name="T43" fmla="*/ 200 h 200"/>
                <a:gd name="T44" fmla="*/ 196 w 196"/>
                <a:gd name="T45" fmla="*/ 179 h 200"/>
                <a:gd name="T46" fmla="*/ 196 w 196"/>
                <a:gd name="T47" fmla="*/ 17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200">
                  <a:moveTo>
                    <a:pt x="196" y="179"/>
                  </a:moveTo>
                  <a:lnTo>
                    <a:pt x="196" y="100"/>
                  </a:lnTo>
                  <a:cubicBezTo>
                    <a:pt x="196" y="89"/>
                    <a:pt x="188" y="80"/>
                    <a:pt x="176" y="80"/>
                  </a:cubicBezTo>
                  <a:lnTo>
                    <a:pt x="40" y="80"/>
                  </a:lnTo>
                  <a:lnTo>
                    <a:pt x="40" y="39"/>
                  </a:lnTo>
                  <a:lnTo>
                    <a:pt x="158" y="39"/>
                  </a:lnTo>
                  <a:lnTo>
                    <a:pt x="158" y="60"/>
                  </a:lnTo>
                  <a:lnTo>
                    <a:pt x="196" y="60"/>
                  </a:lnTo>
                  <a:lnTo>
                    <a:pt x="196" y="20"/>
                  </a:lnTo>
                  <a:cubicBezTo>
                    <a:pt x="196" y="8"/>
                    <a:pt x="188" y="0"/>
                    <a:pt x="176" y="0"/>
                  </a:cubicBezTo>
                  <a:lnTo>
                    <a:pt x="20" y="0"/>
                  </a:lnTo>
                  <a:cubicBezTo>
                    <a:pt x="10" y="0"/>
                    <a:pt x="2" y="8"/>
                    <a:pt x="2" y="20"/>
                  </a:cubicBezTo>
                  <a:lnTo>
                    <a:pt x="2" y="99"/>
                  </a:lnTo>
                  <a:cubicBezTo>
                    <a:pt x="2" y="109"/>
                    <a:pt x="10" y="119"/>
                    <a:pt x="20" y="119"/>
                  </a:cubicBezTo>
                  <a:lnTo>
                    <a:pt x="156" y="119"/>
                  </a:lnTo>
                  <a:lnTo>
                    <a:pt x="156" y="160"/>
                  </a:lnTo>
                  <a:lnTo>
                    <a:pt x="39" y="160"/>
                  </a:lnTo>
                  <a:lnTo>
                    <a:pt x="39" y="140"/>
                  </a:lnTo>
                  <a:lnTo>
                    <a:pt x="0" y="140"/>
                  </a:lnTo>
                  <a:lnTo>
                    <a:pt x="0" y="180"/>
                  </a:lnTo>
                  <a:cubicBezTo>
                    <a:pt x="0" y="191"/>
                    <a:pt x="8" y="200"/>
                    <a:pt x="19" y="200"/>
                  </a:cubicBezTo>
                  <a:lnTo>
                    <a:pt x="175" y="200"/>
                  </a:lnTo>
                  <a:cubicBezTo>
                    <a:pt x="188" y="197"/>
                    <a:pt x="196" y="189"/>
                    <a:pt x="196" y="179"/>
                  </a:cubicBezTo>
                  <a:lnTo>
                    <a:pt x="196"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1" name="Freeform 17"/>
            <p:cNvSpPr>
              <a:spLocks noEditPoints="1"/>
            </p:cNvSpPr>
            <p:nvPr/>
          </p:nvSpPr>
          <p:spPr bwMode="auto">
            <a:xfrm>
              <a:off x="6567823" y="2025120"/>
              <a:ext cx="32352" cy="32352"/>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3 h 72"/>
                <a:gd name="T12" fmla="*/ 2 w 72"/>
                <a:gd name="T13" fmla="*/ 36 h 72"/>
                <a:gd name="T14" fmla="*/ 36 w 72"/>
                <a:gd name="T15" fmla="*/ 68 h 72"/>
                <a:gd name="T16" fmla="*/ 68 w 72"/>
                <a:gd name="T17" fmla="*/ 36 h 72"/>
                <a:gd name="T18" fmla="*/ 36 w 72"/>
                <a:gd name="T19" fmla="*/ 3 h 72"/>
                <a:gd name="T20" fmla="*/ 45 w 72"/>
                <a:gd name="T21" fmla="*/ 59 h 72"/>
                <a:gd name="T22" fmla="*/ 36 w 72"/>
                <a:gd name="T23" fmla="*/ 39 h 72"/>
                <a:gd name="T24" fmla="*/ 28 w 72"/>
                <a:gd name="T25" fmla="*/ 39 h 72"/>
                <a:gd name="T26" fmla="*/ 28 w 72"/>
                <a:gd name="T27" fmla="*/ 59 h 72"/>
                <a:gd name="T28" fmla="*/ 22 w 72"/>
                <a:gd name="T29" fmla="*/ 59 h 72"/>
                <a:gd name="T30" fmla="*/ 22 w 72"/>
                <a:gd name="T31" fmla="*/ 14 h 72"/>
                <a:gd name="T32" fmla="*/ 36 w 72"/>
                <a:gd name="T33" fmla="*/ 14 h 72"/>
                <a:gd name="T34" fmla="*/ 50 w 72"/>
                <a:gd name="T35" fmla="*/ 27 h 72"/>
                <a:gd name="T36" fmla="*/ 41 w 72"/>
                <a:gd name="T37" fmla="*/ 39 h 72"/>
                <a:gd name="T38" fmla="*/ 50 w 72"/>
                <a:gd name="T39" fmla="*/ 59 h 72"/>
                <a:gd name="T40" fmla="*/ 45 w 72"/>
                <a:gd name="T41" fmla="*/ 59 h 72"/>
                <a:gd name="T42" fmla="*/ 28 w 72"/>
                <a:gd name="T43" fmla="*/ 34 h 72"/>
                <a:gd name="T44" fmla="*/ 36 w 72"/>
                <a:gd name="T45" fmla="*/ 34 h 72"/>
                <a:gd name="T46" fmla="*/ 45 w 72"/>
                <a:gd name="T47" fmla="*/ 26 h 72"/>
                <a:gd name="T48" fmla="*/ 36 w 72"/>
                <a:gd name="T49" fmla="*/ 18 h 72"/>
                <a:gd name="T50" fmla="*/ 29 w 72"/>
                <a:gd name="T51" fmla="*/ 18 h 72"/>
                <a:gd name="T52" fmla="*/ 29 w 72"/>
                <a:gd name="T53" fmla="*/ 34 h 72"/>
                <a:gd name="T54" fmla="*/ 28 w 72"/>
                <a:gd name="T55"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3"/>
                  </a:moveTo>
                  <a:cubicBezTo>
                    <a:pt x="17" y="3"/>
                    <a:pt x="2" y="18"/>
                    <a:pt x="2" y="36"/>
                  </a:cubicBezTo>
                  <a:cubicBezTo>
                    <a:pt x="2" y="55"/>
                    <a:pt x="17" y="68"/>
                    <a:pt x="36" y="68"/>
                  </a:cubicBezTo>
                  <a:cubicBezTo>
                    <a:pt x="54" y="68"/>
                    <a:pt x="68" y="54"/>
                    <a:pt x="68" y="36"/>
                  </a:cubicBezTo>
                  <a:cubicBezTo>
                    <a:pt x="68" y="18"/>
                    <a:pt x="54" y="3"/>
                    <a:pt x="36" y="3"/>
                  </a:cubicBezTo>
                  <a:close/>
                  <a:moveTo>
                    <a:pt x="45" y="59"/>
                  </a:moveTo>
                  <a:lnTo>
                    <a:pt x="36" y="39"/>
                  </a:lnTo>
                  <a:lnTo>
                    <a:pt x="28" y="39"/>
                  </a:lnTo>
                  <a:lnTo>
                    <a:pt x="28" y="59"/>
                  </a:lnTo>
                  <a:lnTo>
                    <a:pt x="22" y="59"/>
                  </a:lnTo>
                  <a:lnTo>
                    <a:pt x="22" y="14"/>
                  </a:lnTo>
                  <a:lnTo>
                    <a:pt x="36" y="14"/>
                  </a:lnTo>
                  <a:cubicBezTo>
                    <a:pt x="46" y="14"/>
                    <a:pt x="50" y="18"/>
                    <a:pt x="50" y="27"/>
                  </a:cubicBezTo>
                  <a:cubicBezTo>
                    <a:pt x="50" y="34"/>
                    <a:pt x="48" y="38"/>
                    <a:pt x="41" y="39"/>
                  </a:cubicBezTo>
                  <a:lnTo>
                    <a:pt x="50" y="59"/>
                  </a:lnTo>
                  <a:lnTo>
                    <a:pt x="45" y="59"/>
                  </a:lnTo>
                  <a:close/>
                  <a:moveTo>
                    <a:pt x="28" y="34"/>
                  </a:moveTo>
                  <a:lnTo>
                    <a:pt x="36" y="34"/>
                  </a:lnTo>
                  <a:cubicBezTo>
                    <a:pt x="42" y="34"/>
                    <a:pt x="45" y="31"/>
                    <a:pt x="45" y="26"/>
                  </a:cubicBezTo>
                  <a:cubicBezTo>
                    <a:pt x="45" y="20"/>
                    <a:pt x="42" y="18"/>
                    <a:pt x="36" y="18"/>
                  </a:cubicBezTo>
                  <a:lnTo>
                    <a:pt x="29" y="18"/>
                  </a:lnTo>
                  <a:lnTo>
                    <a:pt x="29" y="34"/>
                  </a:lnTo>
                  <a:lnTo>
                    <a:pt x="28" y="34"/>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grpSp>
      <p:grpSp>
        <p:nvGrpSpPr>
          <p:cNvPr id="22" name="Group 21"/>
          <p:cNvGrpSpPr/>
          <p:nvPr userDrawn="1"/>
        </p:nvGrpSpPr>
        <p:grpSpPr>
          <a:xfrm>
            <a:off x="4463703" y="2986727"/>
            <a:ext cx="3649746" cy="884546"/>
            <a:chOff x="5753494" y="2024196"/>
            <a:chExt cx="846681" cy="205200"/>
          </a:xfrm>
        </p:grpSpPr>
        <p:sp>
          <p:nvSpPr>
            <p:cNvPr id="23" name="Freeform 5"/>
            <p:cNvSpPr>
              <a:spLocks/>
            </p:cNvSpPr>
            <p:nvPr/>
          </p:nvSpPr>
          <p:spPr bwMode="auto">
            <a:xfrm>
              <a:off x="5793240" y="2024196"/>
              <a:ext cx="164530" cy="164530"/>
            </a:xfrm>
            <a:custGeom>
              <a:avLst/>
              <a:gdLst>
                <a:gd name="T0" fmla="*/ 178 w 178"/>
                <a:gd name="T1" fmla="*/ 0 h 178"/>
                <a:gd name="T2" fmla="*/ 178 w 178"/>
                <a:gd name="T3" fmla="*/ 178 h 178"/>
                <a:gd name="T4" fmla="*/ 135 w 178"/>
                <a:gd name="T5" fmla="*/ 178 h 178"/>
                <a:gd name="T6" fmla="*/ 135 w 178"/>
                <a:gd name="T7" fmla="*/ 43 h 178"/>
                <a:gd name="T8" fmla="*/ 0 w 178"/>
                <a:gd name="T9" fmla="*/ 43 h 178"/>
                <a:gd name="T10" fmla="*/ 0 w 178"/>
                <a:gd name="T11" fmla="*/ 0 h 178"/>
                <a:gd name="T12" fmla="*/ 178 w 178"/>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178" h="178">
                  <a:moveTo>
                    <a:pt x="178" y="0"/>
                  </a:moveTo>
                  <a:lnTo>
                    <a:pt x="178" y="178"/>
                  </a:lnTo>
                  <a:lnTo>
                    <a:pt x="135" y="178"/>
                  </a:lnTo>
                  <a:lnTo>
                    <a:pt x="135" y="43"/>
                  </a:lnTo>
                  <a:lnTo>
                    <a:pt x="0" y="43"/>
                  </a:lnTo>
                  <a:lnTo>
                    <a:pt x="0" y="0"/>
                  </a:lnTo>
                  <a:lnTo>
                    <a:pt x="178" y="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4" name="Freeform 6"/>
            <p:cNvSpPr>
              <a:spLocks/>
            </p:cNvSpPr>
            <p:nvPr/>
          </p:nvSpPr>
          <p:spPr bwMode="auto">
            <a:xfrm>
              <a:off x="5753494" y="2063942"/>
              <a:ext cx="164530" cy="165454"/>
            </a:xfrm>
            <a:custGeom>
              <a:avLst/>
              <a:gdLst>
                <a:gd name="T0" fmla="*/ 178 w 178"/>
                <a:gd name="T1" fmla="*/ 135 h 179"/>
                <a:gd name="T2" fmla="*/ 178 w 178"/>
                <a:gd name="T3" fmla="*/ 179 h 179"/>
                <a:gd name="T4" fmla="*/ 0 w 178"/>
                <a:gd name="T5" fmla="*/ 179 h 179"/>
                <a:gd name="T6" fmla="*/ 0 w 178"/>
                <a:gd name="T7" fmla="*/ 0 h 179"/>
                <a:gd name="T8" fmla="*/ 43 w 178"/>
                <a:gd name="T9" fmla="*/ 0 h 179"/>
                <a:gd name="T10" fmla="*/ 43 w 178"/>
                <a:gd name="T11" fmla="*/ 135 h 179"/>
                <a:gd name="T12" fmla="*/ 178 w 178"/>
                <a:gd name="T13" fmla="*/ 135 h 179"/>
              </a:gdLst>
              <a:ahLst/>
              <a:cxnLst>
                <a:cxn ang="0">
                  <a:pos x="T0" y="T1"/>
                </a:cxn>
                <a:cxn ang="0">
                  <a:pos x="T2" y="T3"/>
                </a:cxn>
                <a:cxn ang="0">
                  <a:pos x="T4" y="T5"/>
                </a:cxn>
                <a:cxn ang="0">
                  <a:pos x="T6" y="T7"/>
                </a:cxn>
                <a:cxn ang="0">
                  <a:pos x="T8" y="T9"/>
                </a:cxn>
                <a:cxn ang="0">
                  <a:pos x="T10" y="T11"/>
                </a:cxn>
                <a:cxn ang="0">
                  <a:pos x="T12" y="T13"/>
                </a:cxn>
              </a:cxnLst>
              <a:rect l="0" t="0" r="r" b="b"/>
              <a:pathLst>
                <a:path w="178" h="179">
                  <a:moveTo>
                    <a:pt x="178" y="135"/>
                  </a:moveTo>
                  <a:lnTo>
                    <a:pt x="178" y="179"/>
                  </a:lnTo>
                  <a:lnTo>
                    <a:pt x="0" y="179"/>
                  </a:lnTo>
                  <a:lnTo>
                    <a:pt x="0" y="0"/>
                  </a:lnTo>
                  <a:lnTo>
                    <a:pt x="43" y="0"/>
                  </a:lnTo>
                  <a:lnTo>
                    <a:pt x="43" y="135"/>
                  </a:lnTo>
                  <a:lnTo>
                    <a:pt x="178" y="135"/>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5" name="Freeform 7"/>
            <p:cNvSpPr>
              <a:spLocks/>
            </p:cNvSpPr>
            <p:nvPr/>
          </p:nvSpPr>
          <p:spPr bwMode="auto">
            <a:xfrm>
              <a:off x="6005835" y="2024196"/>
              <a:ext cx="95206" cy="88735"/>
            </a:xfrm>
            <a:custGeom>
              <a:avLst/>
              <a:gdLst>
                <a:gd name="T0" fmla="*/ 103 w 103"/>
                <a:gd name="T1" fmla="*/ 96 h 96"/>
                <a:gd name="T2" fmla="*/ 103 w 103"/>
                <a:gd name="T3" fmla="*/ 0 h 96"/>
                <a:gd name="T4" fmla="*/ 85 w 103"/>
                <a:gd name="T5" fmla="*/ 0 h 96"/>
                <a:gd name="T6" fmla="*/ 52 w 103"/>
                <a:gd name="T7" fmla="*/ 48 h 96"/>
                <a:gd name="T8" fmla="*/ 19 w 103"/>
                <a:gd name="T9" fmla="*/ 0 h 96"/>
                <a:gd name="T10" fmla="*/ 0 w 103"/>
                <a:gd name="T11" fmla="*/ 0 h 96"/>
                <a:gd name="T12" fmla="*/ 0 w 103"/>
                <a:gd name="T13" fmla="*/ 96 h 96"/>
                <a:gd name="T14" fmla="*/ 19 w 103"/>
                <a:gd name="T15" fmla="*/ 96 h 96"/>
                <a:gd name="T16" fmla="*/ 19 w 103"/>
                <a:gd name="T17" fmla="*/ 33 h 96"/>
                <a:gd name="T18" fmla="*/ 46 w 103"/>
                <a:gd name="T19" fmla="*/ 73 h 96"/>
                <a:gd name="T20" fmla="*/ 57 w 103"/>
                <a:gd name="T21" fmla="*/ 73 h 96"/>
                <a:gd name="T22" fmla="*/ 84 w 103"/>
                <a:gd name="T23" fmla="*/ 33 h 96"/>
                <a:gd name="T24" fmla="*/ 84 w 103"/>
                <a:gd name="T25" fmla="*/ 96 h 96"/>
                <a:gd name="T26" fmla="*/ 103 w 103"/>
                <a:gd name="T2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6">
                  <a:moveTo>
                    <a:pt x="103" y="96"/>
                  </a:moveTo>
                  <a:lnTo>
                    <a:pt x="103" y="0"/>
                  </a:lnTo>
                  <a:lnTo>
                    <a:pt x="85" y="0"/>
                  </a:lnTo>
                  <a:lnTo>
                    <a:pt x="52" y="48"/>
                  </a:lnTo>
                  <a:lnTo>
                    <a:pt x="19" y="0"/>
                  </a:lnTo>
                  <a:lnTo>
                    <a:pt x="0" y="0"/>
                  </a:lnTo>
                  <a:lnTo>
                    <a:pt x="0" y="96"/>
                  </a:lnTo>
                  <a:lnTo>
                    <a:pt x="19" y="96"/>
                  </a:lnTo>
                  <a:lnTo>
                    <a:pt x="19" y="33"/>
                  </a:lnTo>
                  <a:lnTo>
                    <a:pt x="46" y="73"/>
                  </a:lnTo>
                  <a:lnTo>
                    <a:pt x="57" y="73"/>
                  </a:lnTo>
                  <a:lnTo>
                    <a:pt x="84" y="33"/>
                  </a:lnTo>
                  <a:lnTo>
                    <a:pt x="84" y="96"/>
                  </a:lnTo>
                  <a:lnTo>
                    <a:pt x="103" y="96"/>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6" name="Rectangle 8"/>
            <p:cNvSpPr>
              <a:spLocks noChangeArrowheads="1"/>
            </p:cNvSpPr>
            <p:nvPr/>
          </p:nvSpPr>
          <p:spPr bwMode="auto">
            <a:xfrm>
              <a:off x="6145407" y="2024196"/>
              <a:ext cx="16638" cy="88735"/>
            </a:xfrm>
            <a:prstGeom prst="rect">
              <a:avLst/>
            </a:pr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7" name="Freeform 9"/>
            <p:cNvSpPr>
              <a:spLocks/>
            </p:cNvSpPr>
            <p:nvPr/>
          </p:nvSpPr>
          <p:spPr bwMode="auto">
            <a:xfrm>
              <a:off x="6207337" y="2024196"/>
              <a:ext cx="85962" cy="88735"/>
            </a:xfrm>
            <a:custGeom>
              <a:avLst/>
              <a:gdLst>
                <a:gd name="T0" fmla="*/ 193 w 193"/>
                <a:gd name="T1" fmla="*/ 178 h 198"/>
                <a:gd name="T2" fmla="*/ 193 w 193"/>
                <a:gd name="T3" fmla="*/ 134 h 198"/>
                <a:gd name="T4" fmla="*/ 154 w 193"/>
                <a:gd name="T5" fmla="*/ 134 h 198"/>
                <a:gd name="T6" fmla="*/ 154 w 193"/>
                <a:gd name="T7" fmla="*/ 160 h 198"/>
                <a:gd name="T8" fmla="*/ 37 w 193"/>
                <a:gd name="T9" fmla="*/ 160 h 198"/>
                <a:gd name="T10" fmla="*/ 37 w 193"/>
                <a:gd name="T11" fmla="*/ 38 h 198"/>
                <a:gd name="T12" fmla="*/ 154 w 193"/>
                <a:gd name="T13" fmla="*/ 38 h 198"/>
                <a:gd name="T14" fmla="*/ 154 w 193"/>
                <a:gd name="T15" fmla="*/ 64 h 198"/>
                <a:gd name="T16" fmla="*/ 193 w 193"/>
                <a:gd name="T17" fmla="*/ 64 h 198"/>
                <a:gd name="T18" fmla="*/ 193 w 193"/>
                <a:gd name="T19" fmla="*/ 20 h 198"/>
                <a:gd name="T20" fmla="*/ 173 w 193"/>
                <a:gd name="T21" fmla="*/ 0 h 198"/>
                <a:gd name="T22" fmla="*/ 18 w 193"/>
                <a:gd name="T23" fmla="*/ 0 h 198"/>
                <a:gd name="T24" fmla="*/ 0 w 193"/>
                <a:gd name="T25" fmla="*/ 20 h 198"/>
                <a:gd name="T26" fmla="*/ 0 w 193"/>
                <a:gd name="T27" fmla="*/ 178 h 198"/>
                <a:gd name="T28" fmla="*/ 18 w 193"/>
                <a:gd name="T29" fmla="*/ 198 h 198"/>
                <a:gd name="T30" fmla="*/ 174 w 193"/>
                <a:gd name="T31" fmla="*/ 198 h 198"/>
                <a:gd name="T32" fmla="*/ 193 w 193"/>
                <a:gd name="T33" fmla="*/ 178 h 198"/>
                <a:gd name="T34" fmla="*/ 193 w 193"/>
                <a:gd name="T35" fmla="*/ 17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8">
                  <a:moveTo>
                    <a:pt x="193" y="178"/>
                  </a:moveTo>
                  <a:lnTo>
                    <a:pt x="193" y="134"/>
                  </a:lnTo>
                  <a:lnTo>
                    <a:pt x="154" y="134"/>
                  </a:lnTo>
                  <a:lnTo>
                    <a:pt x="154" y="160"/>
                  </a:lnTo>
                  <a:lnTo>
                    <a:pt x="37" y="160"/>
                  </a:lnTo>
                  <a:lnTo>
                    <a:pt x="37" y="38"/>
                  </a:lnTo>
                  <a:lnTo>
                    <a:pt x="154" y="38"/>
                  </a:lnTo>
                  <a:lnTo>
                    <a:pt x="154" y="64"/>
                  </a:lnTo>
                  <a:lnTo>
                    <a:pt x="193" y="64"/>
                  </a:ln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78"/>
                  </a:cubicBezTo>
                  <a:lnTo>
                    <a:pt x="193" y="17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8" name="Freeform 10"/>
            <p:cNvSpPr>
              <a:spLocks noEditPoints="1"/>
            </p:cNvSpPr>
            <p:nvPr/>
          </p:nvSpPr>
          <p:spPr bwMode="auto">
            <a:xfrm>
              <a:off x="6337667" y="2024196"/>
              <a:ext cx="86886" cy="88735"/>
            </a:xfrm>
            <a:custGeom>
              <a:avLst/>
              <a:gdLst>
                <a:gd name="T0" fmla="*/ 195 w 195"/>
                <a:gd name="T1" fmla="*/ 200 h 200"/>
                <a:gd name="T2" fmla="*/ 136 w 195"/>
                <a:gd name="T3" fmla="*/ 120 h 200"/>
                <a:gd name="T4" fmla="*/ 175 w 195"/>
                <a:gd name="T5" fmla="*/ 120 h 200"/>
                <a:gd name="T6" fmla="*/ 195 w 195"/>
                <a:gd name="T7" fmla="*/ 100 h 200"/>
                <a:gd name="T8" fmla="*/ 195 w 195"/>
                <a:gd name="T9" fmla="*/ 20 h 200"/>
                <a:gd name="T10" fmla="*/ 175 w 195"/>
                <a:gd name="T11" fmla="*/ 0 h 200"/>
                <a:gd name="T12" fmla="*/ 0 w 195"/>
                <a:gd name="T13" fmla="*/ 0 h 200"/>
                <a:gd name="T14" fmla="*/ 0 w 195"/>
                <a:gd name="T15" fmla="*/ 199 h 200"/>
                <a:gd name="T16" fmla="*/ 39 w 195"/>
                <a:gd name="T17" fmla="*/ 199 h 200"/>
                <a:gd name="T18" fmla="*/ 39 w 195"/>
                <a:gd name="T19" fmla="*/ 119 h 200"/>
                <a:gd name="T20" fmla="*/ 87 w 195"/>
                <a:gd name="T21" fmla="*/ 119 h 200"/>
                <a:gd name="T22" fmla="*/ 145 w 195"/>
                <a:gd name="T23" fmla="*/ 199 h 200"/>
                <a:gd name="T24" fmla="*/ 195 w 195"/>
                <a:gd name="T25" fmla="*/ 199 h 200"/>
                <a:gd name="T26" fmla="*/ 195 w 195"/>
                <a:gd name="T27" fmla="*/ 200 h 200"/>
                <a:gd name="T28" fmla="*/ 39 w 195"/>
                <a:gd name="T29" fmla="*/ 40 h 200"/>
                <a:gd name="T30" fmla="*/ 156 w 195"/>
                <a:gd name="T31" fmla="*/ 40 h 200"/>
                <a:gd name="T32" fmla="*/ 156 w 195"/>
                <a:gd name="T33" fmla="*/ 82 h 200"/>
                <a:gd name="T34" fmla="*/ 39 w 195"/>
                <a:gd name="T35" fmla="*/ 82 h 200"/>
                <a:gd name="T36" fmla="*/ 39 w 195"/>
                <a:gd name="T37" fmla="*/ 40 h 200"/>
                <a:gd name="T38" fmla="*/ 39 w 195"/>
                <a:gd name="T39" fmla="*/ 4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 h="200">
                  <a:moveTo>
                    <a:pt x="195" y="200"/>
                  </a:moveTo>
                  <a:lnTo>
                    <a:pt x="136" y="120"/>
                  </a:lnTo>
                  <a:lnTo>
                    <a:pt x="175" y="120"/>
                  </a:lnTo>
                  <a:cubicBezTo>
                    <a:pt x="185" y="120"/>
                    <a:pt x="195" y="112"/>
                    <a:pt x="195" y="100"/>
                  </a:cubicBezTo>
                  <a:lnTo>
                    <a:pt x="195" y="20"/>
                  </a:lnTo>
                  <a:cubicBezTo>
                    <a:pt x="195" y="8"/>
                    <a:pt x="187" y="0"/>
                    <a:pt x="175" y="0"/>
                  </a:cubicBezTo>
                  <a:lnTo>
                    <a:pt x="0" y="0"/>
                  </a:lnTo>
                  <a:lnTo>
                    <a:pt x="0" y="199"/>
                  </a:lnTo>
                  <a:lnTo>
                    <a:pt x="39" y="199"/>
                  </a:lnTo>
                  <a:lnTo>
                    <a:pt x="39" y="119"/>
                  </a:lnTo>
                  <a:lnTo>
                    <a:pt x="87" y="119"/>
                  </a:lnTo>
                  <a:lnTo>
                    <a:pt x="145" y="199"/>
                  </a:lnTo>
                  <a:lnTo>
                    <a:pt x="195" y="199"/>
                  </a:lnTo>
                  <a:lnTo>
                    <a:pt x="195" y="200"/>
                  </a:lnTo>
                  <a:close/>
                  <a:moveTo>
                    <a:pt x="39" y="40"/>
                  </a:moveTo>
                  <a:lnTo>
                    <a:pt x="156" y="40"/>
                  </a:lnTo>
                  <a:lnTo>
                    <a:pt x="156" y="82"/>
                  </a:lnTo>
                  <a:lnTo>
                    <a:pt x="39" y="82"/>
                  </a:lnTo>
                  <a:lnTo>
                    <a:pt x="39" y="40"/>
                  </a:lnTo>
                  <a:lnTo>
                    <a:pt x="39"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29" name="Freeform 11"/>
            <p:cNvSpPr>
              <a:spLocks noEditPoints="1"/>
            </p:cNvSpPr>
            <p:nvPr/>
          </p:nvSpPr>
          <p:spPr bwMode="auto">
            <a:xfrm>
              <a:off x="6468920" y="2024196"/>
              <a:ext cx="85962" cy="88735"/>
            </a:xfrm>
            <a:custGeom>
              <a:avLst/>
              <a:gdLst>
                <a:gd name="T0" fmla="*/ 194 w 194"/>
                <a:gd name="T1" fmla="*/ 178 h 198"/>
                <a:gd name="T2" fmla="*/ 194 w 194"/>
                <a:gd name="T3" fmla="*/ 20 h 198"/>
                <a:gd name="T4" fmla="*/ 174 w 194"/>
                <a:gd name="T5" fmla="*/ 0 h 198"/>
                <a:gd name="T6" fmla="*/ 18 w 194"/>
                <a:gd name="T7" fmla="*/ 0 h 198"/>
                <a:gd name="T8" fmla="*/ 0 w 194"/>
                <a:gd name="T9" fmla="*/ 20 h 198"/>
                <a:gd name="T10" fmla="*/ 0 w 194"/>
                <a:gd name="T11" fmla="*/ 178 h 198"/>
                <a:gd name="T12" fmla="*/ 18 w 194"/>
                <a:gd name="T13" fmla="*/ 198 h 198"/>
                <a:gd name="T14" fmla="*/ 176 w 194"/>
                <a:gd name="T15" fmla="*/ 198 h 198"/>
                <a:gd name="T16" fmla="*/ 194 w 194"/>
                <a:gd name="T17" fmla="*/ 178 h 198"/>
                <a:gd name="T18" fmla="*/ 194 w 194"/>
                <a:gd name="T19" fmla="*/ 178 h 198"/>
                <a:gd name="T20" fmla="*/ 38 w 194"/>
                <a:gd name="T21" fmla="*/ 38 h 198"/>
                <a:gd name="T22" fmla="*/ 156 w 194"/>
                <a:gd name="T23" fmla="*/ 38 h 198"/>
                <a:gd name="T24" fmla="*/ 156 w 194"/>
                <a:gd name="T25" fmla="*/ 160 h 198"/>
                <a:gd name="T26" fmla="*/ 38 w 194"/>
                <a:gd name="T27" fmla="*/ 160 h 198"/>
                <a:gd name="T28" fmla="*/ 38 w 194"/>
                <a:gd name="T29" fmla="*/ 38 h 198"/>
                <a:gd name="T30" fmla="*/ 38 w 194"/>
                <a:gd name="T31" fmla="*/ 3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98">
                  <a:moveTo>
                    <a:pt x="194" y="178"/>
                  </a:moveTo>
                  <a:lnTo>
                    <a:pt x="194" y="20"/>
                  </a:lnTo>
                  <a:cubicBezTo>
                    <a:pt x="194" y="8"/>
                    <a:pt x="186" y="0"/>
                    <a:pt x="174" y="0"/>
                  </a:cubicBezTo>
                  <a:lnTo>
                    <a:pt x="18" y="0"/>
                  </a:lnTo>
                  <a:cubicBezTo>
                    <a:pt x="8" y="0"/>
                    <a:pt x="0" y="8"/>
                    <a:pt x="0" y="20"/>
                  </a:cubicBezTo>
                  <a:lnTo>
                    <a:pt x="0" y="178"/>
                  </a:lnTo>
                  <a:cubicBezTo>
                    <a:pt x="0" y="189"/>
                    <a:pt x="8" y="198"/>
                    <a:pt x="18" y="198"/>
                  </a:cubicBezTo>
                  <a:lnTo>
                    <a:pt x="176" y="198"/>
                  </a:lnTo>
                  <a:cubicBezTo>
                    <a:pt x="186" y="198"/>
                    <a:pt x="194" y="190"/>
                    <a:pt x="194" y="178"/>
                  </a:cubicBezTo>
                  <a:lnTo>
                    <a:pt x="194" y="178"/>
                  </a:lnTo>
                  <a:close/>
                  <a:moveTo>
                    <a:pt x="38" y="38"/>
                  </a:moveTo>
                  <a:lnTo>
                    <a:pt x="156" y="38"/>
                  </a:lnTo>
                  <a:lnTo>
                    <a:pt x="156" y="160"/>
                  </a:lnTo>
                  <a:lnTo>
                    <a:pt x="38" y="160"/>
                  </a:lnTo>
                  <a:lnTo>
                    <a:pt x="38" y="38"/>
                  </a:lnTo>
                  <a:lnTo>
                    <a:pt x="38" y="3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30" name="Freeform 12"/>
            <p:cNvSpPr>
              <a:spLocks/>
            </p:cNvSpPr>
            <p:nvPr/>
          </p:nvSpPr>
          <p:spPr bwMode="auto">
            <a:xfrm>
              <a:off x="6005835" y="2140661"/>
              <a:ext cx="86886" cy="87811"/>
            </a:xfrm>
            <a:custGeom>
              <a:avLst/>
              <a:gdLst>
                <a:gd name="T0" fmla="*/ 94 w 94"/>
                <a:gd name="T1" fmla="*/ 19 h 95"/>
                <a:gd name="T2" fmla="*/ 94 w 94"/>
                <a:gd name="T3" fmla="*/ 0 h 95"/>
                <a:gd name="T4" fmla="*/ 0 w 94"/>
                <a:gd name="T5" fmla="*/ 0 h 95"/>
                <a:gd name="T6" fmla="*/ 0 w 94"/>
                <a:gd name="T7" fmla="*/ 95 h 95"/>
                <a:gd name="T8" fmla="*/ 19 w 94"/>
                <a:gd name="T9" fmla="*/ 95 h 95"/>
                <a:gd name="T10" fmla="*/ 19 w 94"/>
                <a:gd name="T11" fmla="*/ 57 h 95"/>
                <a:gd name="T12" fmla="*/ 75 w 94"/>
                <a:gd name="T13" fmla="*/ 57 h 95"/>
                <a:gd name="T14" fmla="*/ 75 w 94"/>
                <a:gd name="T15" fmla="*/ 38 h 95"/>
                <a:gd name="T16" fmla="*/ 19 w 94"/>
                <a:gd name="T17" fmla="*/ 38 h 95"/>
                <a:gd name="T18" fmla="*/ 19 w 94"/>
                <a:gd name="T19" fmla="*/ 19 h 95"/>
                <a:gd name="T20" fmla="*/ 94 w 94"/>
                <a:gd name="T21" fmla="*/ 1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94" y="19"/>
                  </a:moveTo>
                  <a:lnTo>
                    <a:pt x="94" y="0"/>
                  </a:lnTo>
                  <a:lnTo>
                    <a:pt x="0" y="0"/>
                  </a:lnTo>
                  <a:lnTo>
                    <a:pt x="0" y="95"/>
                  </a:lnTo>
                  <a:lnTo>
                    <a:pt x="19" y="95"/>
                  </a:lnTo>
                  <a:lnTo>
                    <a:pt x="19" y="57"/>
                  </a:lnTo>
                  <a:lnTo>
                    <a:pt x="75" y="57"/>
                  </a:lnTo>
                  <a:lnTo>
                    <a:pt x="75" y="38"/>
                  </a:lnTo>
                  <a:lnTo>
                    <a:pt x="19" y="38"/>
                  </a:lnTo>
                  <a:lnTo>
                    <a:pt x="19" y="19"/>
                  </a:lnTo>
                  <a:lnTo>
                    <a:pt x="94" y="1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31" name="Freeform 13"/>
            <p:cNvSpPr>
              <a:spLocks noEditPoints="1"/>
            </p:cNvSpPr>
            <p:nvPr/>
          </p:nvSpPr>
          <p:spPr bwMode="auto">
            <a:xfrm>
              <a:off x="6116753" y="2140661"/>
              <a:ext cx="85962" cy="87811"/>
            </a:xfrm>
            <a:custGeom>
              <a:avLst/>
              <a:gdLst>
                <a:gd name="T0" fmla="*/ 193 w 193"/>
                <a:gd name="T1" fmla="*/ 180 h 198"/>
                <a:gd name="T2" fmla="*/ 193 w 193"/>
                <a:gd name="T3" fmla="*/ 20 h 198"/>
                <a:gd name="T4" fmla="*/ 173 w 193"/>
                <a:gd name="T5" fmla="*/ 0 h 198"/>
                <a:gd name="T6" fmla="*/ 18 w 193"/>
                <a:gd name="T7" fmla="*/ 0 h 198"/>
                <a:gd name="T8" fmla="*/ 0 w 193"/>
                <a:gd name="T9" fmla="*/ 20 h 198"/>
                <a:gd name="T10" fmla="*/ 0 w 193"/>
                <a:gd name="T11" fmla="*/ 178 h 198"/>
                <a:gd name="T12" fmla="*/ 18 w 193"/>
                <a:gd name="T13" fmla="*/ 198 h 198"/>
                <a:gd name="T14" fmla="*/ 174 w 193"/>
                <a:gd name="T15" fmla="*/ 198 h 198"/>
                <a:gd name="T16" fmla="*/ 193 w 193"/>
                <a:gd name="T17" fmla="*/ 180 h 198"/>
                <a:gd name="T18" fmla="*/ 193 w 193"/>
                <a:gd name="T19" fmla="*/ 180 h 198"/>
                <a:gd name="T20" fmla="*/ 38 w 193"/>
                <a:gd name="T21" fmla="*/ 40 h 198"/>
                <a:gd name="T22" fmla="*/ 154 w 193"/>
                <a:gd name="T23" fmla="*/ 40 h 198"/>
                <a:gd name="T24" fmla="*/ 154 w 193"/>
                <a:gd name="T25" fmla="*/ 161 h 198"/>
                <a:gd name="T26" fmla="*/ 37 w 193"/>
                <a:gd name="T27" fmla="*/ 161 h 198"/>
                <a:gd name="T28" fmla="*/ 37 w 193"/>
                <a:gd name="T29" fmla="*/ 40 h 198"/>
                <a:gd name="T30" fmla="*/ 38 w 193"/>
                <a:gd name="T31" fmla="*/ 4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198">
                  <a:moveTo>
                    <a:pt x="193" y="180"/>
                  </a:move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80"/>
                  </a:cubicBezTo>
                  <a:lnTo>
                    <a:pt x="193" y="180"/>
                  </a:lnTo>
                  <a:close/>
                  <a:moveTo>
                    <a:pt x="38" y="40"/>
                  </a:moveTo>
                  <a:lnTo>
                    <a:pt x="154" y="40"/>
                  </a:lnTo>
                  <a:lnTo>
                    <a:pt x="154" y="161"/>
                  </a:lnTo>
                  <a:lnTo>
                    <a:pt x="37" y="161"/>
                  </a:lnTo>
                  <a:lnTo>
                    <a:pt x="37" y="40"/>
                  </a:lnTo>
                  <a:lnTo>
                    <a:pt x="38"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32" name="Freeform 14"/>
            <p:cNvSpPr>
              <a:spLocks/>
            </p:cNvSpPr>
            <p:nvPr/>
          </p:nvSpPr>
          <p:spPr bwMode="auto">
            <a:xfrm>
              <a:off x="6234142" y="2140661"/>
              <a:ext cx="85962" cy="88735"/>
            </a:xfrm>
            <a:custGeom>
              <a:avLst/>
              <a:gdLst>
                <a:gd name="T0" fmla="*/ 194 w 194"/>
                <a:gd name="T1" fmla="*/ 179 h 199"/>
                <a:gd name="T2" fmla="*/ 194 w 194"/>
                <a:gd name="T3" fmla="*/ 135 h 199"/>
                <a:gd name="T4" fmla="*/ 156 w 194"/>
                <a:gd name="T5" fmla="*/ 135 h 199"/>
                <a:gd name="T6" fmla="*/ 156 w 194"/>
                <a:gd name="T7" fmla="*/ 160 h 199"/>
                <a:gd name="T8" fmla="*/ 38 w 194"/>
                <a:gd name="T9" fmla="*/ 160 h 199"/>
                <a:gd name="T10" fmla="*/ 38 w 194"/>
                <a:gd name="T11" fmla="*/ 39 h 199"/>
                <a:gd name="T12" fmla="*/ 156 w 194"/>
                <a:gd name="T13" fmla="*/ 39 h 199"/>
                <a:gd name="T14" fmla="*/ 156 w 194"/>
                <a:gd name="T15" fmla="*/ 64 h 199"/>
                <a:gd name="T16" fmla="*/ 194 w 194"/>
                <a:gd name="T17" fmla="*/ 64 h 199"/>
                <a:gd name="T18" fmla="*/ 194 w 194"/>
                <a:gd name="T19" fmla="*/ 20 h 199"/>
                <a:gd name="T20" fmla="*/ 174 w 194"/>
                <a:gd name="T21" fmla="*/ 0 h 199"/>
                <a:gd name="T22" fmla="*/ 18 w 194"/>
                <a:gd name="T23" fmla="*/ 0 h 199"/>
                <a:gd name="T24" fmla="*/ 0 w 194"/>
                <a:gd name="T25" fmla="*/ 20 h 199"/>
                <a:gd name="T26" fmla="*/ 0 w 194"/>
                <a:gd name="T27" fmla="*/ 179 h 199"/>
                <a:gd name="T28" fmla="*/ 18 w 194"/>
                <a:gd name="T29" fmla="*/ 199 h 199"/>
                <a:gd name="T30" fmla="*/ 174 w 194"/>
                <a:gd name="T31" fmla="*/ 199 h 199"/>
                <a:gd name="T32" fmla="*/ 194 w 194"/>
                <a:gd name="T33" fmla="*/ 179 h 199"/>
                <a:gd name="T34" fmla="*/ 194 w 194"/>
                <a:gd name="T35" fmla="*/ 17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9">
                  <a:moveTo>
                    <a:pt x="194" y="179"/>
                  </a:moveTo>
                  <a:lnTo>
                    <a:pt x="194" y="135"/>
                  </a:lnTo>
                  <a:lnTo>
                    <a:pt x="156" y="135"/>
                  </a:lnTo>
                  <a:lnTo>
                    <a:pt x="156" y="160"/>
                  </a:lnTo>
                  <a:lnTo>
                    <a:pt x="38" y="160"/>
                  </a:lnTo>
                  <a:lnTo>
                    <a:pt x="38" y="39"/>
                  </a:lnTo>
                  <a:lnTo>
                    <a:pt x="156" y="39"/>
                  </a:lnTo>
                  <a:lnTo>
                    <a:pt x="156" y="64"/>
                  </a:lnTo>
                  <a:lnTo>
                    <a:pt x="194" y="64"/>
                  </a:lnTo>
                  <a:lnTo>
                    <a:pt x="194" y="20"/>
                  </a:lnTo>
                  <a:cubicBezTo>
                    <a:pt x="194" y="8"/>
                    <a:pt x="186" y="0"/>
                    <a:pt x="174" y="0"/>
                  </a:cubicBezTo>
                  <a:lnTo>
                    <a:pt x="18" y="0"/>
                  </a:lnTo>
                  <a:cubicBezTo>
                    <a:pt x="8" y="0"/>
                    <a:pt x="0" y="8"/>
                    <a:pt x="0" y="20"/>
                  </a:cubicBezTo>
                  <a:lnTo>
                    <a:pt x="0" y="179"/>
                  </a:lnTo>
                  <a:cubicBezTo>
                    <a:pt x="0" y="189"/>
                    <a:pt x="8" y="199"/>
                    <a:pt x="18" y="199"/>
                  </a:cubicBezTo>
                  <a:lnTo>
                    <a:pt x="174" y="199"/>
                  </a:lnTo>
                  <a:cubicBezTo>
                    <a:pt x="185" y="197"/>
                    <a:pt x="194" y="189"/>
                    <a:pt x="194" y="179"/>
                  </a:cubicBezTo>
                  <a:lnTo>
                    <a:pt x="194"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33" name="Freeform 15"/>
            <p:cNvSpPr>
              <a:spLocks/>
            </p:cNvSpPr>
            <p:nvPr/>
          </p:nvSpPr>
          <p:spPr bwMode="auto">
            <a:xfrm>
              <a:off x="6351532" y="2140661"/>
              <a:ext cx="85962" cy="87811"/>
            </a:xfrm>
            <a:custGeom>
              <a:avLst/>
              <a:gdLst>
                <a:gd name="T0" fmla="*/ 194 w 194"/>
                <a:gd name="T1" fmla="*/ 180 h 198"/>
                <a:gd name="T2" fmla="*/ 194 w 194"/>
                <a:gd name="T3" fmla="*/ 0 h 198"/>
                <a:gd name="T4" fmla="*/ 156 w 194"/>
                <a:gd name="T5" fmla="*/ 0 h 198"/>
                <a:gd name="T6" fmla="*/ 156 w 194"/>
                <a:gd name="T7" fmla="*/ 160 h 198"/>
                <a:gd name="T8" fmla="*/ 38 w 194"/>
                <a:gd name="T9" fmla="*/ 160 h 198"/>
                <a:gd name="T10" fmla="*/ 38 w 194"/>
                <a:gd name="T11" fmla="*/ 0 h 198"/>
                <a:gd name="T12" fmla="*/ 0 w 194"/>
                <a:gd name="T13" fmla="*/ 0 h 198"/>
                <a:gd name="T14" fmla="*/ 0 w 194"/>
                <a:gd name="T15" fmla="*/ 178 h 198"/>
                <a:gd name="T16" fmla="*/ 18 w 194"/>
                <a:gd name="T17" fmla="*/ 198 h 198"/>
                <a:gd name="T18" fmla="*/ 174 w 194"/>
                <a:gd name="T19" fmla="*/ 198 h 198"/>
                <a:gd name="T20" fmla="*/ 194 w 194"/>
                <a:gd name="T21" fmla="*/ 180 h 198"/>
                <a:gd name="T22" fmla="*/ 194 w 194"/>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 h="198">
                  <a:moveTo>
                    <a:pt x="194" y="180"/>
                  </a:moveTo>
                  <a:lnTo>
                    <a:pt x="194" y="0"/>
                  </a:lnTo>
                  <a:lnTo>
                    <a:pt x="156" y="0"/>
                  </a:lnTo>
                  <a:lnTo>
                    <a:pt x="156" y="160"/>
                  </a:lnTo>
                  <a:lnTo>
                    <a:pt x="38" y="160"/>
                  </a:lnTo>
                  <a:lnTo>
                    <a:pt x="38" y="0"/>
                  </a:lnTo>
                  <a:lnTo>
                    <a:pt x="0" y="0"/>
                  </a:lnTo>
                  <a:lnTo>
                    <a:pt x="0" y="178"/>
                  </a:lnTo>
                  <a:cubicBezTo>
                    <a:pt x="0" y="189"/>
                    <a:pt x="8" y="198"/>
                    <a:pt x="18" y="198"/>
                  </a:cubicBezTo>
                  <a:lnTo>
                    <a:pt x="174" y="198"/>
                  </a:lnTo>
                  <a:cubicBezTo>
                    <a:pt x="186" y="198"/>
                    <a:pt x="194" y="190"/>
                    <a:pt x="194" y="180"/>
                  </a:cubicBezTo>
                  <a:lnTo>
                    <a:pt x="194" y="18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34" name="Freeform 16"/>
            <p:cNvSpPr>
              <a:spLocks/>
            </p:cNvSpPr>
            <p:nvPr/>
          </p:nvSpPr>
          <p:spPr bwMode="auto">
            <a:xfrm>
              <a:off x="6467996" y="2140661"/>
              <a:ext cx="86886" cy="88735"/>
            </a:xfrm>
            <a:custGeom>
              <a:avLst/>
              <a:gdLst>
                <a:gd name="T0" fmla="*/ 196 w 196"/>
                <a:gd name="T1" fmla="*/ 179 h 200"/>
                <a:gd name="T2" fmla="*/ 196 w 196"/>
                <a:gd name="T3" fmla="*/ 100 h 200"/>
                <a:gd name="T4" fmla="*/ 176 w 196"/>
                <a:gd name="T5" fmla="*/ 80 h 200"/>
                <a:gd name="T6" fmla="*/ 40 w 196"/>
                <a:gd name="T7" fmla="*/ 80 h 200"/>
                <a:gd name="T8" fmla="*/ 40 w 196"/>
                <a:gd name="T9" fmla="*/ 39 h 200"/>
                <a:gd name="T10" fmla="*/ 158 w 196"/>
                <a:gd name="T11" fmla="*/ 39 h 200"/>
                <a:gd name="T12" fmla="*/ 158 w 196"/>
                <a:gd name="T13" fmla="*/ 60 h 200"/>
                <a:gd name="T14" fmla="*/ 196 w 196"/>
                <a:gd name="T15" fmla="*/ 60 h 200"/>
                <a:gd name="T16" fmla="*/ 196 w 196"/>
                <a:gd name="T17" fmla="*/ 20 h 200"/>
                <a:gd name="T18" fmla="*/ 176 w 196"/>
                <a:gd name="T19" fmla="*/ 0 h 200"/>
                <a:gd name="T20" fmla="*/ 20 w 196"/>
                <a:gd name="T21" fmla="*/ 0 h 200"/>
                <a:gd name="T22" fmla="*/ 2 w 196"/>
                <a:gd name="T23" fmla="*/ 20 h 200"/>
                <a:gd name="T24" fmla="*/ 2 w 196"/>
                <a:gd name="T25" fmla="*/ 99 h 200"/>
                <a:gd name="T26" fmla="*/ 20 w 196"/>
                <a:gd name="T27" fmla="*/ 119 h 200"/>
                <a:gd name="T28" fmla="*/ 156 w 196"/>
                <a:gd name="T29" fmla="*/ 119 h 200"/>
                <a:gd name="T30" fmla="*/ 156 w 196"/>
                <a:gd name="T31" fmla="*/ 160 h 200"/>
                <a:gd name="T32" fmla="*/ 39 w 196"/>
                <a:gd name="T33" fmla="*/ 160 h 200"/>
                <a:gd name="T34" fmla="*/ 39 w 196"/>
                <a:gd name="T35" fmla="*/ 140 h 200"/>
                <a:gd name="T36" fmla="*/ 0 w 196"/>
                <a:gd name="T37" fmla="*/ 140 h 200"/>
                <a:gd name="T38" fmla="*/ 0 w 196"/>
                <a:gd name="T39" fmla="*/ 180 h 200"/>
                <a:gd name="T40" fmla="*/ 19 w 196"/>
                <a:gd name="T41" fmla="*/ 200 h 200"/>
                <a:gd name="T42" fmla="*/ 175 w 196"/>
                <a:gd name="T43" fmla="*/ 200 h 200"/>
                <a:gd name="T44" fmla="*/ 196 w 196"/>
                <a:gd name="T45" fmla="*/ 179 h 200"/>
                <a:gd name="T46" fmla="*/ 196 w 196"/>
                <a:gd name="T47" fmla="*/ 17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200">
                  <a:moveTo>
                    <a:pt x="196" y="179"/>
                  </a:moveTo>
                  <a:lnTo>
                    <a:pt x="196" y="100"/>
                  </a:lnTo>
                  <a:cubicBezTo>
                    <a:pt x="196" y="89"/>
                    <a:pt x="188" y="80"/>
                    <a:pt x="176" y="80"/>
                  </a:cubicBezTo>
                  <a:lnTo>
                    <a:pt x="40" y="80"/>
                  </a:lnTo>
                  <a:lnTo>
                    <a:pt x="40" y="39"/>
                  </a:lnTo>
                  <a:lnTo>
                    <a:pt x="158" y="39"/>
                  </a:lnTo>
                  <a:lnTo>
                    <a:pt x="158" y="60"/>
                  </a:lnTo>
                  <a:lnTo>
                    <a:pt x="196" y="60"/>
                  </a:lnTo>
                  <a:lnTo>
                    <a:pt x="196" y="20"/>
                  </a:lnTo>
                  <a:cubicBezTo>
                    <a:pt x="196" y="8"/>
                    <a:pt x="188" y="0"/>
                    <a:pt x="176" y="0"/>
                  </a:cubicBezTo>
                  <a:lnTo>
                    <a:pt x="20" y="0"/>
                  </a:lnTo>
                  <a:cubicBezTo>
                    <a:pt x="10" y="0"/>
                    <a:pt x="2" y="8"/>
                    <a:pt x="2" y="20"/>
                  </a:cubicBezTo>
                  <a:lnTo>
                    <a:pt x="2" y="99"/>
                  </a:lnTo>
                  <a:cubicBezTo>
                    <a:pt x="2" y="109"/>
                    <a:pt x="10" y="119"/>
                    <a:pt x="20" y="119"/>
                  </a:cubicBezTo>
                  <a:lnTo>
                    <a:pt x="156" y="119"/>
                  </a:lnTo>
                  <a:lnTo>
                    <a:pt x="156" y="160"/>
                  </a:lnTo>
                  <a:lnTo>
                    <a:pt x="39" y="160"/>
                  </a:lnTo>
                  <a:lnTo>
                    <a:pt x="39" y="140"/>
                  </a:lnTo>
                  <a:lnTo>
                    <a:pt x="0" y="140"/>
                  </a:lnTo>
                  <a:lnTo>
                    <a:pt x="0" y="180"/>
                  </a:lnTo>
                  <a:cubicBezTo>
                    <a:pt x="0" y="191"/>
                    <a:pt x="8" y="200"/>
                    <a:pt x="19" y="200"/>
                  </a:cubicBezTo>
                  <a:lnTo>
                    <a:pt x="175" y="200"/>
                  </a:lnTo>
                  <a:cubicBezTo>
                    <a:pt x="188" y="197"/>
                    <a:pt x="196" y="189"/>
                    <a:pt x="196" y="179"/>
                  </a:cubicBezTo>
                  <a:lnTo>
                    <a:pt x="196"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35" name="Freeform 17"/>
            <p:cNvSpPr>
              <a:spLocks noEditPoints="1"/>
            </p:cNvSpPr>
            <p:nvPr/>
          </p:nvSpPr>
          <p:spPr bwMode="auto">
            <a:xfrm>
              <a:off x="6567823" y="2025120"/>
              <a:ext cx="32352" cy="32352"/>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3 h 72"/>
                <a:gd name="T12" fmla="*/ 2 w 72"/>
                <a:gd name="T13" fmla="*/ 36 h 72"/>
                <a:gd name="T14" fmla="*/ 36 w 72"/>
                <a:gd name="T15" fmla="*/ 68 h 72"/>
                <a:gd name="T16" fmla="*/ 68 w 72"/>
                <a:gd name="T17" fmla="*/ 36 h 72"/>
                <a:gd name="T18" fmla="*/ 36 w 72"/>
                <a:gd name="T19" fmla="*/ 3 h 72"/>
                <a:gd name="T20" fmla="*/ 45 w 72"/>
                <a:gd name="T21" fmla="*/ 59 h 72"/>
                <a:gd name="T22" fmla="*/ 36 w 72"/>
                <a:gd name="T23" fmla="*/ 39 h 72"/>
                <a:gd name="T24" fmla="*/ 28 w 72"/>
                <a:gd name="T25" fmla="*/ 39 h 72"/>
                <a:gd name="T26" fmla="*/ 28 w 72"/>
                <a:gd name="T27" fmla="*/ 59 h 72"/>
                <a:gd name="T28" fmla="*/ 22 w 72"/>
                <a:gd name="T29" fmla="*/ 59 h 72"/>
                <a:gd name="T30" fmla="*/ 22 w 72"/>
                <a:gd name="T31" fmla="*/ 14 h 72"/>
                <a:gd name="T32" fmla="*/ 36 w 72"/>
                <a:gd name="T33" fmla="*/ 14 h 72"/>
                <a:gd name="T34" fmla="*/ 50 w 72"/>
                <a:gd name="T35" fmla="*/ 27 h 72"/>
                <a:gd name="T36" fmla="*/ 41 w 72"/>
                <a:gd name="T37" fmla="*/ 39 h 72"/>
                <a:gd name="T38" fmla="*/ 50 w 72"/>
                <a:gd name="T39" fmla="*/ 59 h 72"/>
                <a:gd name="T40" fmla="*/ 45 w 72"/>
                <a:gd name="T41" fmla="*/ 59 h 72"/>
                <a:gd name="T42" fmla="*/ 28 w 72"/>
                <a:gd name="T43" fmla="*/ 34 h 72"/>
                <a:gd name="T44" fmla="*/ 36 w 72"/>
                <a:gd name="T45" fmla="*/ 34 h 72"/>
                <a:gd name="T46" fmla="*/ 45 w 72"/>
                <a:gd name="T47" fmla="*/ 26 h 72"/>
                <a:gd name="T48" fmla="*/ 36 w 72"/>
                <a:gd name="T49" fmla="*/ 18 h 72"/>
                <a:gd name="T50" fmla="*/ 29 w 72"/>
                <a:gd name="T51" fmla="*/ 18 h 72"/>
                <a:gd name="T52" fmla="*/ 29 w 72"/>
                <a:gd name="T53" fmla="*/ 34 h 72"/>
                <a:gd name="T54" fmla="*/ 28 w 72"/>
                <a:gd name="T55"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3"/>
                  </a:moveTo>
                  <a:cubicBezTo>
                    <a:pt x="17" y="3"/>
                    <a:pt x="2" y="18"/>
                    <a:pt x="2" y="36"/>
                  </a:cubicBezTo>
                  <a:cubicBezTo>
                    <a:pt x="2" y="55"/>
                    <a:pt x="17" y="68"/>
                    <a:pt x="36" y="68"/>
                  </a:cubicBezTo>
                  <a:cubicBezTo>
                    <a:pt x="54" y="68"/>
                    <a:pt x="68" y="54"/>
                    <a:pt x="68" y="36"/>
                  </a:cubicBezTo>
                  <a:cubicBezTo>
                    <a:pt x="68" y="18"/>
                    <a:pt x="54" y="3"/>
                    <a:pt x="36" y="3"/>
                  </a:cubicBezTo>
                  <a:close/>
                  <a:moveTo>
                    <a:pt x="45" y="59"/>
                  </a:moveTo>
                  <a:lnTo>
                    <a:pt x="36" y="39"/>
                  </a:lnTo>
                  <a:lnTo>
                    <a:pt x="28" y="39"/>
                  </a:lnTo>
                  <a:lnTo>
                    <a:pt x="28" y="59"/>
                  </a:lnTo>
                  <a:lnTo>
                    <a:pt x="22" y="59"/>
                  </a:lnTo>
                  <a:lnTo>
                    <a:pt x="22" y="14"/>
                  </a:lnTo>
                  <a:lnTo>
                    <a:pt x="36" y="14"/>
                  </a:lnTo>
                  <a:cubicBezTo>
                    <a:pt x="46" y="14"/>
                    <a:pt x="50" y="18"/>
                    <a:pt x="50" y="27"/>
                  </a:cubicBezTo>
                  <a:cubicBezTo>
                    <a:pt x="50" y="34"/>
                    <a:pt x="48" y="38"/>
                    <a:pt x="41" y="39"/>
                  </a:cubicBezTo>
                  <a:lnTo>
                    <a:pt x="50" y="59"/>
                  </a:lnTo>
                  <a:lnTo>
                    <a:pt x="45" y="59"/>
                  </a:lnTo>
                  <a:close/>
                  <a:moveTo>
                    <a:pt x="28" y="34"/>
                  </a:moveTo>
                  <a:lnTo>
                    <a:pt x="36" y="34"/>
                  </a:lnTo>
                  <a:cubicBezTo>
                    <a:pt x="42" y="34"/>
                    <a:pt x="45" y="31"/>
                    <a:pt x="45" y="26"/>
                  </a:cubicBezTo>
                  <a:cubicBezTo>
                    <a:pt x="45" y="20"/>
                    <a:pt x="42" y="18"/>
                    <a:pt x="36" y="18"/>
                  </a:cubicBezTo>
                  <a:lnTo>
                    <a:pt x="29" y="18"/>
                  </a:lnTo>
                  <a:lnTo>
                    <a:pt x="29" y="34"/>
                  </a:lnTo>
                  <a:lnTo>
                    <a:pt x="28" y="34"/>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grpSp>
      <p:sp>
        <p:nvSpPr>
          <p:cNvPr id="36"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504372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QuickQuizDivider_Slide">
    <p:bg>
      <p:bgPr>
        <a:gradFill>
          <a:gsLst>
            <a:gs pos="0">
              <a:srgbClr val="3470E9"/>
            </a:gs>
            <a:gs pos="37000">
              <a:srgbClr val="0C90EA"/>
            </a:gs>
            <a:gs pos="100000">
              <a:srgbClr val="231CA5"/>
            </a:gs>
          </a:gsLst>
          <a:lin ang="2700000" scaled="0"/>
        </a:gradFill>
        <a:effectLst/>
      </p:bgPr>
    </p:bg>
    <p:spTree>
      <p:nvGrpSpPr>
        <p:cNvPr id="1" name=""/>
        <p:cNvGrpSpPr/>
        <p:nvPr/>
      </p:nvGrpSpPr>
      <p:grpSpPr>
        <a:xfrm>
          <a:off x="0" y="0"/>
          <a:ext cx="0" cy="0"/>
          <a:chOff x="0" y="0"/>
          <a:chExt cx="0" cy="0"/>
        </a:xfrm>
      </p:grpSpPr>
      <p:sp>
        <p:nvSpPr>
          <p:cNvPr id="21" name="Blue bar"/>
          <p:cNvSpPr/>
          <p:nvPr userDrawn="1"/>
        </p:nvSpPr>
        <p:spPr>
          <a:xfrm>
            <a:off x="944563" y="0"/>
            <a:ext cx="1799696" cy="151844"/>
          </a:xfrm>
          <a:prstGeom prst="rect">
            <a:avLst/>
          </a:prstGeom>
          <a:solidFill>
            <a:schemeClr val="bg1"/>
          </a:solidFill>
          <a:ln w="12700">
            <a:miter lim="400000"/>
          </a:ln>
        </p:spPr>
        <p:txBody>
          <a:bodyPr lIns="45719" rIns="45719" anchor="ctr"/>
          <a:lstStyle/>
          <a:p>
            <a:pPr algn="ctr">
              <a:defRPr>
                <a:solidFill>
                  <a:srgbClr val="FFFFFF"/>
                </a:solidFill>
              </a:defRPr>
            </a:pPr>
            <a:endParaRPr/>
          </a:p>
        </p:txBody>
      </p:sp>
      <p:sp>
        <p:nvSpPr>
          <p:cNvPr id="30" name="Title 1"/>
          <p:cNvSpPr>
            <a:spLocks noGrp="1"/>
          </p:cNvSpPr>
          <p:nvPr>
            <p:ph type="title" hasCustomPrompt="1"/>
          </p:nvPr>
        </p:nvSpPr>
        <p:spPr>
          <a:xfrm>
            <a:off x="2645868" y="904016"/>
            <a:ext cx="8713814" cy="1313174"/>
          </a:xfrm>
        </p:spPr>
        <p:txBody>
          <a:bodyPr lIns="91440" tIns="45720" rIns="91440" bIns="45720" anchor="ctr">
            <a:normAutofit/>
          </a:bodyPr>
          <a:lstStyle>
            <a:lvl1pPr>
              <a:defRPr sz="4000">
                <a:solidFill>
                  <a:srgbClr val="FFFFFF"/>
                </a:solidFill>
              </a:defRPr>
            </a:lvl1pPr>
          </a:lstStyle>
          <a:p>
            <a:r>
              <a:rPr lang="en-US" dirty="0" smtClean="0"/>
              <a:t>Quick Quiz #</a:t>
            </a:r>
            <a:endParaRPr lang="en-US" dirty="0"/>
          </a:p>
        </p:txBody>
      </p:sp>
      <p:sp>
        <p:nvSpPr>
          <p:cNvPr id="31" name="Content Placeholder"/>
          <p:cNvSpPr>
            <a:spLocks noGrp="1"/>
          </p:cNvSpPr>
          <p:nvPr>
            <p:ph idx="1" hasCustomPrompt="1"/>
          </p:nvPr>
        </p:nvSpPr>
        <p:spPr>
          <a:xfrm>
            <a:off x="2688899" y="2377218"/>
            <a:ext cx="7347985" cy="2246965"/>
          </a:xfrm>
        </p:spPr>
        <p:txBody>
          <a:bodyPr/>
          <a:lstStyle>
            <a:lvl1pPr marL="0" indent="0">
              <a:buSzPct val="80000"/>
              <a:buNone/>
              <a:defRPr sz="3200">
                <a:solidFill>
                  <a:srgbClr val="FFFFFF"/>
                </a:solidFill>
              </a:defRPr>
            </a:lvl1pPr>
            <a:lvl2pPr>
              <a:defRPr sz="2400"/>
            </a:lvl2pPr>
            <a:lvl3pPr>
              <a:defRPr/>
            </a:lvl3pPr>
            <a:lvl4pPr>
              <a:defRPr/>
            </a:lvl4pPr>
            <a:lvl5pPr>
              <a:defRPr/>
            </a:lvl5pPr>
          </a:lstStyle>
          <a:p>
            <a:pPr lvl="0"/>
            <a:r>
              <a:rPr lang="en-US" dirty="0" smtClean="0"/>
              <a:t>Text 24 </a:t>
            </a:r>
            <a:r>
              <a:rPr lang="en-US" dirty="0" err="1" smtClean="0"/>
              <a:t>pt</a:t>
            </a:r>
            <a:endParaRPr lang="en-US" dirty="0" smtClean="0"/>
          </a:p>
        </p:txBody>
      </p:sp>
      <p:sp>
        <p:nvSpPr>
          <p:cNvPr id="5"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solidFill>
              </a:defRPr>
            </a:lvl1pPr>
          </a:lstStyle>
          <a:p>
            <a:fld id="{0FB999A9-77CE-4AD1-9911-24A29F08BC34}" type="slidenum">
              <a:rPr lang="en-US" smtClean="0"/>
              <a:pPr/>
              <a:t>‹#›</a:t>
            </a:fld>
            <a:endParaRPr lang="en-US" dirty="0"/>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ingleQuote_Slide">
    <p:bg>
      <p:bgPr>
        <a:gradFill>
          <a:gsLst>
            <a:gs pos="0">
              <a:srgbClr val="1DBDFF"/>
            </a:gs>
            <a:gs pos="47000">
              <a:srgbClr val="188DFF"/>
            </a:gs>
            <a:gs pos="100000">
              <a:srgbClr val="752FB7"/>
            </a:gs>
          </a:gsLst>
          <a:lin ang="2700000" scaled="0"/>
        </a:gradFill>
        <a:effectLst/>
      </p:bgPr>
    </p:bg>
    <p:spTree>
      <p:nvGrpSpPr>
        <p:cNvPr id="1" name=""/>
        <p:cNvGrpSpPr/>
        <p:nvPr/>
      </p:nvGrpSpPr>
      <p:grpSpPr>
        <a:xfrm>
          <a:off x="0" y="0"/>
          <a:ext cx="0" cy="0"/>
          <a:chOff x="0" y="0"/>
          <a:chExt cx="0" cy="0"/>
        </a:xfrm>
      </p:grpSpPr>
      <p:sp>
        <p:nvSpPr>
          <p:cNvPr id="10" name="white bar" descr="Rectangle 59"/>
          <p:cNvSpPr/>
          <p:nvPr userDrawn="1"/>
        </p:nvSpPr>
        <p:spPr>
          <a:xfrm>
            <a:off x="946405" y="0"/>
            <a:ext cx="1799696" cy="151844"/>
          </a:xfrm>
          <a:prstGeom prst="rect">
            <a:avLst/>
          </a:prstGeom>
          <a:solidFill>
            <a:srgbClr val="FFFFFF"/>
          </a:solidFill>
          <a:ln w="12700">
            <a:miter lim="400000"/>
          </a:ln>
        </p:spPr>
        <p:txBody>
          <a:bodyPr lIns="45719" rIns="45719" anchor="ctr"/>
          <a:lstStyle/>
          <a:p>
            <a:pPr algn="ctr">
              <a:defRPr>
                <a:solidFill>
                  <a:srgbClr val="FFFFFF"/>
                </a:solidFill>
              </a:defRPr>
            </a:pPr>
            <a:endParaRPr>
              <a:solidFill>
                <a:srgbClr val="FFFFFF"/>
              </a:solidFill>
            </a:endParaRPr>
          </a:p>
        </p:txBody>
      </p:sp>
      <p:sp>
        <p:nvSpPr>
          <p:cNvPr id="4" name="Slide Number"/>
          <p:cNvSpPr txBox="1">
            <a:spLocks/>
          </p:cNvSpPr>
          <p:nvPr userDrawn="1"/>
        </p:nvSpPr>
        <p:spPr>
          <a:xfrm>
            <a:off x="231632" y="6403998"/>
            <a:ext cx="259043" cy="261610"/>
          </a:xfrm>
          <a:prstGeom prst="rect">
            <a:avLst/>
          </a:prstGeom>
        </p:spPr>
        <p:txBody>
          <a:bodyPr wrap="none" anchor="ctr"/>
          <a:lstStyle>
            <a:defPPr>
              <a:defRPr lang="en-US"/>
            </a:defPPr>
            <a:lvl1pPr marL="0" algn="l" defTabSz="914377" rtl="0" eaLnBrk="1" latinLnBrk="0" hangingPunct="1">
              <a:defRPr sz="1100" kern="1200">
                <a:solidFill>
                  <a:schemeClr val="bg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2C84D205-261D-4C5B-9652-CCAC3F23D0BE}" type="slidenum">
              <a:rPr lang="en-US" smtClean="0"/>
              <a:pPr/>
              <a:t>‹#›</a:t>
            </a:fld>
            <a:endParaRPr lang="en-US" dirty="0"/>
          </a:p>
        </p:txBody>
      </p:sp>
    </p:spTree>
    <p:extLst>
      <p:ext uri="{BB962C8B-B14F-4D97-AF65-F5344CB8AC3E}">
        <p14:creationId xmlns:p14="http://schemas.microsoft.com/office/powerpoint/2010/main" val="23592159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22 pt text)">
    <p:spTree>
      <p:nvGrpSpPr>
        <p:cNvPr id="1" name=""/>
        <p:cNvGrpSpPr/>
        <p:nvPr/>
      </p:nvGrpSpPr>
      <p:grpSpPr>
        <a:xfrm>
          <a:off x="0" y="0"/>
          <a:ext cx="0" cy="0"/>
          <a:chOff x="0" y="0"/>
          <a:chExt cx="0" cy="0"/>
        </a:xfrm>
      </p:grpSpPr>
      <p:sp>
        <p:nvSpPr>
          <p:cNvPr id="3" name="Content Placeholder"/>
          <p:cNvSpPr>
            <a:spLocks noGrp="1"/>
          </p:cNvSpPr>
          <p:nvPr>
            <p:ph idx="1" hasCustomPrompt="1"/>
          </p:nvPr>
        </p:nvSpPr>
        <p:spPr/>
        <p:txBody>
          <a:bodyPr/>
          <a:lstStyle>
            <a:lvl1pPr>
              <a:buSzPct val="80000"/>
              <a:defRPr sz="2200"/>
            </a:lvl1pPr>
            <a:lvl2pPr>
              <a:defRPr sz="2200"/>
            </a:lvl2pPr>
            <a:lvl3pPr>
              <a:defRPr/>
            </a:lvl3pPr>
            <a:lvl4pPr>
              <a:defRPr/>
            </a:lvl4pPr>
            <a:lvl5pPr>
              <a:defRPr/>
            </a:lvl5pPr>
          </a:lstStyle>
          <a:p>
            <a:pPr lvl="0"/>
            <a:r>
              <a:rPr lang="en-US" dirty="0" smtClean="0"/>
              <a:t>First level 22 </a:t>
            </a:r>
            <a:r>
              <a:rPr lang="en-US" dirty="0" err="1" smtClean="0"/>
              <a:t>pt</a:t>
            </a:r>
            <a:endParaRPr lang="en-US" dirty="0" smtClean="0"/>
          </a:p>
          <a:p>
            <a:pPr lvl="1"/>
            <a:r>
              <a:rPr lang="en-US" dirty="0" smtClean="0"/>
              <a:t>Second level 22 </a:t>
            </a:r>
            <a:r>
              <a:rPr lang="en-US" dirty="0" err="1" smtClean="0"/>
              <a:t>pt</a:t>
            </a:r>
            <a:endParaRPr lang="en-US" dirty="0" smtClean="0"/>
          </a:p>
        </p:txBody>
      </p:sp>
      <p:sp>
        <p:nvSpPr>
          <p:cNvPr id="5"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7" name="Title Placeholder"/>
          <p:cNvSpPr>
            <a:spLocks noGrp="1"/>
          </p:cNvSpPr>
          <p:nvPr>
            <p:ph type="title"/>
          </p:nvPr>
        </p:nvSpPr>
        <p:spPr>
          <a:xfrm>
            <a:off x="946786" y="429273"/>
            <a:ext cx="10311765" cy="1080000"/>
          </a:xfrm>
          <a:prstGeom prst="rect">
            <a:avLst/>
          </a:prstGeom>
        </p:spPr>
        <p:txBody>
          <a:bodyPr vert="horz" lIns="0" tIns="45720" rIns="9144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14052934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46786" y="429275"/>
            <a:ext cx="10311765" cy="657844"/>
          </a:xfrm>
        </p:spPr>
        <p:txBody>
          <a:bodyPr>
            <a:normAutofit/>
          </a:bodyPr>
          <a:lstStyle>
            <a:lvl1pPr>
              <a:defRPr/>
            </a:lvl1pPr>
          </a:lstStyle>
          <a:p>
            <a:r>
              <a:rPr lang="en-US" dirty="0" smtClean="0"/>
              <a:t>Content + Subtitle</a:t>
            </a:r>
            <a:endParaRPr lang="en-US" dirty="0"/>
          </a:p>
        </p:txBody>
      </p:sp>
      <p:sp>
        <p:nvSpPr>
          <p:cNvPr id="5" name="subtitle"/>
          <p:cNvSpPr>
            <a:spLocks noGrp="1"/>
          </p:cNvSpPr>
          <p:nvPr>
            <p:ph type="body" sz="quarter" idx="13" hasCustomPrompt="1"/>
          </p:nvPr>
        </p:nvSpPr>
        <p:spPr>
          <a:xfrm>
            <a:off x="950976" y="1087119"/>
            <a:ext cx="10311765" cy="418375"/>
          </a:xfrm>
        </p:spPr>
        <p:txBody>
          <a:bodyPr anchor="t">
            <a:noAutofit/>
          </a:bodyPr>
          <a:lstStyle>
            <a:lvl1pPr marL="0" indent="0">
              <a:lnSpc>
                <a:spcPct val="90000"/>
              </a:lnSpc>
              <a:spcBef>
                <a:spcPts val="0"/>
              </a:spcBef>
              <a:buNone/>
              <a:defRPr lang="en-US" sz="2800" b="0" kern="1200" baseline="0" smtClean="0">
                <a:solidFill>
                  <a:schemeClr val="tx1"/>
                </a:solidFill>
                <a:latin typeface="+mn-lt"/>
                <a:ea typeface="+mn-ea"/>
                <a:cs typeface="Calibri Light" panose="020F0302020204030204" pitchFamily="34" charset="0"/>
              </a:defRPr>
            </a:lvl1pPr>
            <a:lvl2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2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2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smtClean="0"/>
              <a:t>Subtitle text in Calibri (28pt)</a:t>
            </a:r>
          </a:p>
        </p:txBody>
      </p:sp>
      <p:sp>
        <p:nvSpPr>
          <p:cNvPr id="7"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8" name="Text Placeholder 2"/>
          <p:cNvSpPr>
            <a:spLocks noGrp="1"/>
          </p:cNvSpPr>
          <p:nvPr>
            <p:ph idx="1" hasCustomPrompt="1"/>
          </p:nvPr>
        </p:nvSpPr>
        <p:spPr>
          <a:xfrm>
            <a:off x="946786" y="1728000"/>
            <a:ext cx="10311765" cy="4452138"/>
          </a:xfrm>
          <a:prstGeom prst="rect">
            <a:avLst/>
          </a:prstGeom>
        </p:spPr>
        <p:txBody>
          <a:bodyPr vert="horz" lIns="91440" tIns="45720" rIns="91440" bIns="45720" rtlCol="0">
            <a:noAutofit/>
          </a:bodyPr>
          <a:lstStyle>
            <a:lvl1pPr>
              <a:defRPr sz="2200"/>
            </a:lvl1pPr>
            <a:lvl2pPr>
              <a:defRPr sz="2200"/>
            </a:lvl2pPr>
          </a:lstStyle>
          <a:p>
            <a:pPr lvl="0"/>
            <a:r>
              <a:rPr lang="en-US" dirty="0" smtClean="0"/>
              <a:t>Click to edit Master text styles (22 </a:t>
            </a:r>
            <a:r>
              <a:rPr lang="en-US" dirty="0" err="1" smtClean="0"/>
              <a:t>pt</a:t>
            </a:r>
            <a:r>
              <a:rPr lang="en-US" dirty="0" smtClean="0"/>
              <a:t>)</a:t>
            </a:r>
          </a:p>
          <a:p>
            <a:pPr lvl="1"/>
            <a:r>
              <a:rPr lang="en-US" dirty="0" smtClean="0"/>
              <a:t>Second level (22 pt)</a:t>
            </a:r>
          </a:p>
        </p:txBody>
      </p:sp>
    </p:spTree>
    <p:extLst>
      <p:ext uri="{BB962C8B-B14F-4D97-AF65-F5344CB8AC3E}">
        <p14:creationId xmlns:p14="http://schemas.microsoft.com/office/powerpoint/2010/main" val="20008162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sp>
        <p:nvSpPr>
          <p:cNvPr id="6" name="Title Placeholder"/>
          <p:cNvSpPr>
            <a:spLocks noGrp="1"/>
          </p:cNvSpPr>
          <p:nvPr>
            <p:ph type="title"/>
          </p:nvPr>
        </p:nvSpPr>
        <p:spPr>
          <a:xfrm>
            <a:off x="946786" y="441973"/>
            <a:ext cx="10311765" cy="1080000"/>
          </a:xfrm>
          <a:prstGeom prst="rect">
            <a:avLst/>
          </a:prstGeom>
        </p:spPr>
        <p:txBody>
          <a:bodyPr vert="horz" lIns="0" tIns="45720" rIns="9144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42510491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10" Type="http://schemas.openxmlformats.org/officeDocument/2006/relationships/theme" Target="../theme/theme2.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p:cNvSpPr>
            <a:spLocks noGrp="1"/>
          </p:cNvSpPr>
          <p:nvPr>
            <p:ph type="title"/>
          </p:nvPr>
        </p:nvSpPr>
        <p:spPr>
          <a:xfrm>
            <a:off x="946786" y="429273"/>
            <a:ext cx="10311765" cy="1080000"/>
          </a:xfrm>
          <a:prstGeom prst="rect">
            <a:avLst/>
          </a:prstGeom>
        </p:spPr>
        <p:txBody>
          <a:bodyPr vert="horz" lIns="0" tIns="45720" rIns="91440" bIns="45720" rtlCol="0" anchor="t">
            <a:noAutofit/>
          </a:bodyPr>
          <a:lstStyle/>
          <a:p>
            <a:r>
              <a:rPr lang="en-US" dirty="0" smtClean="0"/>
              <a:t>Title Text</a:t>
            </a:r>
            <a:br>
              <a:rPr lang="en-US" dirty="0" smtClean="0"/>
            </a:br>
            <a:r>
              <a:rPr lang="en-US" dirty="0" smtClean="0"/>
              <a:t>with up to two lines</a:t>
            </a:r>
            <a:endParaRPr lang="en-US" dirty="0"/>
          </a:p>
        </p:txBody>
      </p:sp>
      <p:sp>
        <p:nvSpPr>
          <p:cNvPr id="3" name="Text Placeholder"/>
          <p:cNvSpPr>
            <a:spLocks noGrp="1"/>
          </p:cNvSpPr>
          <p:nvPr>
            <p:ph type="body" idx="1"/>
          </p:nvPr>
        </p:nvSpPr>
        <p:spPr>
          <a:xfrm>
            <a:off x="946786" y="1728000"/>
            <a:ext cx="10311765" cy="4452138"/>
          </a:xfrm>
          <a:prstGeom prst="rect">
            <a:avLst/>
          </a:prstGeom>
        </p:spPr>
        <p:txBody>
          <a:bodyPr vert="horz" lIns="0" tIns="45720" rIns="91440" bIns="45720" rtlCol="0">
            <a:noAutofit/>
          </a:bodyPr>
          <a:lstStyle/>
          <a:p>
            <a:pPr lvl="0"/>
            <a:r>
              <a:rPr lang="en-US" dirty="0" smtClean="0"/>
              <a:t>First level 28 </a:t>
            </a:r>
            <a:r>
              <a:rPr lang="en-US" dirty="0" err="1" smtClean="0"/>
              <a:t>pt</a:t>
            </a:r>
            <a:endParaRPr lang="en-US" dirty="0" smtClean="0"/>
          </a:p>
          <a:p>
            <a:pPr lvl="1"/>
            <a:r>
              <a:rPr lang="en-US" dirty="0" smtClean="0"/>
              <a:t>Second level 20 </a:t>
            </a:r>
            <a:r>
              <a:rPr lang="en-US" dirty="0" err="1" smtClean="0"/>
              <a:t>pt</a:t>
            </a:r>
            <a:endParaRPr lang="en-US" dirty="0" smtClean="0"/>
          </a:p>
          <a:p>
            <a:pPr lvl="2"/>
            <a:r>
              <a:rPr lang="en-US" dirty="0" smtClean="0"/>
              <a:t>Third level 18 </a:t>
            </a:r>
            <a:r>
              <a:rPr lang="en-US" dirty="0" err="1" smtClean="0"/>
              <a:t>pt</a:t>
            </a:r>
            <a:endParaRPr lang="en-US" dirty="0" smtClean="0"/>
          </a:p>
          <a:p>
            <a:pPr lvl="3"/>
            <a:r>
              <a:rPr lang="en-US" dirty="0" smtClean="0"/>
              <a:t>Fourth level 16 </a:t>
            </a:r>
            <a:r>
              <a:rPr lang="en-US" dirty="0" err="1" smtClean="0"/>
              <a:t>pt</a:t>
            </a:r>
            <a:endParaRPr lang="en-US" dirty="0" smtClean="0"/>
          </a:p>
          <a:p>
            <a:pPr lvl="4"/>
            <a:r>
              <a:rPr lang="en-US" dirty="0" smtClean="0"/>
              <a:t>Fifth level – avoid as too small</a:t>
            </a:r>
            <a:endParaRPr lang="en-US" dirty="0"/>
          </a:p>
        </p:txBody>
      </p:sp>
      <p:sp>
        <p:nvSpPr>
          <p:cNvPr id="24"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pPr/>
              <a:t>‹#›</a:t>
            </a:fld>
            <a:endParaRPr lang="en-US" dirty="0"/>
          </a:p>
        </p:txBody>
      </p:sp>
      <p:grpSp>
        <p:nvGrpSpPr>
          <p:cNvPr id="54" name="Logo"/>
          <p:cNvGrpSpPr>
            <a:grpSpLocks noChangeAspect="1"/>
          </p:cNvGrpSpPr>
          <p:nvPr userDrawn="1"/>
        </p:nvGrpSpPr>
        <p:grpSpPr>
          <a:xfrm>
            <a:off x="11051812" y="6398865"/>
            <a:ext cx="875755" cy="212246"/>
            <a:chOff x="941528" y="4056809"/>
            <a:chExt cx="1454151" cy="352425"/>
          </a:xfrm>
          <a:solidFill>
            <a:schemeClr val="bg1">
              <a:lumMod val="75000"/>
            </a:schemeClr>
          </a:solidFill>
        </p:grpSpPr>
        <p:sp>
          <p:nvSpPr>
            <p:cNvPr id="55" name="Freeform 5"/>
            <p:cNvSpPr>
              <a:spLocks/>
            </p:cNvSpPr>
            <p:nvPr/>
          </p:nvSpPr>
          <p:spPr bwMode="auto">
            <a:xfrm>
              <a:off x="1009791" y="4056809"/>
              <a:ext cx="282575" cy="282575"/>
            </a:xfrm>
            <a:custGeom>
              <a:avLst/>
              <a:gdLst>
                <a:gd name="T0" fmla="*/ 178 w 178"/>
                <a:gd name="T1" fmla="*/ 0 h 178"/>
                <a:gd name="T2" fmla="*/ 178 w 178"/>
                <a:gd name="T3" fmla="*/ 178 h 178"/>
                <a:gd name="T4" fmla="*/ 135 w 178"/>
                <a:gd name="T5" fmla="*/ 178 h 178"/>
                <a:gd name="T6" fmla="*/ 135 w 178"/>
                <a:gd name="T7" fmla="*/ 43 h 178"/>
                <a:gd name="T8" fmla="*/ 0 w 178"/>
                <a:gd name="T9" fmla="*/ 43 h 178"/>
                <a:gd name="T10" fmla="*/ 0 w 178"/>
                <a:gd name="T11" fmla="*/ 0 h 178"/>
                <a:gd name="T12" fmla="*/ 178 w 178"/>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178" h="178">
                  <a:moveTo>
                    <a:pt x="178" y="0"/>
                  </a:moveTo>
                  <a:lnTo>
                    <a:pt x="178" y="178"/>
                  </a:lnTo>
                  <a:lnTo>
                    <a:pt x="135" y="178"/>
                  </a:lnTo>
                  <a:lnTo>
                    <a:pt x="135" y="43"/>
                  </a:lnTo>
                  <a:lnTo>
                    <a:pt x="0" y="43"/>
                  </a:lnTo>
                  <a:lnTo>
                    <a:pt x="0" y="0"/>
                  </a:lnTo>
                  <a:lnTo>
                    <a:pt x="178" y="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56" name="Freeform 6"/>
            <p:cNvSpPr>
              <a:spLocks/>
            </p:cNvSpPr>
            <p:nvPr/>
          </p:nvSpPr>
          <p:spPr bwMode="auto">
            <a:xfrm>
              <a:off x="941528" y="4125071"/>
              <a:ext cx="282575" cy="284163"/>
            </a:xfrm>
            <a:custGeom>
              <a:avLst/>
              <a:gdLst>
                <a:gd name="T0" fmla="*/ 178 w 178"/>
                <a:gd name="T1" fmla="*/ 135 h 179"/>
                <a:gd name="T2" fmla="*/ 178 w 178"/>
                <a:gd name="T3" fmla="*/ 179 h 179"/>
                <a:gd name="T4" fmla="*/ 0 w 178"/>
                <a:gd name="T5" fmla="*/ 179 h 179"/>
                <a:gd name="T6" fmla="*/ 0 w 178"/>
                <a:gd name="T7" fmla="*/ 0 h 179"/>
                <a:gd name="T8" fmla="*/ 43 w 178"/>
                <a:gd name="T9" fmla="*/ 0 h 179"/>
                <a:gd name="T10" fmla="*/ 43 w 178"/>
                <a:gd name="T11" fmla="*/ 135 h 179"/>
                <a:gd name="T12" fmla="*/ 178 w 178"/>
                <a:gd name="T13" fmla="*/ 135 h 179"/>
              </a:gdLst>
              <a:ahLst/>
              <a:cxnLst>
                <a:cxn ang="0">
                  <a:pos x="T0" y="T1"/>
                </a:cxn>
                <a:cxn ang="0">
                  <a:pos x="T2" y="T3"/>
                </a:cxn>
                <a:cxn ang="0">
                  <a:pos x="T4" y="T5"/>
                </a:cxn>
                <a:cxn ang="0">
                  <a:pos x="T6" y="T7"/>
                </a:cxn>
                <a:cxn ang="0">
                  <a:pos x="T8" y="T9"/>
                </a:cxn>
                <a:cxn ang="0">
                  <a:pos x="T10" y="T11"/>
                </a:cxn>
                <a:cxn ang="0">
                  <a:pos x="T12" y="T13"/>
                </a:cxn>
              </a:cxnLst>
              <a:rect l="0" t="0" r="r" b="b"/>
              <a:pathLst>
                <a:path w="178" h="179">
                  <a:moveTo>
                    <a:pt x="178" y="135"/>
                  </a:moveTo>
                  <a:lnTo>
                    <a:pt x="178" y="179"/>
                  </a:lnTo>
                  <a:lnTo>
                    <a:pt x="0" y="179"/>
                  </a:lnTo>
                  <a:lnTo>
                    <a:pt x="0" y="0"/>
                  </a:lnTo>
                  <a:lnTo>
                    <a:pt x="43" y="0"/>
                  </a:lnTo>
                  <a:lnTo>
                    <a:pt x="43" y="135"/>
                  </a:lnTo>
                  <a:lnTo>
                    <a:pt x="178" y="135"/>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57" name="Freeform 7"/>
            <p:cNvSpPr>
              <a:spLocks/>
            </p:cNvSpPr>
            <p:nvPr/>
          </p:nvSpPr>
          <p:spPr bwMode="auto">
            <a:xfrm>
              <a:off x="1374916" y="4056809"/>
              <a:ext cx="163513" cy="152400"/>
            </a:xfrm>
            <a:custGeom>
              <a:avLst/>
              <a:gdLst>
                <a:gd name="T0" fmla="*/ 103 w 103"/>
                <a:gd name="T1" fmla="*/ 96 h 96"/>
                <a:gd name="T2" fmla="*/ 103 w 103"/>
                <a:gd name="T3" fmla="*/ 0 h 96"/>
                <a:gd name="T4" fmla="*/ 85 w 103"/>
                <a:gd name="T5" fmla="*/ 0 h 96"/>
                <a:gd name="T6" fmla="*/ 52 w 103"/>
                <a:gd name="T7" fmla="*/ 48 h 96"/>
                <a:gd name="T8" fmla="*/ 19 w 103"/>
                <a:gd name="T9" fmla="*/ 0 h 96"/>
                <a:gd name="T10" fmla="*/ 0 w 103"/>
                <a:gd name="T11" fmla="*/ 0 h 96"/>
                <a:gd name="T12" fmla="*/ 0 w 103"/>
                <a:gd name="T13" fmla="*/ 96 h 96"/>
                <a:gd name="T14" fmla="*/ 19 w 103"/>
                <a:gd name="T15" fmla="*/ 96 h 96"/>
                <a:gd name="T16" fmla="*/ 19 w 103"/>
                <a:gd name="T17" fmla="*/ 33 h 96"/>
                <a:gd name="T18" fmla="*/ 46 w 103"/>
                <a:gd name="T19" fmla="*/ 73 h 96"/>
                <a:gd name="T20" fmla="*/ 57 w 103"/>
                <a:gd name="T21" fmla="*/ 73 h 96"/>
                <a:gd name="T22" fmla="*/ 84 w 103"/>
                <a:gd name="T23" fmla="*/ 33 h 96"/>
                <a:gd name="T24" fmla="*/ 84 w 103"/>
                <a:gd name="T25" fmla="*/ 96 h 96"/>
                <a:gd name="T26" fmla="*/ 103 w 103"/>
                <a:gd name="T2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6">
                  <a:moveTo>
                    <a:pt x="103" y="96"/>
                  </a:moveTo>
                  <a:lnTo>
                    <a:pt x="103" y="0"/>
                  </a:lnTo>
                  <a:lnTo>
                    <a:pt x="85" y="0"/>
                  </a:lnTo>
                  <a:lnTo>
                    <a:pt x="52" y="48"/>
                  </a:lnTo>
                  <a:lnTo>
                    <a:pt x="19" y="0"/>
                  </a:lnTo>
                  <a:lnTo>
                    <a:pt x="0" y="0"/>
                  </a:lnTo>
                  <a:lnTo>
                    <a:pt x="0" y="96"/>
                  </a:lnTo>
                  <a:lnTo>
                    <a:pt x="19" y="96"/>
                  </a:lnTo>
                  <a:lnTo>
                    <a:pt x="19" y="33"/>
                  </a:lnTo>
                  <a:lnTo>
                    <a:pt x="46" y="73"/>
                  </a:lnTo>
                  <a:lnTo>
                    <a:pt x="57" y="73"/>
                  </a:lnTo>
                  <a:lnTo>
                    <a:pt x="84" y="33"/>
                  </a:lnTo>
                  <a:lnTo>
                    <a:pt x="84" y="96"/>
                  </a:lnTo>
                  <a:lnTo>
                    <a:pt x="103" y="96"/>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58" name="Rectangle 8"/>
            <p:cNvSpPr>
              <a:spLocks noChangeArrowheads="1"/>
            </p:cNvSpPr>
            <p:nvPr/>
          </p:nvSpPr>
          <p:spPr bwMode="auto">
            <a:xfrm>
              <a:off x="1614628" y="4056809"/>
              <a:ext cx="28575" cy="152400"/>
            </a:xfrm>
            <a:prstGeom prst="rect">
              <a:avLst/>
            </a:pr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59" name="Freeform 9"/>
            <p:cNvSpPr>
              <a:spLocks/>
            </p:cNvSpPr>
            <p:nvPr/>
          </p:nvSpPr>
          <p:spPr bwMode="auto">
            <a:xfrm>
              <a:off x="1720991" y="4056809"/>
              <a:ext cx="147638" cy="152400"/>
            </a:xfrm>
            <a:custGeom>
              <a:avLst/>
              <a:gdLst>
                <a:gd name="T0" fmla="*/ 193 w 193"/>
                <a:gd name="T1" fmla="*/ 178 h 198"/>
                <a:gd name="T2" fmla="*/ 193 w 193"/>
                <a:gd name="T3" fmla="*/ 134 h 198"/>
                <a:gd name="T4" fmla="*/ 154 w 193"/>
                <a:gd name="T5" fmla="*/ 134 h 198"/>
                <a:gd name="T6" fmla="*/ 154 w 193"/>
                <a:gd name="T7" fmla="*/ 160 h 198"/>
                <a:gd name="T8" fmla="*/ 37 w 193"/>
                <a:gd name="T9" fmla="*/ 160 h 198"/>
                <a:gd name="T10" fmla="*/ 37 w 193"/>
                <a:gd name="T11" fmla="*/ 38 h 198"/>
                <a:gd name="T12" fmla="*/ 154 w 193"/>
                <a:gd name="T13" fmla="*/ 38 h 198"/>
                <a:gd name="T14" fmla="*/ 154 w 193"/>
                <a:gd name="T15" fmla="*/ 64 h 198"/>
                <a:gd name="T16" fmla="*/ 193 w 193"/>
                <a:gd name="T17" fmla="*/ 64 h 198"/>
                <a:gd name="T18" fmla="*/ 193 w 193"/>
                <a:gd name="T19" fmla="*/ 20 h 198"/>
                <a:gd name="T20" fmla="*/ 173 w 193"/>
                <a:gd name="T21" fmla="*/ 0 h 198"/>
                <a:gd name="T22" fmla="*/ 18 w 193"/>
                <a:gd name="T23" fmla="*/ 0 h 198"/>
                <a:gd name="T24" fmla="*/ 0 w 193"/>
                <a:gd name="T25" fmla="*/ 20 h 198"/>
                <a:gd name="T26" fmla="*/ 0 w 193"/>
                <a:gd name="T27" fmla="*/ 178 h 198"/>
                <a:gd name="T28" fmla="*/ 18 w 193"/>
                <a:gd name="T29" fmla="*/ 198 h 198"/>
                <a:gd name="T30" fmla="*/ 174 w 193"/>
                <a:gd name="T31" fmla="*/ 198 h 198"/>
                <a:gd name="T32" fmla="*/ 193 w 193"/>
                <a:gd name="T33" fmla="*/ 178 h 198"/>
                <a:gd name="T34" fmla="*/ 193 w 193"/>
                <a:gd name="T35" fmla="*/ 17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8">
                  <a:moveTo>
                    <a:pt x="193" y="178"/>
                  </a:moveTo>
                  <a:lnTo>
                    <a:pt x="193" y="134"/>
                  </a:lnTo>
                  <a:lnTo>
                    <a:pt x="154" y="134"/>
                  </a:lnTo>
                  <a:lnTo>
                    <a:pt x="154" y="160"/>
                  </a:lnTo>
                  <a:lnTo>
                    <a:pt x="37" y="160"/>
                  </a:lnTo>
                  <a:lnTo>
                    <a:pt x="37" y="38"/>
                  </a:lnTo>
                  <a:lnTo>
                    <a:pt x="154" y="38"/>
                  </a:lnTo>
                  <a:lnTo>
                    <a:pt x="154" y="64"/>
                  </a:lnTo>
                  <a:lnTo>
                    <a:pt x="193" y="64"/>
                  </a:ln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78"/>
                  </a:cubicBezTo>
                  <a:lnTo>
                    <a:pt x="193" y="178"/>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0" name="Freeform 10"/>
            <p:cNvSpPr>
              <a:spLocks noEditPoints="1"/>
            </p:cNvSpPr>
            <p:nvPr/>
          </p:nvSpPr>
          <p:spPr bwMode="auto">
            <a:xfrm>
              <a:off x="1944828" y="4056809"/>
              <a:ext cx="149225" cy="152400"/>
            </a:xfrm>
            <a:custGeom>
              <a:avLst/>
              <a:gdLst>
                <a:gd name="T0" fmla="*/ 195 w 195"/>
                <a:gd name="T1" fmla="*/ 200 h 200"/>
                <a:gd name="T2" fmla="*/ 136 w 195"/>
                <a:gd name="T3" fmla="*/ 120 h 200"/>
                <a:gd name="T4" fmla="*/ 175 w 195"/>
                <a:gd name="T5" fmla="*/ 120 h 200"/>
                <a:gd name="T6" fmla="*/ 195 w 195"/>
                <a:gd name="T7" fmla="*/ 100 h 200"/>
                <a:gd name="T8" fmla="*/ 195 w 195"/>
                <a:gd name="T9" fmla="*/ 20 h 200"/>
                <a:gd name="T10" fmla="*/ 175 w 195"/>
                <a:gd name="T11" fmla="*/ 0 h 200"/>
                <a:gd name="T12" fmla="*/ 0 w 195"/>
                <a:gd name="T13" fmla="*/ 0 h 200"/>
                <a:gd name="T14" fmla="*/ 0 w 195"/>
                <a:gd name="T15" fmla="*/ 199 h 200"/>
                <a:gd name="T16" fmla="*/ 39 w 195"/>
                <a:gd name="T17" fmla="*/ 199 h 200"/>
                <a:gd name="T18" fmla="*/ 39 w 195"/>
                <a:gd name="T19" fmla="*/ 119 h 200"/>
                <a:gd name="T20" fmla="*/ 87 w 195"/>
                <a:gd name="T21" fmla="*/ 119 h 200"/>
                <a:gd name="T22" fmla="*/ 145 w 195"/>
                <a:gd name="T23" fmla="*/ 199 h 200"/>
                <a:gd name="T24" fmla="*/ 195 w 195"/>
                <a:gd name="T25" fmla="*/ 199 h 200"/>
                <a:gd name="T26" fmla="*/ 195 w 195"/>
                <a:gd name="T27" fmla="*/ 200 h 200"/>
                <a:gd name="T28" fmla="*/ 39 w 195"/>
                <a:gd name="T29" fmla="*/ 40 h 200"/>
                <a:gd name="T30" fmla="*/ 156 w 195"/>
                <a:gd name="T31" fmla="*/ 40 h 200"/>
                <a:gd name="T32" fmla="*/ 156 w 195"/>
                <a:gd name="T33" fmla="*/ 82 h 200"/>
                <a:gd name="T34" fmla="*/ 39 w 195"/>
                <a:gd name="T35" fmla="*/ 82 h 200"/>
                <a:gd name="T36" fmla="*/ 39 w 195"/>
                <a:gd name="T37" fmla="*/ 40 h 200"/>
                <a:gd name="T38" fmla="*/ 39 w 195"/>
                <a:gd name="T39" fmla="*/ 4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 h="200">
                  <a:moveTo>
                    <a:pt x="195" y="200"/>
                  </a:moveTo>
                  <a:lnTo>
                    <a:pt x="136" y="120"/>
                  </a:lnTo>
                  <a:lnTo>
                    <a:pt x="175" y="120"/>
                  </a:lnTo>
                  <a:cubicBezTo>
                    <a:pt x="185" y="120"/>
                    <a:pt x="195" y="112"/>
                    <a:pt x="195" y="100"/>
                  </a:cubicBezTo>
                  <a:lnTo>
                    <a:pt x="195" y="20"/>
                  </a:lnTo>
                  <a:cubicBezTo>
                    <a:pt x="195" y="8"/>
                    <a:pt x="187" y="0"/>
                    <a:pt x="175" y="0"/>
                  </a:cubicBezTo>
                  <a:lnTo>
                    <a:pt x="0" y="0"/>
                  </a:lnTo>
                  <a:lnTo>
                    <a:pt x="0" y="199"/>
                  </a:lnTo>
                  <a:lnTo>
                    <a:pt x="39" y="199"/>
                  </a:lnTo>
                  <a:lnTo>
                    <a:pt x="39" y="119"/>
                  </a:lnTo>
                  <a:lnTo>
                    <a:pt x="87" y="119"/>
                  </a:lnTo>
                  <a:lnTo>
                    <a:pt x="145" y="199"/>
                  </a:lnTo>
                  <a:lnTo>
                    <a:pt x="195" y="199"/>
                  </a:lnTo>
                  <a:lnTo>
                    <a:pt x="195" y="200"/>
                  </a:lnTo>
                  <a:close/>
                  <a:moveTo>
                    <a:pt x="39" y="40"/>
                  </a:moveTo>
                  <a:lnTo>
                    <a:pt x="156" y="40"/>
                  </a:lnTo>
                  <a:lnTo>
                    <a:pt x="156" y="82"/>
                  </a:lnTo>
                  <a:lnTo>
                    <a:pt x="39" y="82"/>
                  </a:lnTo>
                  <a:lnTo>
                    <a:pt x="39" y="40"/>
                  </a:lnTo>
                  <a:lnTo>
                    <a:pt x="39" y="4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1" name="Freeform 11"/>
            <p:cNvSpPr>
              <a:spLocks noEditPoints="1"/>
            </p:cNvSpPr>
            <p:nvPr/>
          </p:nvSpPr>
          <p:spPr bwMode="auto">
            <a:xfrm>
              <a:off x="2170253" y="4056809"/>
              <a:ext cx="147638" cy="152400"/>
            </a:xfrm>
            <a:custGeom>
              <a:avLst/>
              <a:gdLst>
                <a:gd name="T0" fmla="*/ 194 w 194"/>
                <a:gd name="T1" fmla="*/ 178 h 198"/>
                <a:gd name="T2" fmla="*/ 194 w 194"/>
                <a:gd name="T3" fmla="*/ 20 h 198"/>
                <a:gd name="T4" fmla="*/ 174 w 194"/>
                <a:gd name="T5" fmla="*/ 0 h 198"/>
                <a:gd name="T6" fmla="*/ 18 w 194"/>
                <a:gd name="T7" fmla="*/ 0 h 198"/>
                <a:gd name="T8" fmla="*/ 0 w 194"/>
                <a:gd name="T9" fmla="*/ 20 h 198"/>
                <a:gd name="T10" fmla="*/ 0 w 194"/>
                <a:gd name="T11" fmla="*/ 178 h 198"/>
                <a:gd name="T12" fmla="*/ 18 w 194"/>
                <a:gd name="T13" fmla="*/ 198 h 198"/>
                <a:gd name="T14" fmla="*/ 176 w 194"/>
                <a:gd name="T15" fmla="*/ 198 h 198"/>
                <a:gd name="T16" fmla="*/ 194 w 194"/>
                <a:gd name="T17" fmla="*/ 178 h 198"/>
                <a:gd name="T18" fmla="*/ 194 w 194"/>
                <a:gd name="T19" fmla="*/ 178 h 198"/>
                <a:gd name="T20" fmla="*/ 38 w 194"/>
                <a:gd name="T21" fmla="*/ 38 h 198"/>
                <a:gd name="T22" fmla="*/ 156 w 194"/>
                <a:gd name="T23" fmla="*/ 38 h 198"/>
                <a:gd name="T24" fmla="*/ 156 w 194"/>
                <a:gd name="T25" fmla="*/ 160 h 198"/>
                <a:gd name="T26" fmla="*/ 38 w 194"/>
                <a:gd name="T27" fmla="*/ 160 h 198"/>
                <a:gd name="T28" fmla="*/ 38 w 194"/>
                <a:gd name="T29" fmla="*/ 38 h 198"/>
                <a:gd name="T30" fmla="*/ 38 w 194"/>
                <a:gd name="T31" fmla="*/ 3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98">
                  <a:moveTo>
                    <a:pt x="194" y="178"/>
                  </a:moveTo>
                  <a:lnTo>
                    <a:pt x="194" y="20"/>
                  </a:lnTo>
                  <a:cubicBezTo>
                    <a:pt x="194" y="8"/>
                    <a:pt x="186" y="0"/>
                    <a:pt x="174" y="0"/>
                  </a:cubicBezTo>
                  <a:lnTo>
                    <a:pt x="18" y="0"/>
                  </a:lnTo>
                  <a:cubicBezTo>
                    <a:pt x="8" y="0"/>
                    <a:pt x="0" y="8"/>
                    <a:pt x="0" y="20"/>
                  </a:cubicBezTo>
                  <a:lnTo>
                    <a:pt x="0" y="178"/>
                  </a:lnTo>
                  <a:cubicBezTo>
                    <a:pt x="0" y="189"/>
                    <a:pt x="8" y="198"/>
                    <a:pt x="18" y="198"/>
                  </a:cubicBezTo>
                  <a:lnTo>
                    <a:pt x="176" y="198"/>
                  </a:lnTo>
                  <a:cubicBezTo>
                    <a:pt x="186" y="198"/>
                    <a:pt x="194" y="190"/>
                    <a:pt x="194" y="178"/>
                  </a:cubicBezTo>
                  <a:lnTo>
                    <a:pt x="194" y="178"/>
                  </a:lnTo>
                  <a:close/>
                  <a:moveTo>
                    <a:pt x="38" y="38"/>
                  </a:moveTo>
                  <a:lnTo>
                    <a:pt x="156" y="38"/>
                  </a:lnTo>
                  <a:lnTo>
                    <a:pt x="156" y="160"/>
                  </a:lnTo>
                  <a:lnTo>
                    <a:pt x="38" y="160"/>
                  </a:lnTo>
                  <a:lnTo>
                    <a:pt x="38" y="38"/>
                  </a:lnTo>
                  <a:lnTo>
                    <a:pt x="38" y="38"/>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2" name="Freeform 12"/>
            <p:cNvSpPr>
              <a:spLocks/>
            </p:cNvSpPr>
            <p:nvPr/>
          </p:nvSpPr>
          <p:spPr bwMode="auto">
            <a:xfrm>
              <a:off x="1374916" y="4256834"/>
              <a:ext cx="149225" cy="150813"/>
            </a:xfrm>
            <a:custGeom>
              <a:avLst/>
              <a:gdLst>
                <a:gd name="T0" fmla="*/ 94 w 94"/>
                <a:gd name="T1" fmla="*/ 19 h 95"/>
                <a:gd name="T2" fmla="*/ 94 w 94"/>
                <a:gd name="T3" fmla="*/ 0 h 95"/>
                <a:gd name="T4" fmla="*/ 0 w 94"/>
                <a:gd name="T5" fmla="*/ 0 h 95"/>
                <a:gd name="T6" fmla="*/ 0 w 94"/>
                <a:gd name="T7" fmla="*/ 95 h 95"/>
                <a:gd name="T8" fmla="*/ 19 w 94"/>
                <a:gd name="T9" fmla="*/ 95 h 95"/>
                <a:gd name="T10" fmla="*/ 19 w 94"/>
                <a:gd name="T11" fmla="*/ 57 h 95"/>
                <a:gd name="T12" fmla="*/ 75 w 94"/>
                <a:gd name="T13" fmla="*/ 57 h 95"/>
                <a:gd name="T14" fmla="*/ 75 w 94"/>
                <a:gd name="T15" fmla="*/ 38 h 95"/>
                <a:gd name="T16" fmla="*/ 19 w 94"/>
                <a:gd name="T17" fmla="*/ 38 h 95"/>
                <a:gd name="T18" fmla="*/ 19 w 94"/>
                <a:gd name="T19" fmla="*/ 19 h 95"/>
                <a:gd name="T20" fmla="*/ 94 w 94"/>
                <a:gd name="T21" fmla="*/ 1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94" y="19"/>
                  </a:moveTo>
                  <a:lnTo>
                    <a:pt x="94" y="0"/>
                  </a:lnTo>
                  <a:lnTo>
                    <a:pt x="0" y="0"/>
                  </a:lnTo>
                  <a:lnTo>
                    <a:pt x="0" y="95"/>
                  </a:lnTo>
                  <a:lnTo>
                    <a:pt x="19" y="95"/>
                  </a:lnTo>
                  <a:lnTo>
                    <a:pt x="19" y="57"/>
                  </a:lnTo>
                  <a:lnTo>
                    <a:pt x="75" y="57"/>
                  </a:lnTo>
                  <a:lnTo>
                    <a:pt x="75" y="38"/>
                  </a:lnTo>
                  <a:lnTo>
                    <a:pt x="19" y="38"/>
                  </a:lnTo>
                  <a:lnTo>
                    <a:pt x="19" y="19"/>
                  </a:lnTo>
                  <a:lnTo>
                    <a:pt x="94" y="1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3" name="Freeform 13"/>
            <p:cNvSpPr>
              <a:spLocks noEditPoints="1"/>
            </p:cNvSpPr>
            <p:nvPr/>
          </p:nvSpPr>
          <p:spPr bwMode="auto">
            <a:xfrm>
              <a:off x="1565416" y="4256834"/>
              <a:ext cx="147638" cy="150813"/>
            </a:xfrm>
            <a:custGeom>
              <a:avLst/>
              <a:gdLst>
                <a:gd name="T0" fmla="*/ 193 w 193"/>
                <a:gd name="T1" fmla="*/ 180 h 198"/>
                <a:gd name="T2" fmla="*/ 193 w 193"/>
                <a:gd name="T3" fmla="*/ 20 h 198"/>
                <a:gd name="T4" fmla="*/ 173 w 193"/>
                <a:gd name="T5" fmla="*/ 0 h 198"/>
                <a:gd name="T6" fmla="*/ 18 w 193"/>
                <a:gd name="T7" fmla="*/ 0 h 198"/>
                <a:gd name="T8" fmla="*/ 0 w 193"/>
                <a:gd name="T9" fmla="*/ 20 h 198"/>
                <a:gd name="T10" fmla="*/ 0 w 193"/>
                <a:gd name="T11" fmla="*/ 178 h 198"/>
                <a:gd name="T12" fmla="*/ 18 w 193"/>
                <a:gd name="T13" fmla="*/ 198 h 198"/>
                <a:gd name="T14" fmla="*/ 174 w 193"/>
                <a:gd name="T15" fmla="*/ 198 h 198"/>
                <a:gd name="T16" fmla="*/ 193 w 193"/>
                <a:gd name="T17" fmla="*/ 180 h 198"/>
                <a:gd name="T18" fmla="*/ 193 w 193"/>
                <a:gd name="T19" fmla="*/ 180 h 198"/>
                <a:gd name="T20" fmla="*/ 38 w 193"/>
                <a:gd name="T21" fmla="*/ 40 h 198"/>
                <a:gd name="T22" fmla="*/ 154 w 193"/>
                <a:gd name="T23" fmla="*/ 40 h 198"/>
                <a:gd name="T24" fmla="*/ 154 w 193"/>
                <a:gd name="T25" fmla="*/ 161 h 198"/>
                <a:gd name="T26" fmla="*/ 37 w 193"/>
                <a:gd name="T27" fmla="*/ 161 h 198"/>
                <a:gd name="T28" fmla="*/ 37 w 193"/>
                <a:gd name="T29" fmla="*/ 40 h 198"/>
                <a:gd name="T30" fmla="*/ 38 w 193"/>
                <a:gd name="T31" fmla="*/ 4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198">
                  <a:moveTo>
                    <a:pt x="193" y="180"/>
                  </a:move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80"/>
                  </a:cubicBezTo>
                  <a:lnTo>
                    <a:pt x="193" y="180"/>
                  </a:lnTo>
                  <a:close/>
                  <a:moveTo>
                    <a:pt x="38" y="40"/>
                  </a:moveTo>
                  <a:lnTo>
                    <a:pt x="154" y="40"/>
                  </a:lnTo>
                  <a:lnTo>
                    <a:pt x="154" y="161"/>
                  </a:lnTo>
                  <a:lnTo>
                    <a:pt x="37" y="161"/>
                  </a:lnTo>
                  <a:lnTo>
                    <a:pt x="37" y="40"/>
                  </a:lnTo>
                  <a:lnTo>
                    <a:pt x="38" y="4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4" name="Freeform 14"/>
            <p:cNvSpPr>
              <a:spLocks/>
            </p:cNvSpPr>
            <p:nvPr/>
          </p:nvSpPr>
          <p:spPr bwMode="auto">
            <a:xfrm>
              <a:off x="1767028" y="4256834"/>
              <a:ext cx="147638" cy="152400"/>
            </a:xfrm>
            <a:custGeom>
              <a:avLst/>
              <a:gdLst>
                <a:gd name="T0" fmla="*/ 194 w 194"/>
                <a:gd name="T1" fmla="*/ 179 h 199"/>
                <a:gd name="T2" fmla="*/ 194 w 194"/>
                <a:gd name="T3" fmla="*/ 135 h 199"/>
                <a:gd name="T4" fmla="*/ 156 w 194"/>
                <a:gd name="T5" fmla="*/ 135 h 199"/>
                <a:gd name="T6" fmla="*/ 156 w 194"/>
                <a:gd name="T7" fmla="*/ 160 h 199"/>
                <a:gd name="T8" fmla="*/ 38 w 194"/>
                <a:gd name="T9" fmla="*/ 160 h 199"/>
                <a:gd name="T10" fmla="*/ 38 w 194"/>
                <a:gd name="T11" fmla="*/ 39 h 199"/>
                <a:gd name="T12" fmla="*/ 156 w 194"/>
                <a:gd name="T13" fmla="*/ 39 h 199"/>
                <a:gd name="T14" fmla="*/ 156 w 194"/>
                <a:gd name="T15" fmla="*/ 64 h 199"/>
                <a:gd name="T16" fmla="*/ 194 w 194"/>
                <a:gd name="T17" fmla="*/ 64 h 199"/>
                <a:gd name="T18" fmla="*/ 194 w 194"/>
                <a:gd name="T19" fmla="*/ 20 h 199"/>
                <a:gd name="T20" fmla="*/ 174 w 194"/>
                <a:gd name="T21" fmla="*/ 0 h 199"/>
                <a:gd name="T22" fmla="*/ 18 w 194"/>
                <a:gd name="T23" fmla="*/ 0 h 199"/>
                <a:gd name="T24" fmla="*/ 0 w 194"/>
                <a:gd name="T25" fmla="*/ 20 h 199"/>
                <a:gd name="T26" fmla="*/ 0 w 194"/>
                <a:gd name="T27" fmla="*/ 179 h 199"/>
                <a:gd name="T28" fmla="*/ 18 w 194"/>
                <a:gd name="T29" fmla="*/ 199 h 199"/>
                <a:gd name="T30" fmla="*/ 174 w 194"/>
                <a:gd name="T31" fmla="*/ 199 h 199"/>
                <a:gd name="T32" fmla="*/ 194 w 194"/>
                <a:gd name="T33" fmla="*/ 179 h 199"/>
                <a:gd name="T34" fmla="*/ 194 w 194"/>
                <a:gd name="T35" fmla="*/ 17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9">
                  <a:moveTo>
                    <a:pt x="194" y="179"/>
                  </a:moveTo>
                  <a:lnTo>
                    <a:pt x="194" y="135"/>
                  </a:lnTo>
                  <a:lnTo>
                    <a:pt x="156" y="135"/>
                  </a:lnTo>
                  <a:lnTo>
                    <a:pt x="156" y="160"/>
                  </a:lnTo>
                  <a:lnTo>
                    <a:pt x="38" y="160"/>
                  </a:lnTo>
                  <a:lnTo>
                    <a:pt x="38" y="39"/>
                  </a:lnTo>
                  <a:lnTo>
                    <a:pt x="156" y="39"/>
                  </a:lnTo>
                  <a:lnTo>
                    <a:pt x="156" y="64"/>
                  </a:lnTo>
                  <a:lnTo>
                    <a:pt x="194" y="64"/>
                  </a:lnTo>
                  <a:lnTo>
                    <a:pt x="194" y="20"/>
                  </a:lnTo>
                  <a:cubicBezTo>
                    <a:pt x="194" y="8"/>
                    <a:pt x="186" y="0"/>
                    <a:pt x="174" y="0"/>
                  </a:cubicBezTo>
                  <a:lnTo>
                    <a:pt x="18" y="0"/>
                  </a:lnTo>
                  <a:cubicBezTo>
                    <a:pt x="8" y="0"/>
                    <a:pt x="0" y="8"/>
                    <a:pt x="0" y="20"/>
                  </a:cubicBezTo>
                  <a:lnTo>
                    <a:pt x="0" y="179"/>
                  </a:lnTo>
                  <a:cubicBezTo>
                    <a:pt x="0" y="189"/>
                    <a:pt x="8" y="199"/>
                    <a:pt x="18" y="199"/>
                  </a:cubicBezTo>
                  <a:lnTo>
                    <a:pt x="174" y="199"/>
                  </a:lnTo>
                  <a:cubicBezTo>
                    <a:pt x="185" y="197"/>
                    <a:pt x="194" y="189"/>
                    <a:pt x="194" y="179"/>
                  </a:cubicBezTo>
                  <a:lnTo>
                    <a:pt x="194" y="17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5" name="Freeform 15"/>
            <p:cNvSpPr>
              <a:spLocks/>
            </p:cNvSpPr>
            <p:nvPr/>
          </p:nvSpPr>
          <p:spPr bwMode="auto">
            <a:xfrm>
              <a:off x="1968641" y="4256834"/>
              <a:ext cx="147638" cy="150813"/>
            </a:xfrm>
            <a:custGeom>
              <a:avLst/>
              <a:gdLst>
                <a:gd name="T0" fmla="*/ 194 w 194"/>
                <a:gd name="T1" fmla="*/ 180 h 198"/>
                <a:gd name="T2" fmla="*/ 194 w 194"/>
                <a:gd name="T3" fmla="*/ 0 h 198"/>
                <a:gd name="T4" fmla="*/ 156 w 194"/>
                <a:gd name="T5" fmla="*/ 0 h 198"/>
                <a:gd name="T6" fmla="*/ 156 w 194"/>
                <a:gd name="T7" fmla="*/ 160 h 198"/>
                <a:gd name="T8" fmla="*/ 38 w 194"/>
                <a:gd name="T9" fmla="*/ 160 h 198"/>
                <a:gd name="T10" fmla="*/ 38 w 194"/>
                <a:gd name="T11" fmla="*/ 0 h 198"/>
                <a:gd name="T12" fmla="*/ 0 w 194"/>
                <a:gd name="T13" fmla="*/ 0 h 198"/>
                <a:gd name="T14" fmla="*/ 0 w 194"/>
                <a:gd name="T15" fmla="*/ 178 h 198"/>
                <a:gd name="T16" fmla="*/ 18 w 194"/>
                <a:gd name="T17" fmla="*/ 198 h 198"/>
                <a:gd name="T18" fmla="*/ 174 w 194"/>
                <a:gd name="T19" fmla="*/ 198 h 198"/>
                <a:gd name="T20" fmla="*/ 194 w 194"/>
                <a:gd name="T21" fmla="*/ 180 h 198"/>
                <a:gd name="T22" fmla="*/ 194 w 194"/>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 h="198">
                  <a:moveTo>
                    <a:pt x="194" y="180"/>
                  </a:moveTo>
                  <a:lnTo>
                    <a:pt x="194" y="0"/>
                  </a:lnTo>
                  <a:lnTo>
                    <a:pt x="156" y="0"/>
                  </a:lnTo>
                  <a:lnTo>
                    <a:pt x="156" y="160"/>
                  </a:lnTo>
                  <a:lnTo>
                    <a:pt x="38" y="160"/>
                  </a:lnTo>
                  <a:lnTo>
                    <a:pt x="38" y="0"/>
                  </a:lnTo>
                  <a:lnTo>
                    <a:pt x="0" y="0"/>
                  </a:lnTo>
                  <a:lnTo>
                    <a:pt x="0" y="178"/>
                  </a:lnTo>
                  <a:cubicBezTo>
                    <a:pt x="0" y="189"/>
                    <a:pt x="8" y="198"/>
                    <a:pt x="18" y="198"/>
                  </a:cubicBezTo>
                  <a:lnTo>
                    <a:pt x="174" y="198"/>
                  </a:lnTo>
                  <a:cubicBezTo>
                    <a:pt x="186" y="198"/>
                    <a:pt x="194" y="190"/>
                    <a:pt x="194" y="180"/>
                  </a:cubicBezTo>
                  <a:lnTo>
                    <a:pt x="194" y="18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6" name="Freeform 16"/>
            <p:cNvSpPr>
              <a:spLocks/>
            </p:cNvSpPr>
            <p:nvPr/>
          </p:nvSpPr>
          <p:spPr bwMode="auto">
            <a:xfrm>
              <a:off x="2168666" y="4256834"/>
              <a:ext cx="149225" cy="152400"/>
            </a:xfrm>
            <a:custGeom>
              <a:avLst/>
              <a:gdLst>
                <a:gd name="T0" fmla="*/ 196 w 196"/>
                <a:gd name="T1" fmla="*/ 179 h 200"/>
                <a:gd name="T2" fmla="*/ 196 w 196"/>
                <a:gd name="T3" fmla="*/ 100 h 200"/>
                <a:gd name="T4" fmla="*/ 176 w 196"/>
                <a:gd name="T5" fmla="*/ 80 h 200"/>
                <a:gd name="T6" fmla="*/ 40 w 196"/>
                <a:gd name="T7" fmla="*/ 80 h 200"/>
                <a:gd name="T8" fmla="*/ 40 w 196"/>
                <a:gd name="T9" fmla="*/ 39 h 200"/>
                <a:gd name="T10" fmla="*/ 158 w 196"/>
                <a:gd name="T11" fmla="*/ 39 h 200"/>
                <a:gd name="T12" fmla="*/ 158 w 196"/>
                <a:gd name="T13" fmla="*/ 60 h 200"/>
                <a:gd name="T14" fmla="*/ 196 w 196"/>
                <a:gd name="T15" fmla="*/ 60 h 200"/>
                <a:gd name="T16" fmla="*/ 196 w 196"/>
                <a:gd name="T17" fmla="*/ 20 h 200"/>
                <a:gd name="T18" fmla="*/ 176 w 196"/>
                <a:gd name="T19" fmla="*/ 0 h 200"/>
                <a:gd name="T20" fmla="*/ 20 w 196"/>
                <a:gd name="T21" fmla="*/ 0 h 200"/>
                <a:gd name="T22" fmla="*/ 2 w 196"/>
                <a:gd name="T23" fmla="*/ 20 h 200"/>
                <a:gd name="T24" fmla="*/ 2 w 196"/>
                <a:gd name="T25" fmla="*/ 99 h 200"/>
                <a:gd name="T26" fmla="*/ 20 w 196"/>
                <a:gd name="T27" fmla="*/ 119 h 200"/>
                <a:gd name="T28" fmla="*/ 156 w 196"/>
                <a:gd name="T29" fmla="*/ 119 h 200"/>
                <a:gd name="T30" fmla="*/ 156 w 196"/>
                <a:gd name="T31" fmla="*/ 160 h 200"/>
                <a:gd name="T32" fmla="*/ 39 w 196"/>
                <a:gd name="T33" fmla="*/ 160 h 200"/>
                <a:gd name="T34" fmla="*/ 39 w 196"/>
                <a:gd name="T35" fmla="*/ 140 h 200"/>
                <a:gd name="T36" fmla="*/ 0 w 196"/>
                <a:gd name="T37" fmla="*/ 140 h 200"/>
                <a:gd name="T38" fmla="*/ 0 w 196"/>
                <a:gd name="T39" fmla="*/ 180 h 200"/>
                <a:gd name="T40" fmla="*/ 19 w 196"/>
                <a:gd name="T41" fmla="*/ 200 h 200"/>
                <a:gd name="T42" fmla="*/ 175 w 196"/>
                <a:gd name="T43" fmla="*/ 200 h 200"/>
                <a:gd name="T44" fmla="*/ 196 w 196"/>
                <a:gd name="T45" fmla="*/ 179 h 200"/>
                <a:gd name="T46" fmla="*/ 196 w 196"/>
                <a:gd name="T47" fmla="*/ 17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200">
                  <a:moveTo>
                    <a:pt x="196" y="179"/>
                  </a:moveTo>
                  <a:lnTo>
                    <a:pt x="196" y="100"/>
                  </a:lnTo>
                  <a:cubicBezTo>
                    <a:pt x="196" y="89"/>
                    <a:pt x="188" y="80"/>
                    <a:pt x="176" y="80"/>
                  </a:cubicBezTo>
                  <a:lnTo>
                    <a:pt x="40" y="80"/>
                  </a:lnTo>
                  <a:lnTo>
                    <a:pt x="40" y="39"/>
                  </a:lnTo>
                  <a:lnTo>
                    <a:pt x="158" y="39"/>
                  </a:lnTo>
                  <a:lnTo>
                    <a:pt x="158" y="60"/>
                  </a:lnTo>
                  <a:lnTo>
                    <a:pt x="196" y="60"/>
                  </a:lnTo>
                  <a:lnTo>
                    <a:pt x="196" y="20"/>
                  </a:lnTo>
                  <a:cubicBezTo>
                    <a:pt x="196" y="8"/>
                    <a:pt x="188" y="0"/>
                    <a:pt x="176" y="0"/>
                  </a:cubicBezTo>
                  <a:lnTo>
                    <a:pt x="20" y="0"/>
                  </a:lnTo>
                  <a:cubicBezTo>
                    <a:pt x="10" y="0"/>
                    <a:pt x="2" y="8"/>
                    <a:pt x="2" y="20"/>
                  </a:cubicBezTo>
                  <a:lnTo>
                    <a:pt x="2" y="99"/>
                  </a:lnTo>
                  <a:cubicBezTo>
                    <a:pt x="2" y="109"/>
                    <a:pt x="10" y="119"/>
                    <a:pt x="20" y="119"/>
                  </a:cubicBezTo>
                  <a:lnTo>
                    <a:pt x="156" y="119"/>
                  </a:lnTo>
                  <a:lnTo>
                    <a:pt x="156" y="160"/>
                  </a:lnTo>
                  <a:lnTo>
                    <a:pt x="39" y="160"/>
                  </a:lnTo>
                  <a:lnTo>
                    <a:pt x="39" y="140"/>
                  </a:lnTo>
                  <a:lnTo>
                    <a:pt x="0" y="140"/>
                  </a:lnTo>
                  <a:lnTo>
                    <a:pt x="0" y="180"/>
                  </a:lnTo>
                  <a:cubicBezTo>
                    <a:pt x="0" y="191"/>
                    <a:pt x="8" y="200"/>
                    <a:pt x="19" y="200"/>
                  </a:cubicBezTo>
                  <a:lnTo>
                    <a:pt x="175" y="200"/>
                  </a:lnTo>
                  <a:cubicBezTo>
                    <a:pt x="188" y="197"/>
                    <a:pt x="196" y="189"/>
                    <a:pt x="196" y="179"/>
                  </a:cubicBezTo>
                  <a:lnTo>
                    <a:pt x="196" y="17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sp>
          <p:nvSpPr>
            <p:cNvPr id="67" name="Freeform 17"/>
            <p:cNvSpPr>
              <a:spLocks noEditPoints="1"/>
            </p:cNvSpPr>
            <p:nvPr/>
          </p:nvSpPr>
          <p:spPr bwMode="auto">
            <a:xfrm>
              <a:off x="2340116" y="4058396"/>
              <a:ext cx="55563" cy="55563"/>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3 h 72"/>
                <a:gd name="T12" fmla="*/ 2 w 72"/>
                <a:gd name="T13" fmla="*/ 36 h 72"/>
                <a:gd name="T14" fmla="*/ 36 w 72"/>
                <a:gd name="T15" fmla="*/ 68 h 72"/>
                <a:gd name="T16" fmla="*/ 68 w 72"/>
                <a:gd name="T17" fmla="*/ 36 h 72"/>
                <a:gd name="T18" fmla="*/ 36 w 72"/>
                <a:gd name="T19" fmla="*/ 3 h 72"/>
                <a:gd name="T20" fmla="*/ 45 w 72"/>
                <a:gd name="T21" fmla="*/ 59 h 72"/>
                <a:gd name="T22" fmla="*/ 36 w 72"/>
                <a:gd name="T23" fmla="*/ 39 h 72"/>
                <a:gd name="T24" fmla="*/ 28 w 72"/>
                <a:gd name="T25" fmla="*/ 39 h 72"/>
                <a:gd name="T26" fmla="*/ 28 w 72"/>
                <a:gd name="T27" fmla="*/ 59 h 72"/>
                <a:gd name="T28" fmla="*/ 22 w 72"/>
                <a:gd name="T29" fmla="*/ 59 h 72"/>
                <a:gd name="T30" fmla="*/ 22 w 72"/>
                <a:gd name="T31" fmla="*/ 14 h 72"/>
                <a:gd name="T32" fmla="*/ 36 w 72"/>
                <a:gd name="T33" fmla="*/ 14 h 72"/>
                <a:gd name="T34" fmla="*/ 50 w 72"/>
                <a:gd name="T35" fmla="*/ 27 h 72"/>
                <a:gd name="T36" fmla="*/ 41 w 72"/>
                <a:gd name="T37" fmla="*/ 39 h 72"/>
                <a:gd name="T38" fmla="*/ 50 w 72"/>
                <a:gd name="T39" fmla="*/ 59 h 72"/>
                <a:gd name="T40" fmla="*/ 45 w 72"/>
                <a:gd name="T41" fmla="*/ 59 h 72"/>
                <a:gd name="T42" fmla="*/ 28 w 72"/>
                <a:gd name="T43" fmla="*/ 34 h 72"/>
                <a:gd name="T44" fmla="*/ 36 w 72"/>
                <a:gd name="T45" fmla="*/ 34 h 72"/>
                <a:gd name="T46" fmla="*/ 45 w 72"/>
                <a:gd name="T47" fmla="*/ 26 h 72"/>
                <a:gd name="T48" fmla="*/ 36 w 72"/>
                <a:gd name="T49" fmla="*/ 18 h 72"/>
                <a:gd name="T50" fmla="*/ 29 w 72"/>
                <a:gd name="T51" fmla="*/ 18 h 72"/>
                <a:gd name="T52" fmla="*/ 29 w 72"/>
                <a:gd name="T53" fmla="*/ 34 h 72"/>
                <a:gd name="T54" fmla="*/ 28 w 72"/>
                <a:gd name="T55"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3"/>
                  </a:moveTo>
                  <a:cubicBezTo>
                    <a:pt x="17" y="3"/>
                    <a:pt x="2" y="18"/>
                    <a:pt x="2" y="36"/>
                  </a:cubicBezTo>
                  <a:cubicBezTo>
                    <a:pt x="2" y="55"/>
                    <a:pt x="17" y="68"/>
                    <a:pt x="36" y="68"/>
                  </a:cubicBezTo>
                  <a:cubicBezTo>
                    <a:pt x="54" y="68"/>
                    <a:pt x="68" y="54"/>
                    <a:pt x="68" y="36"/>
                  </a:cubicBezTo>
                  <a:cubicBezTo>
                    <a:pt x="68" y="18"/>
                    <a:pt x="54" y="3"/>
                    <a:pt x="36" y="3"/>
                  </a:cubicBezTo>
                  <a:close/>
                  <a:moveTo>
                    <a:pt x="45" y="59"/>
                  </a:moveTo>
                  <a:lnTo>
                    <a:pt x="36" y="39"/>
                  </a:lnTo>
                  <a:lnTo>
                    <a:pt x="28" y="39"/>
                  </a:lnTo>
                  <a:lnTo>
                    <a:pt x="28" y="59"/>
                  </a:lnTo>
                  <a:lnTo>
                    <a:pt x="22" y="59"/>
                  </a:lnTo>
                  <a:lnTo>
                    <a:pt x="22" y="14"/>
                  </a:lnTo>
                  <a:lnTo>
                    <a:pt x="36" y="14"/>
                  </a:lnTo>
                  <a:cubicBezTo>
                    <a:pt x="46" y="14"/>
                    <a:pt x="50" y="18"/>
                    <a:pt x="50" y="27"/>
                  </a:cubicBezTo>
                  <a:cubicBezTo>
                    <a:pt x="50" y="34"/>
                    <a:pt x="48" y="38"/>
                    <a:pt x="41" y="39"/>
                  </a:cubicBezTo>
                  <a:lnTo>
                    <a:pt x="50" y="59"/>
                  </a:lnTo>
                  <a:lnTo>
                    <a:pt x="45" y="59"/>
                  </a:lnTo>
                  <a:close/>
                  <a:moveTo>
                    <a:pt x="28" y="34"/>
                  </a:moveTo>
                  <a:lnTo>
                    <a:pt x="36" y="34"/>
                  </a:lnTo>
                  <a:cubicBezTo>
                    <a:pt x="42" y="34"/>
                    <a:pt x="45" y="31"/>
                    <a:pt x="45" y="26"/>
                  </a:cubicBezTo>
                  <a:cubicBezTo>
                    <a:pt x="45" y="20"/>
                    <a:pt x="42" y="18"/>
                    <a:pt x="36" y="18"/>
                  </a:cubicBezTo>
                  <a:lnTo>
                    <a:pt x="29" y="18"/>
                  </a:lnTo>
                  <a:lnTo>
                    <a:pt x="29" y="34"/>
                  </a:lnTo>
                  <a:lnTo>
                    <a:pt x="28" y="34"/>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p>
          </p:txBody>
        </p:sp>
      </p:grpSp>
      <p:sp>
        <p:nvSpPr>
          <p:cNvPr id="21" name="Blue bar"/>
          <p:cNvSpPr/>
          <p:nvPr userDrawn="1"/>
        </p:nvSpPr>
        <p:spPr>
          <a:xfrm>
            <a:off x="944563" y="0"/>
            <a:ext cx="1799696" cy="151844"/>
          </a:xfrm>
          <a:prstGeom prst="rect">
            <a:avLst/>
          </a:prstGeom>
          <a:solidFill>
            <a:srgbClr val="0079EF"/>
          </a:solidFill>
          <a:ln w="12700">
            <a:miter lim="400000"/>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val="1838940517"/>
      </p:ext>
    </p:extLst>
  </p:cSld>
  <p:clrMap bg1="lt1" tx1="dk1" bg2="lt2" tx2="dk2" accent1="accent1" accent2="accent2" accent3="accent3" accent4="accent4" accent5="accent5" accent6="accent6" hlink="hlink" folHlink="folHlink"/>
  <p:sldLayoutIdLst>
    <p:sldLayoutId id="2147483896" r:id="rId1"/>
    <p:sldLayoutId id="2147484039" r:id="rId2"/>
    <p:sldLayoutId id="2147483879" r:id="rId3"/>
    <p:sldLayoutId id="2147483882" r:id="rId4"/>
    <p:sldLayoutId id="2147483894" r:id="rId5"/>
    <p:sldLayoutId id="2147483981" r:id="rId6"/>
    <p:sldLayoutId id="2147483860" r:id="rId7"/>
    <p:sldLayoutId id="2147483861" r:id="rId8"/>
    <p:sldLayoutId id="2147483863" r:id="rId9"/>
    <p:sldLayoutId id="2147483885" r:id="rId10"/>
    <p:sldLayoutId id="2147483864" r:id="rId11"/>
    <p:sldLayoutId id="2147483866" r:id="rId12"/>
    <p:sldLayoutId id="2147483865" r:id="rId13"/>
    <p:sldLayoutId id="2147483897" r:id="rId14"/>
    <p:sldLayoutId id="2147483867" r:id="rId15"/>
    <p:sldLayoutId id="2147483884" r:id="rId16"/>
    <p:sldLayoutId id="2147483893" r:id="rId17"/>
    <p:sldLayoutId id="2147483883" r:id="rId18"/>
    <p:sldLayoutId id="2147483898" r:id="rId19"/>
    <p:sldLayoutId id="2147483868" r:id="rId20"/>
    <p:sldLayoutId id="2147483888" r:id="rId21"/>
    <p:sldLayoutId id="2147483869" r:id="rId22"/>
    <p:sldLayoutId id="2147483889" r:id="rId23"/>
    <p:sldLayoutId id="2147483870" r:id="rId24"/>
    <p:sldLayoutId id="2147483871" r:id="rId25"/>
    <p:sldLayoutId id="2147483872" r:id="rId26"/>
    <p:sldLayoutId id="2147484042" r:id="rId27"/>
    <p:sldLayoutId id="2147484043" r:id="rId28"/>
    <p:sldLayoutId id="2147484046" r:id="rId29"/>
    <p:sldLayoutId id="2147484047" r:id="rId30"/>
    <p:sldLayoutId id="2147484049" r:id="rId31"/>
    <p:sldLayoutId id="2147484050" r:id="rId32"/>
    <p:sldLayoutId id="2147484051" r:id="rId33"/>
    <p:sldLayoutId id="2147484053" r:id="rId34"/>
    <p:sldLayoutId id="2147484054" r:id="rId35"/>
    <p:sldLayoutId id="2147484056" r:id="rId36"/>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3600" b="1" kern="1200" baseline="0">
          <a:solidFill>
            <a:schemeClr val="tx1"/>
          </a:solidFill>
          <a:latin typeface="+mj-lt"/>
          <a:ea typeface="+mj-ea"/>
          <a:cs typeface="+mj-cs"/>
        </a:defRPr>
      </a:lvl1pPr>
    </p:titleStyle>
    <p:bodyStyle>
      <a:lvl1pPr marL="287338" indent="-287338"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2800" kern="1200">
          <a:solidFill>
            <a:schemeClr val="tx1"/>
          </a:solidFill>
          <a:latin typeface="+mn-lt"/>
          <a:ea typeface="+mn-ea"/>
          <a:cs typeface="+mn-cs"/>
        </a:defRPr>
      </a:lvl1pPr>
      <a:lvl2pPr marL="574675" indent="-22860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2000" kern="1200">
          <a:solidFill>
            <a:schemeClr val="tx1"/>
          </a:solidFill>
          <a:latin typeface="+mn-lt"/>
          <a:ea typeface="+mn-ea"/>
          <a:cs typeface="+mn-cs"/>
        </a:defRPr>
      </a:lvl2pPr>
      <a:lvl3pPr marL="744538" indent="-169863"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800" kern="1200">
          <a:solidFill>
            <a:schemeClr val="tx1"/>
          </a:solidFill>
          <a:latin typeface="+mn-lt"/>
          <a:ea typeface="+mn-ea"/>
          <a:cs typeface="+mn-cs"/>
        </a:defRPr>
      </a:lvl3pPr>
      <a:lvl4pPr marL="922338" indent="-17780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600" kern="1200">
          <a:solidFill>
            <a:schemeClr val="tx1"/>
          </a:solidFill>
          <a:latin typeface="+mn-lt"/>
          <a:ea typeface="+mn-ea"/>
          <a:cs typeface="+mn-cs"/>
        </a:defRPr>
      </a:lvl4pPr>
      <a:lvl5pPr marL="1079500" indent="-15875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3" pos="7092">
          <p15:clr>
            <a:srgbClr val="F26B43"/>
          </p15:clr>
        </p15:guide>
        <p15:guide id="4" pos="595">
          <p15:clr>
            <a:srgbClr val="F26B43"/>
          </p15:clr>
        </p15:guide>
        <p15:guide id="5" orient="horz" pos="540">
          <p15:clr>
            <a:srgbClr val="F26B43"/>
          </p15:clr>
        </p15:guide>
        <p15:guide id="6" orient="horz" pos="96">
          <p15:clr>
            <a:srgbClr val="F26B43"/>
          </p15:clr>
        </p15:guide>
        <p15:guide id="7" orient="horz" pos="4224">
          <p15:clr>
            <a:srgbClr val="F26B43"/>
          </p15:clr>
        </p15:guide>
        <p15:guide id="8" orient="horz" pos="1094" userDrawn="1">
          <p15:clr>
            <a:srgbClr val="F26B43"/>
          </p15:clr>
        </p15:guide>
        <p15:guide id="0" pos="3840" userDrawn="1">
          <p15:clr>
            <a:srgbClr val="F26B43"/>
          </p15:clr>
        </p15:guide>
        <p15:guide id="9" orient="horz" pos="3893" userDrawn="1">
          <p15:clr>
            <a:srgbClr val="F26B43"/>
          </p15:clr>
        </p15:guide>
        <p15:guide id="10" orient="horz" pos="1389" userDrawn="1">
          <p15:clr>
            <a:srgbClr val="547EBF"/>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p:cNvSpPr>
            <a:spLocks noGrp="1"/>
          </p:cNvSpPr>
          <p:nvPr>
            <p:ph type="title"/>
          </p:nvPr>
        </p:nvSpPr>
        <p:spPr>
          <a:xfrm>
            <a:off x="946786" y="429273"/>
            <a:ext cx="10311765" cy="1080000"/>
          </a:xfrm>
          <a:prstGeom prst="rect">
            <a:avLst/>
          </a:prstGeom>
        </p:spPr>
        <p:txBody>
          <a:bodyPr vert="horz" lIns="0" tIns="45720" rIns="91440" bIns="45720" rtlCol="0" anchor="t">
            <a:noAutofit/>
          </a:bodyPr>
          <a:lstStyle/>
          <a:p>
            <a:r>
              <a:rPr lang="en-US" dirty="0" smtClean="0"/>
              <a:t>Title Text</a:t>
            </a:r>
            <a:br>
              <a:rPr lang="en-US" dirty="0" smtClean="0"/>
            </a:br>
            <a:r>
              <a:rPr lang="en-US" dirty="0" smtClean="0"/>
              <a:t>with up to two lines</a:t>
            </a:r>
            <a:endParaRPr lang="en-US" dirty="0"/>
          </a:p>
        </p:txBody>
      </p:sp>
      <p:sp>
        <p:nvSpPr>
          <p:cNvPr id="3" name="Text Placeholder"/>
          <p:cNvSpPr>
            <a:spLocks noGrp="1"/>
          </p:cNvSpPr>
          <p:nvPr>
            <p:ph type="body" idx="1"/>
          </p:nvPr>
        </p:nvSpPr>
        <p:spPr>
          <a:xfrm>
            <a:off x="946786" y="1728000"/>
            <a:ext cx="10311765" cy="4452138"/>
          </a:xfrm>
          <a:prstGeom prst="rect">
            <a:avLst/>
          </a:prstGeom>
        </p:spPr>
        <p:txBody>
          <a:bodyPr vert="horz" lIns="0" tIns="45720" rIns="91440" bIns="45720" rtlCol="0">
            <a:noAutofit/>
          </a:bodyPr>
          <a:lstStyle/>
          <a:p>
            <a:pPr lvl="0"/>
            <a:r>
              <a:rPr lang="en-US" dirty="0" smtClean="0"/>
              <a:t>First level 28 </a:t>
            </a:r>
            <a:r>
              <a:rPr lang="en-US" dirty="0" err="1" smtClean="0"/>
              <a:t>pt</a:t>
            </a:r>
            <a:endParaRPr lang="en-US" dirty="0" smtClean="0"/>
          </a:p>
          <a:p>
            <a:pPr lvl="1"/>
            <a:r>
              <a:rPr lang="en-US" dirty="0" smtClean="0"/>
              <a:t>Second level 20 </a:t>
            </a:r>
            <a:r>
              <a:rPr lang="en-US" dirty="0" err="1" smtClean="0"/>
              <a:t>pt</a:t>
            </a:r>
            <a:endParaRPr lang="en-US" dirty="0" smtClean="0"/>
          </a:p>
          <a:p>
            <a:pPr lvl="2"/>
            <a:r>
              <a:rPr lang="en-US" dirty="0" smtClean="0"/>
              <a:t>Third level 18 </a:t>
            </a:r>
            <a:r>
              <a:rPr lang="en-US" dirty="0" err="1" smtClean="0"/>
              <a:t>pt</a:t>
            </a:r>
            <a:endParaRPr lang="en-US" dirty="0" smtClean="0"/>
          </a:p>
          <a:p>
            <a:pPr lvl="3"/>
            <a:r>
              <a:rPr lang="en-US" dirty="0" smtClean="0"/>
              <a:t>Fourth level 16 </a:t>
            </a:r>
            <a:r>
              <a:rPr lang="en-US" dirty="0" err="1" smtClean="0"/>
              <a:t>pt</a:t>
            </a:r>
            <a:endParaRPr lang="en-US" dirty="0" smtClean="0"/>
          </a:p>
          <a:p>
            <a:pPr lvl="4"/>
            <a:r>
              <a:rPr lang="en-US" dirty="0" smtClean="0"/>
              <a:t>Fifth level – avoid as too small</a:t>
            </a:r>
            <a:endParaRPr lang="en-US" dirty="0"/>
          </a:p>
        </p:txBody>
      </p:sp>
      <p:sp>
        <p:nvSpPr>
          <p:cNvPr id="24" name="Slide Number Placeholder"/>
          <p:cNvSpPr>
            <a:spLocks noGrp="1"/>
          </p:cNvSpPr>
          <p:nvPr>
            <p:ph type="sldNum" sz="quarter" idx="4"/>
          </p:nvPr>
        </p:nvSpPr>
        <p:spPr>
          <a:xfrm>
            <a:off x="182880" y="6409944"/>
            <a:ext cx="365760" cy="274320"/>
          </a:xfrm>
          <a:prstGeom prst="rect">
            <a:avLst/>
          </a:prstGeom>
        </p:spPr>
        <p:txBody>
          <a:bodyPr wrap="none" anchor="ctr"/>
          <a:lstStyle>
            <a:lvl1pPr>
              <a:defRPr sz="1100">
                <a:solidFill>
                  <a:schemeClr val="bg1">
                    <a:lumMod val="75000"/>
                  </a:schemeClr>
                </a:solidFill>
              </a:defRPr>
            </a:lvl1pPr>
          </a:lstStyle>
          <a:p>
            <a:fld id="{0FB999A9-77CE-4AD1-9911-24A29F08BC34}" type="slidenum">
              <a:rPr lang="en-US" smtClean="0">
                <a:solidFill>
                  <a:srgbClr val="FFFFFF">
                    <a:lumMod val="75000"/>
                  </a:srgbClr>
                </a:solidFill>
              </a:rPr>
              <a:pPr/>
              <a:t>‹#›</a:t>
            </a:fld>
            <a:endParaRPr lang="en-US" dirty="0">
              <a:solidFill>
                <a:srgbClr val="FFFFFF">
                  <a:lumMod val="75000"/>
                </a:srgbClr>
              </a:solidFill>
            </a:endParaRPr>
          </a:p>
        </p:txBody>
      </p:sp>
      <p:grpSp>
        <p:nvGrpSpPr>
          <p:cNvPr id="54" name="Logo"/>
          <p:cNvGrpSpPr>
            <a:grpSpLocks noChangeAspect="1"/>
          </p:cNvGrpSpPr>
          <p:nvPr userDrawn="1"/>
        </p:nvGrpSpPr>
        <p:grpSpPr>
          <a:xfrm>
            <a:off x="11051812" y="6398865"/>
            <a:ext cx="875755" cy="212246"/>
            <a:chOff x="941528" y="4056809"/>
            <a:chExt cx="1454151" cy="352425"/>
          </a:xfrm>
          <a:solidFill>
            <a:schemeClr val="bg1">
              <a:lumMod val="75000"/>
            </a:schemeClr>
          </a:solidFill>
        </p:grpSpPr>
        <p:sp>
          <p:nvSpPr>
            <p:cNvPr id="55" name="Freeform 5"/>
            <p:cNvSpPr>
              <a:spLocks/>
            </p:cNvSpPr>
            <p:nvPr/>
          </p:nvSpPr>
          <p:spPr bwMode="auto">
            <a:xfrm>
              <a:off x="1009791" y="4056809"/>
              <a:ext cx="282575" cy="282575"/>
            </a:xfrm>
            <a:custGeom>
              <a:avLst/>
              <a:gdLst>
                <a:gd name="T0" fmla="*/ 178 w 178"/>
                <a:gd name="T1" fmla="*/ 0 h 178"/>
                <a:gd name="T2" fmla="*/ 178 w 178"/>
                <a:gd name="T3" fmla="*/ 178 h 178"/>
                <a:gd name="T4" fmla="*/ 135 w 178"/>
                <a:gd name="T5" fmla="*/ 178 h 178"/>
                <a:gd name="T6" fmla="*/ 135 w 178"/>
                <a:gd name="T7" fmla="*/ 43 h 178"/>
                <a:gd name="T8" fmla="*/ 0 w 178"/>
                <a:gd name="T9" fmla="*/ 43 h 178"/>
                <a:gd name="T10" fmla="*/ 0 w 178"/>
                <a:gd name="T11" fmla="*/ 0 h 178"/>
                <a:gd name="T12" fmla="*/ 178 w 178"/>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178" h="178">
                  <a:moveTo>
                    <a:pt x="178" y="0"/>
                  </a:moveTo>
                  <a:lnTo>
                    <a:pt x="178" y="178"/>
                  </a:lnTo>
                  <a:lnTo>
                    <a:pt x="135" y="178"/>
                  </a:lnTo>
                  <a:lnTo>
                    <a:pt x="135" y="43"/>
                  </a:lnTo>
                  <a:lnTo>
                    <a:pt x="0" y="43"/>
                  </a:lnTo>
                  <a:lnTo>
                    <a:pt x="0" y="0"/>
                  </a:lnTo>
                  <a:lnTo>
                    <a:pt x="178" y="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56" name="Freeform 6"/>
            <p:cNvSpPr>
              <a:spLocks/>
            </p:cNvSpPr>
            <p:nvPr/>
          </p:nvSpPr>
          <p:spPr bwMode="auto">
            <a:xfrm>
              <a:off x="941528" y="4125071"/>
              <a:ext cx="282575" cy="284163"/>
            </a:xfrm>
            <a:custGeom>
              <a:avLst/>
              <a:gdLst>
                <a:gd name="T0" fmla="*/ 178 w 178"/>
                <a:gd name="T1" fmla="*/ 135 h 179"/>
                <a:gd name="T2" fmla="*/ 178 w 178"/>
                <a:gd name="T3" fmla="*/ 179 h 179"/>
                <a:gd name="T4" fmla="*/ 0 w 178"/>
                <a:gd name="T5" fmla="*/ 179 h 179"/>
                <a:gd name="T6" fmla="*/ 0 w 178"/>
                <a:gd name="T7" fmla="*/ 0 h 179"/>
                <a:gd name="T8" fmla="*/ 43 w 178"/>
                <a:gd name="T9" fmla="*/ 0 h 179"/>
                <a:gd name="T10" fmla="*/ 43 w 178"/>
                <a:gd name="T11" fmla="*/ 135 h 179"/>
                <a:gd name="T12" fmla="*/ 178 w 178"/>
                <a:gd name="T13" fmla="*/ 135 h 179"/>
              </a:gdLst>
              <a:ahLst/>
              <a:cxnLst>
                <a:cxn ang="0">
                  <a:pos x="T0" y="T1"/>
                </a:cxn>
                <a:cxn ang="0">
                  <a:pos x="T2" y="T3"/>
                </a:cxn>
                <a:cxn ang="0">
                  <a:pos x="T4" y="T5"/>
                </a:cxn>
                <a:cxn ang="0">
                  <a:pos x="T6" y="T7"/>
                </a:cxn>
                <a:cxn ang="0">
                  <a:pos x="T8" y="T9"/>
                </a:cxn>
                <a:cxn ang="0">
                  <a:pos x="T10" y="T11"/>
                </a:cxn>
                <a:cxn ang="0">
                  <a:pos x="T12" y="T13"/>
                </a:cxn>
              </a:cxnLst>
              <a:rect l="0" t="0" r="r" b="b"/>
              <a:pathLst>
                <a:path w="178" h="179">
                  <a:moveTo>
                    <a:pt x="178" y="135"/>
                  </a:moveTo>
                  <a:lnTo>
                    <a:pt x="178" y="179"/>
                  </a:lnTo>
                  <a:lnTo>
                    <a:pt x="0" y="179"/>
                  </a:lnTo>
                  <a:lnTo>
                    <a:pt x="0" y="0"/>
                  </a:lnTo>
                  <a:lnTo>
                    <a:pt x="43" y="0"/>
                  </a:lnTo>
                  <a:lnTo>
                    <a:pt x="43" y="135"/>
                  </a:lnTo>
                  <a:lnTo>
                    <a:pt x="178" y="135"/>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57" name="Freeform 7"/>
            <p:cNvSpPr>
              <a:spLocks/>
            </p:cNvSpPr>
            <p:nvPr/>
          </p:nvSpPr>
          <p:spPr bwMode="auto">
            <a:xfrm>
              <a:off x="1374916" y="4056809"/>
              <a:ext cx="163513" cy="152400"/>
            </a:xfrm>
            <a:custGeom>
              <a:avLst/>
              <a:gdLst>
                <a:gd name="T0" fmla="*/ 103 w 103"/>
                <a:gd name="T1" fmla="*/ 96 h 96"/>
                <a:gd name="T2" fmla="*/ 103 w 103"/>
                <a:gd name="T3" fmla="*/ 0 h 96"/>
                <a:gd name="T4" fmla="*/ 85 w 103"/>
                <a:gd name="T5" fmla="*/ 0 h 96"/>
                <a:gd name="T6" fmla="*/ 52 w 103"/>
                <a:gd name="T7" fmla="*/ 48 h 96"/>
                <a:gd name="T8" fmla="*/ 19 w 103"/>
                <a:gd name="T9" fmla="*/ 0 h 96"/>
                <a:gd name="T10" fmla="*/ 0 w 103"/>
                <a:gd name="T11" fmla="*/ 0 h 96"/>
                <a:gd name="T12" fmla="*/ 0 w 103"/>
                <a:gd name="T13" fmla="*/ 96 h 96"/>
                <a:gd name="T14" fmla="*/ 19 w 103"/>
                <a:gd name="T15" fmla="*/ 96 h 96"/>
                <a:gd name="T16" fmla="*/ 19 w 103"/>
                <a:gd name="T17" fmla="*/ 33 h 96"/>
                <a:gd name="T18" fmla="*/ 46 w 103"/>
                <a:gd name="T19" fmla="*/ 73 h 96"/>
                <a:gd name="T20" fmla="*/ 57 w 103"/>
                <a:gd name="T21" fmla="*/ 73 h 96"/>
                <a:gd name="T22" fmla="*/ 84 w 103"/>
                <a:gd name="T23" fmla="*/ 33 h 96"/>
                <a:gd name="T24" fmla="*/ 84 w 103"/>
                <a:gd name="T25" fmla="*/ 96 h 96"/>
                <a:gd name="T26" fmla="*/ 103 w 103"/>
                <a:gd name="T2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6">
                  <a:moveTo>
                    <a:pt x="103" y="96"/>
                  </a:moveTo>
                  <a:lnTo>
                    <a:pt x="103" y="0"/>
                  </a:lnTo>
                  <a:lnTo>
                    <a:pt x="85" y="0"/>
                  </a:lnTo>
                  <a:lnTo>
                    <a:pt x="52" y="48"/>
                  </a:lnTo>
                  <a:lnTo>
                    <a:pt x="19" y="0"/>
                  </a:lnTo>
                  <a:lnTo>
                    <a:pt x="0" y="0"/>
                  </a:lnTo>
                  <a:lnTo>
                    <a:pt x="0" y="96"/>
                  </a:lnTo>
                  <a:lnTo>
                    <a:pt x="19" y="96"/>
                  </a:lnTo>
                  <a:lnTo>
                    <a:pt x="19" y="33"/>
                  </a:lnTo>
                  <a:lnTo>
                    <a:pt x="46" y="73"/>
                  </a:lnTo>
                  <a:lnTo>
                    <a:pt x="57" y="73"/>
                  </a:lnTo>
                  <a:lnTo>
                    <a:pt x="84" y="33"/>
                  </a:lnTo>
                  <a:lnTo>
                    <a:pt x="84" y="96"/>
                  </a:lnTo>
                  <a:lnTo>
                    <a:pt x="103" y="96"/>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58" name="Rectangle 8"/>
            <p:cNvSpPr>
              <a:spLocks noChangeArrowheads="1"/>
            </p:cNvSpPr>
            <p:nvPr/>
          </p:nvSpPr>
          <p:spPr bwMode="auto">
            <a:xfrm>
              <a:off x="1614628" y="4056809"/>
              <a:ext cx="28575" cy="152400"/>
            </a:xfrm>
            <a:prstGeom prst="rect">
              <a:avLst/>
            </a:pr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59" name="Freeform 9"/>
            <p:cNvSpPr>
              <a:spLocks/>
            </p:cNvSpPr>
            <p:nvPr/>
          </p:nvSpPr>
          <p:spPr bwMode="auto">
            <a:xfrm>
              <a:off x="1720991" y="4056809"/>
              <a:ext cx="147638" cy="152400"/>
            </a:xfrm>
            <a:custGeom>
              <a:avLst/>
              <a:gdLst>
                <a:gd name="T0" fmla="*/ 193 w 193"/>
                <a:gd name="T1" fmla="*/ 178 h 198"/>
                <a:gd name="T2" fmla="*/ 193 w 193"/>
                <a:gd name="T3" fmla="*/ 134 h 198"/>
                <a:gd name="T4" fmla="*/ 154 w 193"/>
                <a:gd name="T5" fmla="*/ 134 h 198"/>
                <a:gd name="T6" fmla="*/ 154 w 193"/>
                <a:gd name="T7" fmla="*/ 160 h 198"/>
                <a:gd name="T8" fmla="*/ 37 w 193"/>
                <a:gd name="T9" fmla="*/ 160 h 198"/>
                <a:gd name="T10" fmla="*/ 37 w 193"/>
                <a:gd name="T11" fmla="*/ 38 h 198"/>
                <a:gd name="T12" fmla="*/ 154 w 193"/>
                <a:gd name="T13" fmla="*/ 38 h 198"/>
                <a:gd name="T14" fmla="*/ 154 w 193"/>
                <a:gd name="T15" fmla="*/ 64 h 198"/>
                <a:gd name="T16" fmla="*/ 193 w 193"/>
                <a:gd name="T17" fmla="*/ 64 h 198"/>
                <a:gd name="T18" fmla="*/ 193 w 193"/>
                <a:gd name="T19" fmla="*/ 20 h 198"/>
                <a:gd name="T20" fmla="*/ 173 w 193"/>
                <a:gd name="T21" fmla="*/ 0 h 198"/>
                <a:gd name="T22" fmla="*/ 18 w 193"/>
                <a:gd name="T23" fmla="*/ 0 h 198"/>
                <a:gd name="T24" fmla="*/ 0 w 193"/>
                <a:gd name="T25" fmla="*/ 20 h 198"/>
                <a:gd name="T26" fmla="*/ 0 w 193"/>
                <a:gd name="T27" fmla="*/ 178 h 198"/>
                <a:gd name="T28" fmla="*/ 18 w 193"/>
                <a:gd name="T29" fmla="*/ 198 h 198"/>
                <a:gd name="T30" fmla="*/ 174 w 193"/>
                <a:gd name="T31" fmla="*/ 198 h 198"/>
                <a:gd name="T32" fmla="*/ 193 w 193"/>
                <a:gd name="T33" fmla="*/ 178 h 198"/>
                <a:gd name="T34" fmla="*/ 193 w 193"/>
                <a:gd name="T35" fmla="*/ 17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8">
                  <a:moveTo>
                    <a:pt x="193" y="178"/>
                  </a:moveTo>
                  <a:lnTo>
                    <a:pt x="193" y="134"/>
                  </a:lnTo>
                  <a:lnTo>
                    <a:pt x="154" y="134"/>
                  </a:lnTo>
                  <a:lnTo>
                    <a:pt x="154" y="160"/>
                  </a:lnTo>
                  <a:lnTo>
                    <a:pt x="37" y="160"/>
                  </a:lnTo>
                  <a:lnTo>
                    <a:pt x="37" y="38"/>
                  </a:lnTo>
                  <a:lnTo>
                    <a:pt x="154" y="38"/>
                  </a:lnTo>
                  <a:lnTo>
                    <a:pt x="154" y="64"/>
                  </a:lnTo>
                  <a:lnTo>
                    <a:pt x="193" y="64"/>
                  </a:ln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78"/>
                  </a:cubicBezTo>
                  <a:lnTo>
                    <a:pt x="193" y="178"/>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0" name="Freeform 10"/>
            <p:cNvSpPr>
              <a:spLocks noEditPoints="1"/>
            </p:cNvSpPr>
            <p:nvPr/>
          </p:nvSpPr>
          <p:spPr bwMode="auto">
            <a:xfrm>
              <a:off x="1944828" y="4056809"/>
              <a:ext cx="149225" cy="152400"/>
            </a:xfrm>
            <a:custGeom>
              <a:avLst/>
              <a:gdLst>
                <a:gd name="T0" fmla="*/ 195 w 195"/>
                <a:gd name="T1" fmla="*/ 200 h 200"/>
                <a:gd name="T2" fmla="*/ 136 w 195"/>
                <a:gd name="T3" fmla="*/ 120 h 200"/>
                <a:gd name="T4" fmla="*/ 175 w 195"/>
                <a:gd name="T5" fmla="*/ 120 h 200"/>
                <a:gd name="T6" fmla="*/ 195 w 195"/>
                <a:gd name="T7" fmla="*/ 100 h 200"/>
                <a:gd name="T8" fmla="*/ 195 w 195"/>
                <a:gd name="T9" fmla="*/ 20 h 200"/>
                <a:gd name="T10" fmla="*/ 175 w 195"/>
                <a:gd name="T11" fmla="*/ 0 h 200"/>
                <a:gd name="T12" fmla="*/ 0 w 195"/>
                <a:gd name="T13" fmla="*/ 0 h 200"/>
                <a:gd name="T14" fmla="*/ 0 w 195"/>
                <a:gd name="T15" fmla="*/ 199 h 200"/>
                <a:gd name="T16" fmla="*/ 39 w 195"/>
                <a:gd name="T17" fmla="*/ 199 h 200"/>
                <a:gd name="T18" fmla="*/ 39 w 195"/>
                <a:gd name="T19" fmla="*/ 119 h 200"/>
                <a:gd name="T20" fmla="*/ 87 w 195"/>
                <a:gd name="T21" fmla="*/ 119 h 200"/>
                <a:gd name="T22" fmla="*/ 145 w 195"/>
                <a:gd name="T23" fmla="*/ 199 h 200"/>
                <a:gd name="T24" fmla="*/ 195 w 195"/>
                <a:gd name="T25" fmla="*/ 199 h 200"/>
                <a:gd name="T26" fmla="*/ 195 w 195"/>
                <a:gd name="T27" fmla="*/ 200 h 200"/>
                <a:gd name="T28" fmla="*/ 39 w 195"/>
                <a:gd name="T29" fmla="*/ 40 h 200"/>
                <a:gd name="T30" fmla="*/ 156 w 195"/>
                <a:gd name="T31" fmla="*/ 40 h 200"/>
                <a:gd name="T32" fmla="*/ 156 w 195"/>
                <a:gd name="T33" fmla="*/ 82 h 200"/>
                <a:gd name="T34" fmla="*/ 39 w 195"/>
                <a:gd name="T35" fmla="*/ 82 h 200"/>
                <a:gd name="T36" fmla="*/ 39 w 195"/>
                <a:gd name="T37" fmla="*/ 40 h 200"/>
                <a:gd name="T38" fmla="*/ 39 w 195"/>
                <a:gd name="T39" fmla="*/ 4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 h="200">
                  <a:moveTo>
                    <a:pt x="195" y="200"/>
                  </a:moveTo>
                  <a:lnTo>
                    <a:pt x="136" y="120"/>
                  </a:lnTo>
                  <a:lnTo>
                    <a:pt x="175" y="120"/>
                  </a:lnTo>
                  <a:cubicBezTo>
                    <a:pt x="185" y="120"/>
                    <a:pt x="195" y="112"/>
                    <a:pt x="195" y="100"/>
                  </a:cubicBezTo>
                  <a:lnTo>
                    <a:pt x="195" y="20"/>
                  </a:lnTo>
                  <a:cubicBezTo>
                    <a:pt x="195" y="8"/>
                    <a:pt x="187" y="0"/>
                    <a:pt x="175" y="0"/>
                  </a:cubicBezTo>
                  <a:lnTo>
                    <a:pt x="0" y="0"/>
                  </a:lnTo>
                  <a:lnTo>
                    <a:pt x="0" y="199"/>
                  </a:lnTo>
                  <a:lnTo>
                    <a:pt x="39" y="199"/>
                  </a:lnTo>
                  <a:lnTo>
                    <a:pt x="39" y="119"/>
                  </a:lnTo>
                  <a:lnTo>
                    <a:pt x="87" y="119"/>
                  </a:lnTo>
                  <a:lnTo>
                    <a:pt x="145" y="199"/>
                  </a:lnTo>
                  <a:lnTo>
                    <a:pt x="195" y="199"/>
                  </a:lnTo>
                  <a:lnTo>
                    <a:pt x="195" y="200"/>
                  </a:lnTo>
                  <a:close/>
                  <a:moveTo>
                    <a:pt x="39" y="40"/>
                  </a:moveTo>
                  <a:lnTo>
                    <a:pt x="156" y="40"/>
                  </a:lnTo>
                  <a:lnTo>
                    <a:pt x="156" y="82"/>
                  </a:lnTo>
                  <a:lnTo>
                    <a:pt x="39" y="82"/>
                  </a:lnTo>
                  <a:lnTo>
                    <a:pt x="39" y="40"/>
                  </a:lnTo>
                  <a:lnTo>
                    <a:pt x="39" y="4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1" name="Freeform 11"/>
            <p:cNvSpPr>
              <a:spLocks noEditPoints="1"/>
            </p:cNvSpPr>
            <p:nvPr/>
          </p:nvSpPr>
          <p:spPr bwMode="auto">
            <a:xfrm>
              <a:off x="2170253" y="4056809"/>
              <a:ext cx="147638" cy="152400"/>
            </a:xfrm>
            <a:custGeom>
              <a:avLst/>
              <a:gdLst>
                <a:gd name="T0" fmla="*/ 194 w 194"/>
                <a:gd name="T1" fmla="*/ 178 h 198"/>
                <a:gd name="T2" fmla="*/ 194 w 194"/>
                <a:gd name="T3" fmla="*/ 20 h 198"/>
                <a:gd name="T4" fmla="*/ 174 w 194"/>
                <a:gd name="T5" fmla="*/ 0 h 198"/>
                <a:gd name="T6" fmla="*/ 18 w 194"/>
                <a:gd name="T7" fmla="*/ 0 h 198"/>
                <a:gd name="T8" fmla="*/ 0 w 194"/>
                <a:gd name="T9" fmla="*/ 20 h 198"/>
                <a:gd name="T10" fmla="*/ 0 w 194"/>
                <a:gd name="T11" fmla="*/ 178 h 198"/>
                <a:gd name="T12" fmla="*/ 18 w 194"/>
                <a:gd name="T13" fmla="*/ 198 h 198"/>
                <a:gd name="T14" fmla="*/ 176 w 194"/>
                <a:gd name="T15" fmla="*/ 198 h 198"/>
                <a:gd name="T16" fmla="*/ 194 w 194"/>
                <a:gd name="T17" fmla="*/ 178 h 198"/>
                <a:gd name="T18" fmla="*/ 194 w 194"/>
                <a:gd name="T19" fmla="*/ 178 h 198"/>
                <a:gd name="T20" fmla="*/ 38 w 194"/>
                <a:gd name="T21" fmla="*/ 38 h 198"/>
                <a:gd name="T22" fmla="*/ 156 w 194"/>
                <a:gd name="T23" fmla="*/ 38 h 198"/>
                <a:gd name="T24" fmla="*/ 156 w 194"/>
                <a:gd name="T25" fmla="*/ 160 h 198"/>
                <a:gd name="T26" fmla="*/ 38 w 194"/>
                <a:gd name="T27" fmla="*/ 160 h 198"/>
                <a:gd name="T28" fmla="*/ 38 w 194"/>
                <a:gd name="T29" fmla="*/ 38 h 198"/>
                <a:gd name="T30" fmla="*/ 38 w 194"/>
                <a:gd name="T31" fmla="*/ 3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98">
                  <a:moveTo>
                    <a:pt x="194" y="178"/>
                  </a:moveTo>
                  <a:lnTo>
                    <a:pt x="194" y="20"/>
                  </a:lnTo>
                  <a:cubicBezTo>
                    <a:pt x="194" y="8"/>
                    <a:pt x="186" y="0"/>
                    <a:pt x="174" y="0"/>
                  </a:cubicBezTo>
                  <a:lnTo>
                    <a:pt x="18" y="0"/>
                  </a:lnTo>
                  <a:cubicBezTo>
                    <a:pt x="8" y="0"/>
                    <a:pt x="0" y="8"/>
                    <a:pt x="0" y="20"/>
                  </a:cubicBezTo>
                  <a:lnTo>
                    <a:pt x="0" y="178"/>
                  </a:lnTo>
                  <a:cubicBezTo>
                    <a:pt x="0" y="189"/>
                    <a:pt x="8" y="198"/>
                    <a:pt x="18" y="198"/>
                  </a:cubicBezTo>
                  <a:lnTo>
                    <a:pt x="176" y="198"/>
                  </a:lnTo>
                  <a:cubicBezTo>
                    <a:pt x="186" y="198"/>
                    <a:pt x="194" y="190"/>
                    <a:pt x="194" y="178"/>
                  </a:cubicBezTo>
                  <a:lnTo>
                    <a:pt x="194" y="178"/>
                  </a:lnTo>
                  <a:close/>
                  <a:moveTo>
                    <a:pt x="38" y="38"/>
                  </a:moveTo>
                  <a:lnTo>
                    <a:pt x="156" y="38"/>
                  </a:lnTo>
                  <a:lnTo>
                    <a:pt x="156" y="160"/>
                  </a:lnTo>
                  <a:lnTo>
                    <a:pt x="38" y="160"/>
                  </a:lnTo>
                  <a:lnTo>
                    <a:pt x="38" y="38"/>
                  </a:lnTo>
                  <a:lnTo>
                    <a:pt x="38" y="38"/>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2" name="Freeform 12"/>
            <p:cNvSpPr>
              <a:spLocks/>
            </p:cNvSpPr>
            <p:nvPr/>
          </p:nvSpPr>
          <p:spPr bwMode="auto">
            <a:xfrm>
              <a:off x="1374916" y="4256834"/>
              <a:ext cx="149225" cy="150813"/>
            </a:xfrm>
            <a:custGeom>
              <a:avLst/>
              <a:gdLst>
                <a:gd name="T0" fmla="*/ 94 w 94"/>
                <a:gd name="T1" fmla="*/ 19 h 95"/>
                <a:gd name="T2" fmla="*/ 94 w 94"/>
                <a:gd name="T3" fmla="*/ 0 h 95"/>
                <a:gd name="T4" fmla="*/ 0 w 94"/>
                <a:gd name="T5" fmla="*/ 0 h 95"/>
                <a:gd name="T6" fmla="*/ 0 w 94"/>
                <a:gd name="T7" fmla="*/ 95 h 95"/>
                <a:gd name="T8" fmla="*/ 19 w 94"/>
                <a:gd name="T9" fmla="*/ 95 h 95"/>
                <a:gd name="T10" fmla="*/ 19 w 94"/>
                <a:gd name="T11" fmla="*/ 57 h 95"/>
                <a:gd name="T12" fmla="*/ 75 w 94"/>
                <a:gd name="T13" fmla="*/ 57 h 95"/>
                <a:gd name="T14" fmla="*/ 75 w 94"/>
                <a:gd name="T15" fmla="*/ 38 h 95"/>
                <a:gd name="T16" fmla="*/ 19 w 94"/>
                <a:gd name="T17" fmla="*/ 38 h 95"/>
                <a:gd name="T18" fmla="*/ 19 w 94"/>
                <a:gd name="T19" fmla="*/ 19 h 95"/>
                <a:gd name="T20" fmla="*/ 94 w 94"/>
                <a:gd name="T21" fmla="*/ 1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94" y="19"/>
                  </a:moveTo>
                  <a:lnTo>
                    <a:pt x="94" y="0"/>
                  </a:lnTo>
                  <a:lnTo>
                    <a:pt x="0" y="0"/>
                  </a:lnTo>
                  <a:lnTo>
                    <a:pt x="0" y="95"/>
                  </a:lnTo>
                  <a:lnTo>
                    <a:pt x="19" y="95"/>
                  </a:lnTo>
                  <a:lnTo>
                    <a:pt x="19" y="57"/>
                  </a:lnTo>
                  <a:lnTo>
                    <a:pt x="75" y="57"/>
                  </a:lnTo>
                  <a:lnTo>
                    <a:pt x="75" y="38"/>
                  </a:lnTo>
                  <a:lnTo>
                    <a:pt x="19" y="38"/>
                  </a:lnTo>
                  <a:lnTo>
                    <a:pt x="19" y="19"/>
                  </a:lnTo>
                  <a:lnTo>
                    <a:pt x="94" y="1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3" name="Freeform 13"/>
            <p:cNvSpPr>
              <a:spLocks noEditPoints="1"/>
            </p:cNvSpPr>
            <p:nvPr/>
          </p:nvSpPr>
          <p:spPr bwMode="auto">
            <a:xfrm>
              <a:off x="1565416" y="4256834"/>
              <a:ext cx="147638" cy="150813"/>
            </a:xfrm>
            <a:custGeom>
              <a:avLst/>
              <a:gdLst>
                <a:gd name="T0" fmla="*/ 193 w 193"/>
                <a:gd name="T1" fmla="*/ 180 h 198"/>
                <a:gd name="T2" fmla="*/ 193 w 193"/>
                <a:gd name="T3" fmla="*/ 20 h 198"/>
                <a:gd name="T4" fmla="*/ 173 w 193"/>
                <a:gd name="T5" fmla="*/ 0 h 198"/>
                <a:gd name="T6" fmla="*/ 18 w 193"/>
                <a:gd name="T7" fmla="*/ 0 h 198"/>
                <a:gd name="T8" fmla="*/ 0 w 193"/>
                <a:gd name="T9" fmla="*/ 20 h 198"/>
                <a:gd name="T10" fmla="*/ 0 w 193"/>
                <a:gd name="T11" fmla="*/ 178 h 198"/>
                <a:gd name="T12" fmla="*/ 18 w 193"/>
                <a:gd name="T13" fmla="*/ 198 h 198"/>
                <a:gd name="T14" fmla="*/ 174 w 193"/>
                <a:gd name="T15" fmla="*/ 198 h 198"/>
                <a:gd name="T16" fmla="*/ 193 w 193"/>
                <a:gd name="T17" fmla="*/ 180 h 198"/>
                <a:gd name="T18" fmla="*/ 193 w 193"/>
                <a:gd name="T19" fmla="*/ 180 h 198"/>
                <a:gd name="T20" fmla="*/ 38 w 193"/>
                <a:gd name="T21" fmla="*/ 40 h 198"/>
                <a:gd name="T22" fmla="*/ 154 w 193"/>
                <a:gd name="T23" fmla="*/ 40 h 198"/>
                <a:gd name="T24" fmla="*/ 154 w 193"/>
                <a:gd name="T25" fmla="*/ 161 h 198"/>
                <a:gd name="T26" fmla="*/ 37 w 193"/>
                <a:gd name="T27" fmla="*/ 161 h 198"/>
                <a:gd name="T28" fmla="*/ 37 w 193"/>
                <a:gd name="T29" fmla="*/ 40 h 198"/>
                <a:gd name="T30" fmla="*/ 38 w 193"/>
                <a:gd name="T31" fmla="*/ 4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198">
                  <a:moveTo>
                    <a:pt x="193" y="180"/>
                  </a:move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80"/>
                  </a:cubicBezTo>
                  <a:lnTo>
                    <a:pt x="193" y="180"/>
                  </a:lnTo>
                  <a:close/>
                  <a:moveTo>
                    <a:pt x="38" y="40"/>
                  </a:moveTo>
                  <a:lnTo>
                    <a:pt x="154" y="40"/>
                  </a:lnTo>
                  <a:lnTo>
                    <a:pt x="154" y="161"/>
                  </a:lnTo>
                  <a:lnTo>
                    <a:pt x="37" y="161"/>
                  </a:lnTo>
                  <a:lnTo>
                    <a:pt x="37" y="40"/>
                  </a:lnTo>
                  <a:lnTo>
                    <a:pt x="38" y="4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4" name="Freeform 14"/>
            <p:cNvSpPr>
              <a:spLocks/>
            </p:cNvSpPr>
            <p:nvPr/>
          </p:nvSpPr>
          <p:spPr bwMode="auto">
            <a:xfrm>
              <a:off x="1767028" y="4256834"/>
              <a:ext cx="147638" cy="152400"/>
            </a:xfrm>
            <a:custGeom>
              <a:avLst/>
              <a:gdLst>
                <a:gd name="T0" fmla="*/ 194 w 194"/>
                <a:gd name="T1" fmla="*/ 179 h 199"/>
                <a:gd name="T2" fmla="*/ 194 w 194"/>
                <a:gd name="T3" fmla="*/ 135 h 199"/>
                <a:gd name="T4" fmla="*/ 156 w 194"/>
                <a:gd name="T5" fmla="*/ 135 h 199"/>
                <a:gd name="T6" fmla="*/ 156 w 194"/>
                <a:gd name="T7" fmla="*/ 160 h 199"/>
                <a:gd name="T8" fmla="*/ 38 w 194"/>
                <a:gd name="T9" fmla="*/ 160 h 199"/>
                <a:gd name="T10" fmla="*/ 38 w 194"/>
                <a:gd name="T11" fmla="*/ 39 h 199"/>
                <a:gd name="T12" fmla="*/ 156 w 194"/>
                <a:gd name="T13" fmla="*/ 39 h 199"/>
                <a:gd name="T14" fmla="*/ 156 w 194"/>
                <a:gd name="T15" fmla="*/ 64 h 199"/>
                <a:gd name="T16" fmla="*/ 194 w 194"/>
                <a:gd name="T17" fmla="*/ 64 h 199"/>
                <a:gd name="T18" fmla="*/ 194 w 194"/>
                <a:gd name="T19" fmla="*/ 20 h 199"/>
                <a:gd name="T20" fmla="*/ 174 w 194"/>
                <a:gd name="T21" fmla="*/ 0 h 199"/>
                <a:gd name="T22" fmla="*/ 18 w 194"/>
                <a:gd name="T23" fmla="*/ 0 h 199"/>
                <a:gd name="T24" fmla="*/ 0 w 194"/>
                <a:gd name="T25" fmla="*/ 20 h 199"/>
                <a:gd name="T26" fmla="*/ 0 w 194"/>
                <a:gd name="T27" fmla="*/ 179 h 199"/>
                <a:gd name="T28" fmla="*/ 18 w 194"/>
                <a:gd name="T29" fmla="*/ 199 h 199"/>
                <a:gd name="T30" fmla="*/ 174 w 194"/>
                <a:gd name="T31" fmla="*/ 199 h 199"/>
                <a:gd name="T32" fmla="*/ 194 w 194"/>
                <a:gd name="T33" fmla="*/ 179 h 199"/>
                <a:gd name="T34" fmla="*/ 194 w 194"/>
                <a:gd name="T35" fmla="*/ 17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9">
                  <a:moveTo>
                    <a:pt x="194" y="179"/>
                  </a:moveTo>
                  <a:lnTo>
                    <a:pt x="194" y="135"/>
                  </a:lnTo>
                  <a:lnTo>
                    <a:pt x="156" y="135"/>
                  </a:lnTo>
                  <a:lnTo>
                    <a:pt x="156" y="160"/>
                  </a:lnTo>
                  <a:lnTo>
                    <a:pt x="38" y="160"/>
                  </a:lnTo>
                  <a:lnTo>
                    <a:pt x="38" y="39"/>
                  </a:lnTo>
                  <a:lnTo>
                    <a:pt x="156" y="39"/>
                  </a:lnTo>
                  <a:lnTo>
                    <a:pt x="156" y="64"/>
                  </a:lnTo>
                  <a:lnTo>
                    <a:pt x="194" y="64"/>
                  </a:lnTo>
                  <a:lnTo>
                    <a:pt x="194" y="20"/>
                  </a:lnTo>
                  <a:cubicBezTo>
                    <a:pt x="194" y="8"/>
                    <a:pt x="186" y="0"/>
                    <a:pt x="174" y="0"/>
                  </a:cubicBezTo>
                  <a:lnTo>
                    <a:pt x="18" y="0"/>
                  </a:lnTo>
                  <a:cubicBezTo>
                    <a:pt x="8" y="0"/>
                    <a:pt x="0" y="8"/>
                    <a:pt x="0" y="20"/>
                  </a:cubicBezTo>
                  <a:lnTo>
                    <a:pt x="0" y="179"/>
                  </a:lnTo>
                  <a:cubicBezTo>
                    <a:pt x="0" y="189"/>
                    <a:pt x="8" y="199"/>
                    <a:pt x="18" y="199"/>
                  </a:cubicBezTo>
                  <a:lnTo>
                    <a:pt x="174" y="199"/>
                  </a:lnTo>
                  <a:cubicBezTo>
                    <a:pt x="185" y="197"/>
                    <a:pt x="194" y="189"/>
                    <a:pt x="194" y="179"/>
                  </a:cubicBezTo>
                  <a:lnTo>
                    <a:pt x="194" y="17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5" name="Freeform 15"/>
            <p:cNvSpPr>
              <a:spLocks/>
            </p:cNvSpPr>
            <p:nvPr/>
          </p:nvSpPr>
          <p:spPr bwMode="auto">
            <a:xfrm>
              <a:off x="1968641" y="4256834"/>
              <a:ext cx="147638" cy="150813"/>
            </a:xfrm>
            <a:custGeom>
              <a:avLst/>
              <a:gdLst>
                <a:gd name="T0" fmla="*/ 194 w 194"/>
                <a:gd name="T1" fmla="*/ 180 h 198"/>
                <a:gd name="T2" fmla="*/ 194 w 194"/>
                <a:gd name="T3" fmla="*/ 0 h 198"/>
                <a:gd name="T4" fmla="*/ 156 w 194"/>
                <a:gd name="T5" fmla="*/ 0 h 198"/>
                <a:gd name="T6" fmla="*/ 156 w 194"/>
                <a:gd name="T7" fmla="*/ 160 h 198"/>
                <a:gd name="T8" fmla="*/ 38 w 194"/>
                <a:gd name="T9" fmla="*/ 160 h 198"/>
                <a:gd name="T10" fmla="*/ 38 w 194"/>
                <a:gd name="T11" fmla="*/ 0 h 198"/>
                <a:gd name="T12" fmla="*/ 0 w 194"/>
                <a:gd name="T13" fmla="*/ 0 h 198"/>
                <a:gd name="T14" fmla="*/ 0 w 194"/>
                <a:gd name="T15" fmla="*/ 178 h 198"/>
                <a:gd name="T16" fmla="*/ 18 w 194"/>
                <a:gd name="T17" fmla="*/ 198 h 198"/>
                <a:gd name="T18" fmla="*/ 174 w 194"/>
                <a:gd name="T19" fmla="*/ 198 h 198"/>
                <a:gd name="T20" fmla="*/ 194 w 194"/>
                <a:gd name="T21" fmla="*/ 180 h 198"/>
                <a:gd name="T22" fmla="*/ 194 w 194"/>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 h="198">
                  <a:moveTo>
                    <a:pt x="194" y="180"/>
                  </a:moveTo>
                  <a:lnTo>
                    <a:pt x="194" y="0"/>
                  </a:lnTo>
                  <a:lnTo>
                    <a:pt x="156" y="0"/>
                  </a:lnTo>
                  <a:lnTo>
                    <a:pt x="156" y="160"/>
                  </a:lnTo>
                  <a:lnTo>
                    <a:pt x="38" y="160"/>
                  </a:lnTo>
                  <a:lnTo>
                    <a:pt x="38" y="0"/>
                  </a:lnTo>
                  <a:lnTo>
                    <a:pt x="0" y="0"/>
                  </a:lnTo>
                  <a:lnTo>
                    <a:pt x="0" y="178"/>
                  </a:lnTo>
                  <a:cubicBezTo>
                    <a:pt x="0" y="189"/>
                    <a:pt x="8" y="198"/>
                    <a:pt x="18" y="198"/>
                  </a:cubicBezTo>
                  <a:lnTo>
                    <a:pt x="174" y="198"/>
                  </a:lnTo>
                  <a:cubicBezTo>
                    <a:pt x="186" y="198"/>
                    <a:pt x="194" y="190"/>
                    <a:pt x="194" y="180"/>
                  </a:cubicBezTo>
                  <a:lnTo>
                    <a:pt x="194" y="180"/>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6" name="Freeform 16"/>
            <p:cNvSpPr>
              <a:spLocks/>
            </p:cNvSpPr>
            <p:nvPr/>
          </p:nvSpPr>
          <p:spPr bwMode="auto">
            <a:xfrm>
              <a:off x="2168666" y="4256834"/>
              <a:ext cx="149225" cy="152400"/>
            </a:xfrm>
            <a:custGeom>
              <a:avLst/>
              <a:gdLst>
                <a:gd name="T0" fmla="*/ 196 w 196"/>
                <a:gd name="T1" fmla="*/ 179 h 200"/>
                <a:gd name="T2" fmla="*/ 196 w 196"/>
                <a:gd name="T3" fmla="*/ 100 h 200"/>
                <a:gd name="T4" fmla="*/ 176 w 196"/>
                <a:gd name="T5" fmla="*/ 80 h 200"/>
                <a:gd name="T6" fmla="*/ 40 w 196"/>
                <a:gd name="T7" fmla="*/ 80 h 200"/>
                <a:gd name="T8" fmla="*/ 40 w 196"/>
                <a:gd name="T9" fmla="*/ 39 h 200"/>
                <a:gd name="T10" fmla="*/ 158 w 196"/>
                <a:gd name="T11" fmla="*/ 39 h 200"/>
                <a:gd name="T12" fmla="*/ 158 w 196"/>
                <a:gd name="T13" fmla="*/ 60 h 200"/>
                <a:gd name="T14" fmla="*/ 196 w 196"/>
                <a:gd name="T15" fmla="*/ 60 h 200"/>
                <a:gd name="T16" fmla="*/ 196 w 196"/>
                <a:gd name="T17" fmla="*/ 20 h 200"/>
                <a:gd name="T18" fmla="*/ 176 w 196"/>
                <a:gd name="T19" fmla="*/ 0 h 200"/>
                <a:gd name="T20" fmla="*/ 20 w 196"/>
                <a:gd name="T21" fmla="*/ 0 h 200"/>
                <a:gd name="T22" fmla="*/ 2 w 196"/>
                <a:gd name="T23" fmla="*/ 20 h 200"/>
                <a:gd name="T24" fmla="*/ 2 w 196"/>
                <a:gd name="T25" fmla="*/ 99 h 200"/>
                <a:gd name="T26" fmla="*/ 20 w 196"/>
                <a:gd name="T27" fmla="*/ 119 h 200"/>
                <a:gd name="T28" fmla="*/ 156 w 196"/>
                <a:gd name="T29" fmla="*/ 119 h 200"/>
                <a:gd name="T30" fmla="*/ 156 w 196"/>
                <a:gd name="T31" fmla="*/ 160 h 200"/>
                <a:gd name="T32" fmla="*/ 39 w 196"/>
                <a:gd name="T33" fmla="*/ 160 h 200"/>
                <a:gd name="T34" fmla="*/ 39 w 196"/>
                <a:gd name="T35" fmla="*/ 140 h 200"/>
                <a:gd name="T36" fmla="*/ 0 w 196"/>
                <a:gd name="T37" fmla="*/ 140 h 200"/>
                <a:gd name="T38" fmla="*/ 0 w 196"/>
                <a:gd name="T39" fmla="*/ 180 h 200"/>
                <a:gd name="T40" fmla="*/ 19 w 196"/>
                <a:gd name="T41" fmla="*/ 200 h 200"/>
                <a:gd name="T42" fmla="*/ 175 w 196"/>
                <a:gd name="T43" fmla="*/ 200 h 200"/>
                <a:gd name="T44" fmla="*/ 196 w 196"/>
                <a:gd name="T45" fmla="*/ 179 h 200"/>
                <a:gd name="T46" fmla="*/ 196 w 196"/>
                <a:gd name="T47" fmla="*/ 17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200">
                  <a:moveTo>
                    <a:pt x="196" y="179"/>
                  </a:moveTo>
                  <a:lnTo>
                    <a:pt x="196" y="100"/>
                  </a:lnTo>
                  <a:cubicBezTo>
                    <a:pt x="196" y="89"/>
                    <a:pt x="188" y="80"/>
                    <a:pt x="176" y="80"/>
                  </a:cubicBezTo>
                  <a:lnTo>
                    <a:pt x="40" y="80"/>
                  </a:lnTo>
                  <a:lnTo>
                    <a:pt x="40" y="39"/>
                  </a:lnTo>
                  <a:lnTo>
                    <a:pt x="158" y="39"/>
                  </a:lnTo>
                  <a:lnTo>
                    <a:pt x="158" y="60"/>
                  </a:lnTo>
                  <a:lnTo>
                    <a:pt x="196" y="60"/>
                  </a:lnTo>
                  <a:lnTo>
                    <a:pt x="196" y="20"/>
                  </a:lnTo>
                  <a:cubicBezTo>
                    <a:pt x="196" y="8"/>
                    <a:pt x="188" y="0"/>
                    <a:pt x="176" y="0"/>
                  </a:cubicBezTo>
                  <a:lnTo>
                    <a:pt x="20" y="0"/>
                  </a:lnTo>
                  <a:cubicBezTo>
                    <a:pt x="10" y="0"/>
                    <a:pt x="2" y="8"/>
                    <a:pt x="2" y="20"/>
                  </a:cubicBezTo>
                  <a:lnTo>
                    <a:pt x="2" y="99"/>
                  </a:lnTo>
                  <a:cubicBezTo>
                    <a:pt x="2" y="109"/>
                    <a:pt x="10" y="119"/>
                    <a:pt x="20" y="119"/>
                  </a:cubicBezTo>
                  <a:lnTo>
                    <a:pt x="156" y="119"/>
                  </a:lnTo>
                  <a:lnTo>
                    <a:pt x="156" y="160"/>
                  </a:lnTo>
                  <a:lnTo>
                    <a:pt x="39" y="160"/>
                  </a:lnTo>
                  <a:lnTo>
                    <a:pt x="39" y="140"/>
                  </a:lnTo>
                  <a:lnTo>
                    <a:pt x="0" y="140"/>
                  </a:lnTo>
                  <a:lnTo>
                    <a:pt x="0" y="180"/>
                  </a:lnTo>
                  <a:cubicBezTo>
                    <a:pt x="0" y="191"/>
                    <a:pt x="8" y="200"/>
                    <a:pt x="19" y="200"/>
                  </a:cubicBezTo>
                  <a:lnTo>
                    <a:pt x="175" y="200"/>
                  </a:lnTo>
                  <a:cubicBezTo>
                    <a:pt x="188" y="197"/>
                    <a:pt x="196" y="189"/>
                    <a:pt x="196" y="179"/>
                  </a:cubicBezTo>
                  <a:lnTo>
                    <a:pt x="196" y="17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sp>
          <p:nvSpPr>
            <p:cNvPr id="67" name="Freeform 17"/>
            <p:cNvSpPr>
              <a:spLocks noEditPoints="1"/>
            </p:cNvSpPr>
            <p:nvPr/>
          </p:nvSpPr>
          <p:spPr bwMode="auto">
            <a:xfrm>
              <a:off x="2340116" y="4058396"/>
              <a:ext cx="55563" cy="55563"/>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3 h 72"/>
                <a:gd name="T12" fmla="*/ 2 w 72"/>
                <a:gd name="T13" fmla="*/ 36 h 72"/>
                <a:gd name="T14" fmla="*/ 36 w 72"/>
                <a:gd name="T15" fmla="*/ 68 h 72"/>
                <a:gd name="T16" fmla="*/ 68 w 72"/>
                <a:gd name="T17" fmla="*/ 36 h 72"/>
                <a:gd name="T18" fmla="*/ 36 w 72"/>
                <a:gd name="T19" fmla="*/ 3 h 72"/>
                <a:gd name="T20" fmla="*/ 45 w 72"/>
                <a:gd name="T21" fmla="*/ 59 h 72"/>
                <a:gd name="T22" fmla="*/ 36 w 72"/>
                <a:gd name="T23" fmla="*/ 39 h 72"/>
                <a:gd name="T24" fmla="*/ 28 w 72"/>
                <a:gd name="T25" fmla="*/ 39 h 72"/>
                <a:gd name="T26" fmla="*/ 28 w 72"/>
                <a:gd name="T27" fmla="*/ 59 h 72"/>
                <a:gd name="T28" fmla="*/ 22 w 72"/>
                <a:gd name="T29" fmla="*/ 59 h 72"/>
                <a:gd name="T30" fmla="*/ 22 w 72"/>
                <a:gd name="T31" fmla="*/ 14 h 72"/>
                <a:gd name="T32" fmla="*/ 36 w 72"/>
                <a:gd name="T33" fmla="*/ 14 h 72"/>
                <a:gd name="T34" fmla="*/ 50 w 72"/>
                <a:gd name="T35" fmla="*/ 27 h 72"/>
                <a:gd name="T36" fmla="*/ 41 w 72"/>
                <a:gd name="T37" fmla="*/ 39 h 72"/>
                <a:gd name="T38" fmla="*/ 50 w 72"/>
                <a:gd name="T39" fmla="*/ 59 h 72"/>
                <a:gd name="T40" fmla="*/ 45 w 72"/>
                <a:gd name="T41" fmla="*/ 59 h 72"/>
                <a:gd name="T42" fmla="*/ 28 w 72"/>
                <a:gd name="T43" fmla="*/ 34 h 72"/>
                <a:gd name="T44" fmla="*/ 36 w 72"/>
                <a:gd name="T45" fmla="*/ 34 h 72"/>
                <a:gd name="T46" fmla="*/ 45 w 72"/>
                <a:gd name="T47" fmla="*/ 26 h 72"/>
                <a:gd name="T48" fmla="*/ 36 w 72"/>
                <a:gd name="T49" fmla="*/ 18 h 72"/>
                <a:gd name="T50" fmla="*/ 29 w 72"/>
                <a:gd name="T51" fmla="*/ 18 h 72"/>
                <a:gd name="T52" fmla="*/ 29 w 72"/>
                <a:gd name="T53" fmla="*/ 34 h 72"/>
                <a:gd name="T54" fmla="*/ 28 w 72"/>
                <a:gd name="T55"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3"/>
                  </a:moveTo>
                  <a:cubicBezTo>
                    <a:pt x="17" y="3"/>
                    <a:pt x="2" y="18"/>
                    <a:pt x="2" y="36"/>
                  </a:cubicBezTo>
                  <a:cubicBezTo>
                    <a:pt x="2" y="55"/>
                    <a:pt x="17" y="68"/>
                    <a:pt x="36" y="68"/>
                  </a:cubicBezTo>
                  <a:cubicBezTo>
                    <a:pt x="54" y="68"/>
                    <a:pt x="68" y="54"/>
                    <a:pt x="68" y="36"/>
                  </a:cubicBezTo>
                  <a:cubicBezTo>
                    <a:pt x="68" y="18"/>
                    <a:pt x="54" y="3"/>
                    <a:pt x="36" y="3"/>
                  </a:cubicBezTo>
                  <a:close/>
                  <a:moveTo>
                    <a:pt x="45" y="59"/>
                  </a:moveTo>
                  <a:lnTo>
                    <a:pt x="36" y="39"/>
                  </a:lnTo>
                  <a:lnTo>
                    <a:pt x="28" y="39"/>
                  </a:lnTo>
                  <a:lnTo>
                    <a:pt x="28" y="59"/>
                  </a:lnTo>
                  <a:lnTo>
                    <a:pt x="22" y="59"/>
                  </a:lnTo>
                  <a:lnTo>
                    <a:pt x="22" y="14"/>
                  </a:lnTo>
                  <a:lnTo>
                    <a:pt x="36" y="14"/>
                  </a:lnTo>
                  <a:cubicBezTo>
                    <a:pt x="46" y="14"/>
                    <a:pt x="50" y="18"/>
                    <a:pt x="50" y="27"/>
                  </a:cubicBezTo>
                  <a:cubicBezTo>
                    <a:pt x="50" y="34"/>
                    <a:pt x="48" y="38"/>
                    <a:pt x="41" y="39"/>
                  </a:cubicBezTo>
                  <a:lnTo>
                    <a:pt x="50" y="59"/>
                  </a:lnTo>
                  <a:lnTo>
                    <a:pt x="45" y="59"/>
                  </a:lnTo>
                  <a:close/>
                  <a:moveTo>
                    <a:pt x="28" y="34"/>
                  </a:moveTo>
                  <a:lnTo>
                    <a:pt x="36" y="34"/>
                  </a:lnTo>
                  <a:cubicBezTo>
                    <a:pt x="42" y="34"/>
                    <a:pt x="45" y="31"/>
                    <a:pt x="45" y="26"/>
                  </a:cubicBezTo>
                  <a:cubicBezTo>
                    <a:pt x="45" y="20"/>
                    <a:pt x="42" y="18"/>
                    <a:pt x="36" y="18"/>
                  </a:cubicBezTo>
                  <a:lnTo>
                    <a:pt x="29" y="18"/>
                  </a:lnTo>
                  <a:lnTo>
                    <a:pt x="29" y="34"/>
                  </a:lnTo>
                  <a:lnTo>
                    <a:pt x="28" y="34"/>
                  </a:ln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rgbClr val="000000"/>
                </a:solidFill>
              </a:endParaRPr>
            </a:p>
          </p:txBody>
        </p:sp>
      </p:grpSp>
      <p:sp>
        <p:nvSpPr>
          <p:cNvPr id="21" name="Blue bar"/>
          <p:cNvSpPr/>
          <p:nvPr userDrawn="1"/>
        </p:nvSpPr>
        <p:spPr>
          <a:xfrm>
            <a:off x="944563" y="0"/>
            <a:ext cx="1799696" cy="151844"/>
          </a:xfrm>
          <a:prstGeom prst="rect">
            <a:avLst/>
          </a:prstGeom>
          <a:solidFill>
            <a:srgbClr val="0079EF"/>
          </a:solidFill>
          <a:ln w="12700">
            <a:miter lim="400000"/>
          </a:ln>
        </p:spPr>
        <p:txBody>
          <a:bodyPr lIns="45719" rIns="45719" anchor="ctr"/>
          <a:lstStyle/>
          <a:p>
            <a:pPr algn="ctr">
              <a:defRPr>
                <a:solidFill>
                  <a:srgbClr val="FFFFFF"/>
                </a:solidFill>
              </a:defRPr>
            </a:pPr>
            <a:endParaRPr>
              <a:solidFill>
                <a:srgbClr val="FFFFFF"/>
              </a:solidFill>
            </a:endParaRPr>
          </a:p>
        </p:txBody>
      </p:sp>
    </p:spTree>
    <p:extLst>
      <p:ext uri="{BB962C8B-B14F-4D97-AF65-F5344CB8AC3E}">
        <p14:creationId xmlns:p14="http://schemas.microsoft.com/office/powerpoint/2010/main" val="3722875886"/>
      </p:ext>
    </p:extLst>
  </p:cSld>
  <p:clrMap bg1="lt1" tx1="dk1" bg2="lt2" tx2="dk2" accent1="accent1" accent2="accent2" accent3="accent3" accent4="accent4" accent5="accent5" accent6="accent6" hlink="hlink" folHlink="folHlink"/>
  <p:sldLayoutIdLst>
    <p:sldLayoutId id="2147483895" r:id="rId1"/>
    <p:sldLayoutId id="2147484028" r:id="rId2"/>
    <p:sldLayoutId id="2147483982" r:id="rId3"/>
    <p:sldLayoutId id="2147484029" r:id="rId4"/>
    <p:sldLayoutId id="2147484030" r:id="rId5"/>
    <p:sldLayoutId id="2147484033" r:id="rId6"/>
    <p:sldLayoutId id="2147484034" r:id="rId7"/>
    <p:sldLayoutId id="2147484035" r:id="rId8"/>
    <p:sldLayoutId id="2147484036" r:id="rId9"/>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3600" b="1" kern="1200" baseline="0">
          <a:solidFill>
            <a:schemeClr val="tx1"/>
          </a:solidFill>
          <a:latin typeface="+mj-lt"/>
          <a:ea typeface="+mj-ea"/>
          <a:cs typeface="+mj-cs"/>
        </a:defRPr>
      </a:lvl1pPr>
    </p:titleStyle>
    <p:bodyStyle>
      <a:lvl1pPr marL="287338" indent="-287338"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2800" kern="1200">
          <a:solidFill>
            <a:schemeClr val="tx1"/>
          </a:solidFill>
          <a:latin typeface="+mn-lt"/>
          <a:ea typeface="+mn-ea"/>
          <a:cs typeface="+mn-cs"/>
        </a:defRPr>
      </a:lvl1pPr>
      <a:lvl2pPr marL="574675" indent="-22860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2000" kern="1200">
          <a:solidFill>
            <a:schemeClr val="tx1"/>
          </a:solidFill>
          <a:latin typeface="+mn-lt"/>
          <a:ea typeface="+mn-ea"/>
          <a:cs typeface="+mn-cs"/>
        </a:defRPr>
      </a:lvl2pPr>
      <a:lvl3pPr marL="744538" indent="-169863"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800" kern="1200">
          <a:solidFill>
            <a:schemeClr val="tx1"/>
          </a:solidFill>
          <a:latin typeface="+mn-lt"/>
          <a:ea typeface="+mn-ea"/>
          <a:cs typeface="+mn-cs"/>
        </a:defRPr>
      </a:lvl3pPr>
      <a:lvl4pPr marL="922338" indent="-17780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600" kern="1200">
          <a:solidFill>
            <a:schemeClr val="tx1"/>
          </a:solidFill>
          <a:latin typeface="+mn-lt"/>
          <a:ea typeface="+mn-ea"/>
          <a:cs typeface="+mn-cs"/>
        </a:defRPr>
      </a:lvl4pPr>
      <a:lvl5pPr marL="1079500" indent="-15875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7092">
          <p15:clr>
            <a:srgbClr val="F26B43"/>
          </p15:clr>
        </p15:guide>
        <p15:guide id="3" pos="595">
          <p15:clr>
            <a:srgbClr val="F26B43"/>
          </p15:clr>
        </p15:guide>
        <p15:guide id="4" orient="horz" pos="540">
          <p15:clr>
            <a:srgbClr val="F26B43"/>
          </p15:clr>
        </p15:guide>
        <p15:guide id="5" orient="horz" pos="96">
          <p15:clr>
            <a:srgbClr val="F26B43"/>
          </p15:clr>
        </p15:guide>
        <p15:guide id="6" orient="horz" pos="4224">
          <p15:clr>
            <a:srgbClr val="F26B43"/>
          </p15:clr>
        </p15:guide>
        <p15:guide id="7" orient="horz" pos="1094">
          <p15:clr>
            <a:srgbClr val="F26B43"/>
          </p15:clr>
        </p15:guide>
        <p15:guide id="8" pos="3840">
          <p15:clr>
            <a:srgbClr val="F26B43"/>
          </p15:clr>
        </p15:guide>
        <p15:guide id="9" orient="horz" pos="3893">
          <p15:clr>
            <a:srgbClr val="F26B43"/>
          </p15:clr>
        </p15:guide>
        <p15:guide id="10" orient="horz" pos="1389">
          <p15:clr>
            <a:srgbClr val="547EB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0.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5.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5.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0.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hyperlink" Target="http://whatis.techtarget.com/definition/application-portfolio-management-APM" TargetMode="External"/><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p:cNvPicPr>
            <a:picLocks noChangeAspect="1"/>
          </p:cNvPicPr>
          <p:nvPr/>
        </p:nvPicPr>
        <p:blipFill>
          <a:blip r:embed="rId3"/>
          <a:stretch>
            <a:fillRect/>
          </a:stretch>
        </p:blipFill>
        <p:spPr>
          <a:xfrm>
            <a:off x="-334898" y="-33552"/>
            <a:ext cx="12526898" cy="6948514"/>
          </a:xfrm>
          <a:prstGeom prst="rect">
            <a:avLst/>
          </a:prstGeom>
        </p:spPr>
      </p:pic>
      <p:sp>
        <p:nvSpPr>
          <p:cNvPr id="20" name="Rectangle 8"/>
          <p:cNvSpPr/>
          <p:nvPr/>
        </p:nvSpPr>
        <p:spPr>
          <a:xfrm>
            <a:off x="1048005" y="0"/>
            <a:ext cx="1799696" cy="151844"/>
          </a:xfrm>
          <a:prstGeom prst="rect">
            <a:avLst/>
          </a:prstGeom>
          <a:solidFill>
            <a:srgbClr val="FFFFFF"/>
          </a:solidFill>
          <a:ln w="12700">
            <a:miter lim="400000"/>
          </a:ln>
        </p:spPr>
        <p:txBody>
          <a:bodyPr lIns="45719" rIns="45719" anchor="ctr"/>
          <a:lstStyle/>
          <a:p>
            <a:pPr algn="ctr">
              <a:defRPr>
                <a:solidFill>
                  <a:srgbClr val="808080"/>
                </a:solidFill>
              </a:defRPr>
            </a:pPr>
            <a:endParaRPr dirty="0">
              <a:solidFill>
                <a:srgbClr val="808080"/>
              </a:solidFill>
            </a:endParaRPr>
          </a:p>
        </p:txBody>
      </p:sp>
      <p:grpSp>
        <p:nvGrpSpPr>
          <p:cNvPr id="21" name="Group 9"/>
          <p:cNvGrpSpPr/>
          <p:nvPr/>
        </p:nvGrpSpPr>
        <p:grpSpPr>
          <a:xfrm>
            <a:off x="1048005" y="766394"/>
            <a:ext cx="1930326" cy="467408"/>
            <a:chOff x="0" y="0"/>
            <a:chExt cx="1930325" cy="467406"/>
          </a:xfrm>
        </p:grpSpPr>
        <p:sp>
          <p:nvSpPr>
            <p:cNvPr id="22" name="Freeform 5"/>
            <p:cNvSpPr/>
            <p:nvPr/>
          </p:nvSpPr>
          <p:spPr>
            <a:xfrm>
              <a:off x="0" y="97123"/>
              <a:ext cx="370283" cy="37028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5311" y="0"/>
                  </a:lnTo>
                  <a:lnTo>
                    <a:pt x="5311" y="16289"/>
                  </a:lnTo>
                  <a:lnTo>
                    <a:pt x="21600" y="16289"/>
                  </a:lnTo>
                  <a:lnTo>
                    <a:pt x="21600" y="21600"/>
                  </a:lnTo>
                  <a:lnTo>
                    <a:pt x="0" y="21600"/>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3" name="Freeform 6"/>
            <p:cNvSpPr/>
            <p:nvPr/>
          </p:nvSpPr>
          <p:spPr>
            <a:xfrm>
              <a:off x="91053" y="12140"/>
              <a:ext cx="370283" cy="364213"/>
            </a:xfrm>
            <a:custGeom>
              <a:avLst/>
              <a:gdLst/>
              <a:ahLst/>
              <a:cxnLst>
                <a:cxn ang="0">
                  <a:pos x="wd2" y="hd2"/>
                </a:cxn>
                <a:cxn ang="5400000">
                  <a:pos x="wd2" y="hd2"/>
                </a:cxn>
                <a:cxn ang="10800000">
                  <a:pos x="wd2" y="hd2"/>
                </a:cxn>
                <a:cxn ang="16200000">
                  <a:pos x="wd2" y="hd2"/>
                </a:cxn>
              </a:cxnLst>
              <a:rect l="0" t="0" r="r" b="b"/>
              <a:pathLst>
                <a:path w="21600" h="21600" extrusionOk="0">
                  <a:moveTo>
                    <a:pt x="0" y="5040"/>
                  </a:moveTo>
                  <a:lnTo>
                    <a:pt x="0" y="0"/>
                  </a:lnTo>
                  <a:lnTo>
                    <a:pt x="21600" y="0"/>
                  </a:lnTo>
                  <a:lnTo>
                    <a:pt x="21600" y="21600"/>
                  </a:lnTo>
                  <a:lnTo>
                    <a:pt x="16289" y="21600"/>
                  </a:lnTo>
                  <a:lnTo>
                    <a:pt x="16289" y="5040"/>
                  </a:lnTo>
                  <a:lnTo>
                    <a:pt x="0" y="5040"/>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4" name="Freeform 7"/>
            <p:cNvSpPr/>
            <p:nvPr/>
          </p:nvSpPr>
          <p:spPr>
            <a:xfrm>
              <a:off x="564529" y="12140"/>
              <a:ext cx="212458" cy="1942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17897" y="0"/>
                  </a:lnTo>
                  <a:lnTo>
                    <a:pt x="11109" y="10800"/>
                  </a:lnTo>
                  <a:lnTo>
                    <a:pt x="4320" y="0"/>
                  </a:lnTo>
                  <a:lnTo>
                    <a:pt x="0" y="0"/>
                  </a:lnTo>
                  <a:lnTo>
                    <a:pt x="0" y="21600"/>
                  </a:lnTo>
                  <a:lnTo>
                    <a:pt x="4320" y="21600"/>
                  </a:lnTo>
                  <a:lnTo>
                    <a:pt x="4320" y="7425"/>
                  </a:lnTo>
                  <a:lnTo>
                    <a:pt x="9874" y="16200"/>
                  </a:lnTo>
                  <a:lnTo>
                    <a:pt x="12343" y="16200"/>
                  </a:lnTo>
                  <a:lnTo>
                    <a:pt x="17897" y="7425"/>
                  </a:lnTo>
                  <a:lnTo>
                    <a:pt x="17897" y="21600"/>
                  </a:lnTo>
                  <a:lnTo>
                    <a:pt x="21600" y="21600"/>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5" name="Freeform 8"/>
            <p:cNvSpPr/>
            <p:nvPr/>
          </p:nvSpPr>
          <p:spPr>
            <a:xfrm>
              <a:off x="880180" y="12140"/>
              <a:ext cx="36422" cy="194248"/>
            </a:xfrm>
            <a:prstGeom prst="rect">
              <a:avLst/>
            </a:pr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6" name="Freeform 9"/>
            <p:cNvSpPr/>
            <p:nvPr/>
          </p:nvSpPr>
          <p:spPr>
            <a:xfrm>
              <a:off x="1019794" y="12140"/>
              <a:ext cx="188178" cy="194248"/>
            </a:xfrm>
            <a:custGeom>
              <a:avLst/>
              <a:gdLst/>
              <a:ahLst/>
              <a:cxnLst>
                <a:cxn ang="0">
                  <a:pos x="wd2" y="hd2"/>
                </a:cxn>
                <a:cxn ang="5400000">
                  <a:pos x="wd2" y="hd2"/>
                </a:cxn>
                <a:cxn ang="10800000">
                  <a:pos x="wd2" y="hd2"/>
                </a:cxn>
                <a:cxn ang="16200000">
                  <a:pos x="wd2" y="hd2"/>
                </a:cxn>
              </a:cxnLst>
              <a:rect l="0" t="0" r="r" b="b"/>
              <a:pathLst>
                <a:path w="21600" h="21600" extrusionOk="0">
                  <a:moveTo>
                    <a:pt x="21600" y="19575"/>
                  </a:moveTo>
                  <a:lnTo>
                    <a:pt x="21600" y="14850"/>
                  </a:lnTo>
                  <a:lnTo>
                    <a:pt x="17419" y="14850"/>
                  </a:lnTo>
                  <a:lnTo>
                    <a:pt x="17419" y="17550"/>
                  </a:lnTo>
                  <a:lnTo>
                    <a:pt x="4181" y="17550"/>
                  </a:lnTo>
                  <a:lnTo>
                    <a:pt x="4181" y="4050"/>
                  </a:lnTo>
                  <a:lnTo>
                    <a:pt x="17419" y="4050"/>
                  </a:lnTo>
                  <a:lnTo>
                    <a:pt x="17419" y="6075"/>
                  </a:lnTo>
                  <a:lnTo>
                    <a:pt x="21600" y="6750"/>
                  </a:lnTo>
                  <a:lnTo>
                    <a:pt x="21600" y="0"/>
                  </a:lnTo>
                  <a:lnTo>
                    <a:pt x="0" y="0"/>
                  </a:lnTo>
                  <a:lnTo>
                    <a:pt x="0" y="20925"/>
                  </a:lnTo>
                  <a:lnTo>
                    <a:pt x="2090" y="21600"/>
                  </a:lnTo>
                  <a:lnTo>
                    <a:pt x="19510" y="21600"/>
                  </a:lnTo>
                  <a:lnTo>
                    <a:pt x="21600" y="20925"/>
                  </a:lnTo>
                  <a:lnTo>
                    <a:pt x="21600" y="19575"/>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7" name="Freeform 10"/>
            <p:cNvSpPr/>
            <p:nvPr/>
          </p:nvSpPr>
          <p:spPr>
            <a:xfrm>
              <a:off x="1311164" y="12140"/>
              <a:ext cx="194248" cy="1942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4850" y="12825"/>
                  </a:lnTo>
                  <a:lnTo>
                    <a:pt x="19575" y="12825"/>
                  </a:lnTo>
                  <a:lnTo>
                    <a:pt x="20925" y="12150"/>
                  </a:lnTo>
                  <a:lnTo>
                    <a:pt x="21600" y="10800"/>
                  </a:lnTo>
                  <a:lnTo>
                    <a:pt x="21600" y="2025"/>
                  </a:lnTo>
                  <a:lnTo>
                    <a:pt x="20925" y="0"/>
                  </a:lnTo>
                  <a:lnTo>
                    <a:pt x="0" y="0"/>
                  </a:lnTo>
                  <a:lnTo>
                    <a:pt x="0" y="21600"/>
                  </a:lnTo>
                  <a:lnTo>
                    <a:pt x="4050" y="21600"/>
                  </a:lnTo>
                  <a:lnTo>
                    <a:pt x="4050" y="12825"/>
                  </a:lnTo>
                  <a:lnTo>
                    <a:pt x="9450" y="12825"/>
                  </a:lnTo>
                  <a:lnTo>
                    <a:pt x="16200" y="21600"/>
                  </a:lnTo>
                  <a:lnTo>
                    <a:pt x="21600" y="21600"/>
                  </a:lnTo>
                  <a:close/>
                  <a:moveTo>
                    <a:pt x="4050" y="4050"/>
                  </a:moveTo>
                  <a:lnTo>
                    <a:pt x="16875" y="4050"/>
                  </a:lnTo>
                  <a:lnTo>
                    <a:pt x="16875" y="8775"/>
                  </a:lnTo>
                  <a:lnTo>
                    <a:pt x="4050" y="8775"/>
                  </a:lnTo>
                  <a:lnTo>
                    <a:pt x="4050" y="4050"/>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8" name="Freeform 11"/>
            <p:cNvSpPr/>
            <p:nvPr/>
          </p:nvSpPr>
          <p:spPr>
            <a:xfrm>
              <a:off x="1602534" y="12140"/>
              <a:ext cx="194248" cy="194248"/>
            </a:xfrm>
            <a:custGeom>
              <a:avLst/>
              <a:gdLst/>
              <a:ahLst/>
              <a:cxnLst>
                <a:cxn ang="0">
                  <a:pos x="wd2" y="hd2"/>
                </a:cxn>
                <a:cxn ang="5400000">
                  <a:pos x="wd2" y="hd2"/>
                </a:cxn>
                <a:cxn ang="10800000">
                  <a:pos x="wd2" y="hd2"/>
                </a:cxn>
                <a:cxn ang="16200000">
                  <a:pos x="wd2" y="hd2"/>
                </a:cxn>
              </a:cxnLst>
              <a:rect l="0" t="0" r="r" b="b"/>
              <a:pathLst>
                <a:path w="21600" h="21600" extrusionOk="0">
                  <a:moveTo>
                    <a:pt x="21600" y="19575"/>
                  </a:moveTo>
                  <a:lnTo>
                    <a:pt x="21600" y="2025"/>
                  </a:lnTo>
                  <a:lnTo>
                    <a:pt x="20925" y="0"/>
                  </a:lnTo>
                  <a:lnTo>
                    <a:pt x="675" y="0"/>
                  </a:lnTo>
                  <a:lnTo>
                    <a:pt x="0" y="2025"/>
                  </a:lnTo>
                  <a:lnTo>
                    <a:pt x="0" y="19575"/>
                  </a:lnTo>
                  <a:lnTo>
                    <a:pt x="675" y="20925"/>
                  </a:lnTo>
                  <a:lnTo>
                    <a:pt x="2025" y="21600"/>
                  </a:lnTo>
                  <a:lnTo>
                    <a:pt x="19575" y="21600"/>
                  </a:lnTo>
                  <a:lnTo>
                    <a:pt x="20925" y="20925"/>
                  </a:lnTo>
                  <a:lnTo>
                    <a:pt x="21600" y="19575"/>
                  </a:lnTo>
                  <a:close/>
                  <a:moveTo>
                    <a:pt x="4050" y="4050"/>
                  </a:moveTo>
                  <a:lnTo>
                    <a:pt x="17550" y="4050"/>
                  </a:lnTo>
                  <a:lnTo>
                    <a:pt x="17550" y="17550"/>
                  </a:lnTo>
                  <a:lnTo>
                    <a:pt x="4050" y="17550"/>
                  </a:lnTo>
                  <a:lnTo>
                    <a:pt x="4050" y="4050"/>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29" name="Freeform 12"/>
            <p:cNvSpPr/>
            <p:nvPr/>
          </p:nvSpPr>
          <p:spPr>
            <a:xfrm>
              <a:off x="564529" y="267089"/>
              <a:ext cx="194247" cy="200318"/>
            </a:xfrm>
            <a:custGeom>
              <a:avLst/>
              <a:gdLst/>
              <a:ahLst/>
              <a:cxnLst>
                <a:cxn ang="0">
                  <a:pos x="wd2" y="hd2"/>
                </a:cxn>
                <a:cxn ang="5400000">
                  <a:pos x="wd2" y="hd2"/>
                </a:cxn>
                <a:cxn ang="10800000">
                  <a:pos x="wd2" y="hd2"/>
                </a:cxn>
                <a:cxn ang="16200000">
                  <a:pos x="wd2" y="hd2"/>
                </a:cxn>
              </a:cxnLst>
              <a:rect l="0" t="0" r="r" b="b"/>
              <a:pathLst>
                <a:path w="21600" h="21600" extrusionOk="0">
                  <a:moveTo>
                    <a:pt x="21600" y="4582"/>
                  </a:moveTo>
                  <a:lnTo>
                    <a:pt x="21600" y="0"/>
                  </a:lnTo>
                  <a:lnTo>
                    <a:pt x="0" y="0"/>
                  </a:lnTo>
                  <a:lnTo>
                    <a:pt x="0" y="21600"/>
                  </a:lnTo>
                  <a:lnTo>
                    <a:pt x="4725" y="21600"/>
                  </a:lnTo>
                  <a:lnTo>
                    <a:pt x="4725" y="13091"/>
                  </a:lnTo>
                  <a:lnTo>
                    <a:pt x="17550" y="13091"/>
                  </a:lnTo>
                  <a:lnTo>
                    <a:pt x="17550" y="8509"/>
                  </a:lnTo>
                  <a:lnTo>
                    <a:pt x="4725" y="8509"/>
                  </a:lnTo>
                  <a:lnTo>
                    <a:pt x="4725" y="4582"/>
                  </a:lnTo>
                  <a:lnTo>
                    <a:pt x="21600" y="4582"/>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30" name="Freeform 13"/>
            <p:cNvSpPr/>
            <p:nvPr/>
          </p:nvSpPr>
          <p:spPr>
            <a:xfrm>
              <a:off x="813407" y="267089"/>
              <a:ext cx="194248" cy="200318"/>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2618"/>
                  </a:lnTo>
                  <a:lnTo>
                    <a:pt x="20925" y="655"/>
                  </a:lnTo>
                  <a:lnTo>
                    <a:pt x="19575" y="0"/>
                  </a:lnTo>
                  <a:lnTo>
                    <a:pt x="2025" y="0"/>
                  </a:lnTo>
                  <a:lnTo>
                    <a:pt x="675" y="655"/>
                  </a:lnTo>
                  <a:lnTo>
                    <a:pt x="0" y="2618"/>
                  </a:lnTo>
                  <a:lnTo>
                    <a:pt x="0" y="19636"/>
                  </a:lnTo>
                  <a:lnTo>
                    <a:pt x="675" y="20945"/>
                  </a:lnTo>
                  <a:lnTo>
                    <a:pt x="2025" y="21600"/>
                  </a:lnTo>
                  <a:lnTo>
                    <a:pt x="19575" y="21600"/>
                  </a:lnTo>
                  <a:lnTo>
                    <a:pt x="20925" y="20945"/>
                  </a:lnTo>
                  <a:lnTo>
                    <a:pt x="21600" y="19636"/>
                  </a:lnTo>
                  <a:close/>
                  <a:moveTo>
                    <a:pt x="4050" y="4582"/>
                  </a:moveTo>
                  <a:lnTo>
                    <a:pt x="17550" y="4582"/>
                  </a:lnTo>
                  <a:lnTo>
                    <a:pt x="17550" y="17018"/>
                  </a:lnTo>
                  <a:lnTo>
                    <a:pt x="4050" y="17018"/>
                  </a:lnTo>
                  <a:lnTo>
                    <a:pt x="4050" y="4582"/>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31" name="Freeform 14"/>
            <p:cNvSpPr/>
            <p:nvPr/>
          </p:nvSpPr>
          <p:spPr>
            <a:xfrm>
              <a:off x="1074426" y="267089"/>
              <a:ext cx="194248" cy="200318"/>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14400"/>
                  </a:lnTo>
                  <a:lnTo>
                    <a:pt x="17550" y="15055"/>
                  </a:lnTo>
                  <a:lnTo>
                    <a:pt x="17550" y="17018"/>
                  </a:lnTo>
                  <a:lnTo>
                    <a:pt x="4725" y="17018"/>
                  </a:lnTo>
                  <a:lnTo>
                    <a:pt x="4725" y="4582"/>
                  </a:lnTo>
                  <a:lnTo>
                    <a:pt x="17550" y="4582"/>
                  </a:lnTo>
                  <a:lnTo>
                    <a:pt x="17550" y="6545"/>
                  </a:lnTo>
                  <a:lnTo>
                    <a:pt x="21600" y="7200"/>
                  </a:lnTo>
                  <a:lnTo>
                    <a:pt x="21600" y="2618"/>
                  </a:lnTo>
                  <a:lnTo>
                    <a:pt x="20925" y="655"/>
                  </a:lnTo>
                  <a:lnTo>
                    <a:pt x="19575" y="0"/>
                  </a:lnTo>
                  <a:lnTo>
                    <a:pt x="2700" y="0"/>
                  </a:lnTo>
                  <a:lnTo>
                    <a:pt x="675" y="655"/>
                  </a:lnTo>
                  <a:lnTo>
                    <a:pt x="0" y="2618"/>
                  </a:lnTo>
                  <a:lnTo>
                    <a:pt x="0" y="19636"/>
                  </a:lnTo>
                  <a:lnTo>
                    <a:pt x="675" y="20945"/>
                  </a:lnTo>
                  <a:lnTo>
                    <a:pt x="2700" y="21600"/>
                  </a:lnTo>
                  <a:lnTo>
                    <a:pt x="19575" y="21600"/>
                  </a:lnTo>
                  <a:lnTo>
                    <a:pt x="20925" y="20945"/>
                  </a:lnTo>
                  <a:lnTo>
                    <a:pt x="21600" y="19636"/>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32" name="Freeform 15"/>
            <p:cNvSpPr/>
            <p:nvPr/>
          </p:nvSpPr>
          <p:spPr>
            <a:xfrm>
              <a:off x="1341515" y="267089"/>
              <a:ext cx="194248" cy="200318"/>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0"/>
                  </a:lnTo>
                  <a:lnTo>
                    <a:pt x="16875" y="0"/>
                  </a:lnTo>
                  <a:lnTo>
                    <a:pt x="16875" y="17018"/>
                  </a:lnTo>
                  <a:lnTo>
                    <a:pt x="4050" y="17018"/>
                  </a:lnTo>
                  <a:lnTo>
                    <a:pt x="4050" y="0"/>
                  </a:lnTo>
                  <a:lnTo>
                    <a:pt x="0" y="0"/>
                  </a:lnTo>
                  <a:lnTo>
                    <a:pt x="0" y="19636"/>
                  </a:lnTo>
                  <a:lnTo>
                    <a:pt x="675" y="20945"/>
                  </a:lnTo>
                  <a:lnTo>
                    <a:pt x="2025" y="21600"/>
                  </a:lnTo>
                  <a:lnTo>
                    <a:pt x="18900" y="21600"/>
                  </a:lnTo>
                  <a:lnTo>
                    <a:pt x="20925" y="20945"/>
                  </a:lnTo>
                  <a:lnTo>
                    <a:pt x="21600" y="19636"/>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sp>
          <p:nvSpPr>
            <p:cNvPr id="33" name="Freeform 16"/>
            <p:cNvSpPr/>
            <p:nvPr/>
          </p:nvSpPr>
          <p:spPr>
            <a:xfrm>
              <a:off x="1602534" y="267089"/>
              <a:ext cx="194248" cy="200318"/>
            </a:xfrm>
            <a:custGeom>
              <a:avLst/>
              <a:gdLst/>
              <a:ahLst/>
              <a:cxnLst>
                <a:cxn ang="0">
                  <a:pos x="wd2" y="hd2"/>
                </a:cxn>
                <a:cxn ang="5400000">
                  <a:pos x="wd2" y="hd2"/>
                </a:cxn>
                <a:cxn ang="10800000">
                  <a:pos x="wd2" y="hd2"/>
                </a:cxn>
                <a:cxn ang="16200000">
                  <a:pos x="wd2" y="hd2"/>
                </a:cxn>
              </a:cxnLst>
              <a:rect l="0" t="0" r="r" b="b"/>
              <a:pathLst>
                <a:path w="21600" h="21600" extrusionOk="0">
                  <a:moveTo>
                    <a:pt x="21600" y="19636"/>
                  </a:moveTo>
                  <a:lnTo>
                    <a:pt x="21600" y="11127"/>
                  </a:lnTo>
                  <a:lnTo>
                    <a:pt x="20925" y="9164"/>
                  </a:lnTo>
                  <a:lnTo>
                    <a:pt x="19575" y="8509"/>
                  </a:lnTo>
                  <a:lnTo>
                    <a:pt x="4050" y="8509"/>
                  </a:lnTo>
                  <a:lnTo>
                    <a:pt x="4050" y="4582"/>
                  </a:lnTo>
                  <a:lnTo>
                    <a:pt x="17550" y="4582"/>
                  </a:lnTo>
                  <a:lnTo>
                    <a:pt x="17550" y="6545"/>
                  </a:lnTo>
                  <a:lnTo>
                    <a:pt x="21600" y="7200"/>
                  </a:lnTo>
                  <a:lnTo>
                    <a:pt x="21600" y="2618"/>
                  </a:lnTo>
                  <a:lnTo>
                    <a:pt x="20925" y="655"/>
                  </a:lnTo>
                  <a:lnTo>
                    <a:pt x="19575" y="0"/>
                  </a:lnTo>
                  <a:lnTo>
                    <a:pt x="2025" y="0"/>
                  </a:lnTo>
                  <a:lnTo>
                    <a:pt x="675" y="655"/>
                  </a:lnTo>
                  <a:lnTo>
                    <a:pt x="0" y="2618"/>
                  </a:lnTo>
                  <a:lnTo>
                    <a:pt x="0" y="10473"/>
                  </a:lnTo>
                  <a:lnTo>
                    <a:pt x="675" y="12436"/>
                  </a:lnTo>
                  <a:lnTo>
                    <a:pt x="2025" y="13091"/>
                  </a:lnTo>
                  <a:lnTo>
                    <a:pt x="17550" y="13091"/>
                  </a:lnTo>
                  <a:lnTo>
                    <a:pt x="17550" y="17018"/>
                  </a:lnTo>
                  <a:lnTo>
                    <a:pt x="4050" y="17018"/>
                  </a:lnTo>
                  <a:lnTo>
                    <a:pt x="4050" y="15055"/>
                  </a:lnTo>
                  <a:lnTo>
                    <a:pt x="0" y="14400"/>
                  </a:lnTo>
                  <a:lnTo>
                    <a:pt x="0" y="19636"/>
                  </a:lnTo>
                  <a:lnTo>
                    <a:pt x="675" y="20945"/>
                  </a:lnTo>
                  <a:lnTo>
                    <a:pt x="2025" y="21600"/>
                  </a:lnTo>
                  <a:lnTo>
                    <a:pt x="19575" y="21600"/>
                  </a:lnTo>
                  <a:lnTo>
                    <a:pt x="20925" y="20945"/>
                  </a:lnTo>
                  <a:lnTo>
                    <a:pt x="21600" y="19636"/>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000000"/>
                </a:solidFill>
              </a:endParaRPr>
            </a:p>
          </p:txBody>
        </p:sp>
        <p:sp>
          <p:nvSpPr>
            <p:cNvPr id="34" name="Freeform 17"/>
            <p:cNvSpPr/>
            <p:nvPr/>
          </p:nvSpPr>
          <p:spPr>
            <a:xfrm>
              <a:off x="1845342" y="0"/>
              <a:ext cx="84984" cy="8498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6171" y="20057"/>
                  </a:lnTo>
                  <a:lnTo>
                    <a:pt x="3086" y="18514"/>
                  </a:lnTo>
                  <a:lnTo>
                    <a:pt x="0" y="13886"/>
                  </a:lnTo>
                  <a:lnTo>
                    <a:pt x="0" y="6171"/>
                  </a:lnTo>
                  <a:lnTo>
                    <a:pt x="6171" y="0"/>
                  </a:lnTo>
                  <a:lnTo>
                    <a:pt x="13886" y="0"/>
                  </a:lnTo>
                  <a:lnTo>
                    <a:pt x="18514" y="3086"/>
                  </a:lnTo>
                  <a:lnTo>
                    <a:pt x="20057" y="6171"/>
                  </a:lnTo>
                  <a:lnTo>
                    <a:pt x="21600" y="10800"/>
                  </a:lnTo>
                  <a:lnTo>
                    <a:pt x="20057" y="13886"/>
                  </a:lnTo>
                  <a:lnTo>
                    <a:pt x="18514" y="18514"/>
                  </a:lnTo>
                  <a:lnTo>
                    <a:pt x="13886" y="20057"/>
                  </a:lnTo>
                  <a:lnTo>
                    <a:pt x="10800" y="21600"/>
                  </a:lnTo>
                  <a:close/>
                  <a:moveTo>
                    <a:pt x="10800" y="0"/>
                  </a:moveTo>
                  <a:lnTo>
                    <a:pt x="6171" y="1543"/>
                  </a:lnTo>
                  <a:lnTo>
                    <a:pt x="3086" y="3086"/>
                  </a:lnTo>
                  <a:lnTo>
                    <a:pt x="1543" y="6171"/>
                  </a:lnTo>
                  <a:lnTo>
                    <a:pt x="0" y="10800"/>
                  </a:lnTo>
                  <a:lnTo>
                    <a:pt x="3086" y="16971"/>
                  </a:lnTo>
                  <a:lnTo>
                    <a:pt x="6171" y="18514"/>
                  </a:lnTo>
                  <a:lnTo>
                    <a:pt x="10800" y="20057"/>
                  </a:lnTo>
                  <a:lnTo>
                    <a:pt x="16971" y="16971"/>
                  </a:lnTo>
                  <a:lnTo>
                    <a:pt x="20057" y="10800"/>
                  </a:lnTo>
                  <a:lnTo>
                    <a:pt x="18514" y="6171"/>
                  </a:lnTo>
                  <a:lnTo>
                    <a:pt x="16971" y="3086"/>
                  </a:lnTo>
                  <a:lnTo>
                    <a:pt x="10800" y="0"/>
                  </a:lnTo>
                  <a:close/>
                  <a:moveTo>
                    <a:pt x="12343" y="16971"/>
                  </a:moveTo>
                  <a:lnTo>
                    <a:pt x="10800" y="10800"/>
                  </a:lnTo>
                  <a:lnTo>
                    <a:pt x="7714" y="10800"/>
                  </a:lnTo>
                  <a:lnTo>
                    <a:pt x="7714" y="16971"/>
                  </a:lnTo>
                  <a:lnTo>
                    <a:pt x="6171" y="16971"/>
                  </a:lnTo>
                  <a:lnTo>
                    <a:pt x="6171" y="3086"/>
                  </a:lnTo>
                  <a:lnTo>
                    <a:pt x="10800" y="3086"/>
                  </a:lnTo>
                  <a:lnTo>
                    <a:pt x="13886" y="4629"/>
                  </a:lnTo>
                  <a:lnTo>
                    <a:pt x="13886" y="9257"/>
                  </a:lnTo>
                  <a:lnTo>
                    <a:pt x="12343" y="10800"/>
                  </a:lnTo>
                  <a:lnTo>
                    <a:pt x="13886" y="16971"/>
                  </a:lnTo>
                  <a:lnTo>
                    <a:pt x="12343" y="16971"/>
                  </a:lnTo>
                  <a:close/>
                  <a:moveTo>
                    <a:pt x="7714" y="9257"/>
                  </a:moveTo>
                  <a:lnTo>
                    <a:pt x="12343" y="9257"/>
                  </a:lnTo>
                  <a:lnTo>
                    <a:pt x="12343" y="6171"/>
                  </a:lnTo>
                  <a:lnTo>
                    <a:pt x="9257" y="4629"/>
                  </a:lnTo>
                  <a:lnTo>
                    <a:pt x="7714" y="4629"/>
                  </a:lnTo>
                  <a:lnTo>
                    <a:pt x="7714" y="9257"/>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808080"/>
                  </a:solidFill>
                </a:defRPr>
              </a:pPr>
              <a:endParaRPr dirty="0">
                <a:solidFill>
                  <a:srgbClr val="808080"/>
                </a:solidFill>
              </a:endParaRPr>
            </a:p>
          </p:txBody>
        </p:sp>
      </p:grpSp>
      <p:sp>
        <p:nvSpPr>
          <p:cNvPr id="2" name="Title 1"/>
          <p:cNvSpPr>
            <a:spLocks noGrp="1"/>
          </p:cNvSpPr>
          <p:nvPr>
            <p:ph type="ctrTitle"/>
          </p:nvPr>
        </p:nvSpPr>
        <p:spPr>
          <a:xfrm>
            <a:off x="930880" y="3459892"/>
            <a:ext cx="9765024" cy="1295895"/>
          </a:xfrm>
        </p:spPr>
        <p:txBody>
          <a:bodyPr>
            <a:normAutofit/>
          </a:bodyPr>
          <a:lstStyle/>
          <a:p>
            <a:r>
              <a:rPr lang="en-US" dirty="0" smtClean="0"/>
              <a:t>Module </a:t>
            </a:r>
            <a:r>
              <a:rPr lang="en-US" dirty="0" smtClean="0"/>
              <a:t>16 </a:t>
            </a:r>
            <a:r>
              <a:rPr lang="en-US" dirty="0" smtClean="0"/>
              <a:t>– </a:t>
            </a:r>
            <a:r>
              <a:rPr lang="en-US" dirty="0" smtClean="0"/>
              <a:t>SMA-X APM</a:t>
            </a:r>
            <a:r>
              <a:rPr lang="en-US" dirty="0" smtClean="0"/>
              <a:t/>
            </a:r>
            <a:br>
              <a:rPr lang="en-US" dirty="0" smtClean="0"/>
            </a:br>
            <a:endParaRPr lang="en-US" sz="4000" dirty="0"/>
          </a:p>
        </p:txBody>
      </p:sp>
      <p:sp>
        <p:nvSpPr>
          <p:cNvPr id="3" name="Text Placeholder 2"/>
          <p:cNvSpPr>
            <a:spLocks noGrp="1"/>
          </p:cNvSpPr>
          <p:nvPr>
            <p:ph type="body" sz="quarter" idx="11"/>
          </p:nvPr>
        </p:nvSpPr>
        <p:spPr>
          <a:xfrm>
            <a:off x="930881" y="6196332"/>
            <a:ext cx="3588366" cy="433067"/>
          </a:xfrm>
        </p:spPr>
        <p:txBody>
          <a:bodyPr/>
          <a:lstStyle/>
          <a:p>
            <a:r>
              <a:rPr lang="en-US" dirty="0" smtClean="0"/>
              <a:t>Jan 2018</a:t>
            </a:r>
            <a:endParaRPr lang="en-US" dirty="0"/>
          </a:p>
        </p:txBody>
      </p:sp>
      <p:sp>
        <p:nvSpPr>
          <p:cNvPr id="5" name="Slide Number Placeholder 4"/>
          <p:cNvSpPr>
            <a:spLocks noGrp="1"/>
          </p:cNvSpPr>
          <p:nvPr>
            <p:ph type="sldNum" sz="quarter" idx="4"/>
          </p:nvPr>
        </p:nvSpPr>
        <p:spPr/>
        <p:txBody>
          <a:bodyPr/>
          <a:lstStyle/>
          <a:p>
            <a:fld id="{0FB999A9-77CE-4AD1-9911-24A29F08BC34}" type="slidenum">
              <a:rPr lang="en-US" smtClean="0"/>
              <a:pPr/>
              <a:t>1</a:t>
            </a:fld>
            <a:endParaRPr lang="en-US" dirty="0"/>
          </a:p>
        </p:txBody>
      </p:sp>
    </p:spTree>
    <p:extLst>
      <p:ext uri="{BB962C8B-B14F-4D97-AF65-F5344CB8AC3E}">
        <p14:creationId xmlns:p14="http://schemas.microsoft.com/office/powerpoint/2010/main" val="3989742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Menu </a:t>
            </a:r>
            <a:r>
              <a:rPr lang="en-US" dirty="0" smtClean="0"/>
              <a:t>&gt; Service Catalog &gt; Service Definitions</a:t>
            </a:r>
            <a:endParaRPr lang="en-US" dirty="0"/>
          </a:p>
        </p:txBody>
      </p:sp>
      <p:sp>
        <p:nvSpPr>
          <p:cNvPr id="3" name="Title 2"/>
          <p:cNvSpPr>
            <a:spLocks noGrp="1"/>
          </p:cNvSpPr>
          <p:nvPr>
            <p:ph type="title"/>
          </p:nvPr>
        </p:nvSpPr>
        <p:spPr/>
        <p:txBody>
          <a:bodyPr/>
          <a:lstStyle/>
          <a:p>
            <a:r>
              <a:rPr lang="en-US" sz="2800" dirty="0" smtClean="0">
                <a:latin typeface="+mj-lt"/>
              </a:rPr>
              <a:t>Creating an application from Service Management</a:t>
            </a:r>
            <a:endParaRPr lang="en-US" sz="2800" dirty="0">
              <a:latin typeface="+mj-lt"/>
            </a:endParaRPr>
          </a:p>
        </p:txBody>
      </p:sp>
      <p:pic>
        <p:nvPicPr>
          <p:cNvPr id="7170" name="Picture 2" descr="C:\Users\lewisba\AppData\Local\Temp\SNAGHTML50d125.PNG"/>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3724118" y="1443871"/>
            <a:ext cx="8043045"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7291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1962" y="313419"/>
            <a:ext cx="11280140" cy="387798"/>
          </a:xfrm>
        </p:spPr>
        <p:txBody>
          <a:bodyPr/>
          <a:lstStyle/>
          <a:p>
            <a:r>
              <a:rPr lang="en-US" sz="2800" dirty="0" smtClean="0"/>
              <a:t>Application attributes</a:t>
            </a:r>
            <a:endParaRPr lang="en-US" sz="2800" dirty="0"/>
          </a:p>
        </p:txBody>
      </p:sp>
      <p:sp>
        <p:nvSpPr>
          <p:cNvPr id="6" name="Content Placeholder 5"/>
          <p:cNvSpPr>
            <a:spLocks noGrp="1"/>
          </p:cNvSpPr>
          <p:nvPr>
            <p:ph sz="quarter" idx="17"/>
          </p:nvPr>
        </p:nvSpPr>
        <p:spPr>
          <a:xfrm>
            <a:off x="441961" y="1651921"/>
            <a:ext cx="4184467" cy="4607364"/>
          </a:xfrm>
        </p:spPr>
        <p:txBody>
          <a:bodyPr/>
          <a:lstStyle/>
          <a:p>
            <a:pPr marL="380990" indent="-380990">
              <a:buFont typeface="Arial" panose="020B0604020202020204" pitchFamily="34" charset="0"/>
              <a:buChar char="•"/>
            </a:pPr>
            <a:r>
              <a:rPr lang="en-US" sz="2400" dirty="0"/>
              <a:t>Certain attributes are necessary for analysis and </a:t>
            </a:r>
            <a:r>
              <a:rPr lang="en-US" sz="2400" dirty="0" smtClean="0"/>
              <a:t>optimization</a:t>
            </a:r>
          </a:p>
          <a:p>
            <a:pPr marL="533387" lvl="2" indent="-380990">
              <a:buFont typeface="Arial" panose="020B0604020202020204" pitchFamily="34" charset="0"/>
              <a:buChar char="•"/>
            </a:pPr>
            <a:r>
              <a:rPr lang="en-US" sz="1600" dirty="0" smtClean="0"/>
              <a:t>Owner</a:t>
            </a:r>
          </a:p>
          <a:p>
            <a:pPr marL="533387" lvl="2" indent="-380990">
              <a:buFont typeface="Arial" panose="020B0604020202020204" pitchFamily="34" charset="0"/>
              <a:buChar char="•"/>
            </a:pPr>
            <a:r>
              <a:rPr lang="en-US" sz="1600" dirty="0" smtClean="0"/>
              <a:t>Total Cost of Ownership</a:t>
            </a:r>
          </a:p>
          <a:p>
            <a:pPr marL="533387" lvl="2" indent="-380990">
              <a:buFont typeface="Arial" panose="020B0604020202020204" pitchFamily="34" charset="0"/>
              <a:buChar char="•"/>
            </a:pPr>
            <a:r>
              <a:rPr lang="en-US" sz="1600" dirty="0" smtClean="0"/>
              <a:t>Health</a:t>
            </a:r>
          </a:p>
          <a:p>
            <a:pPr marL="533387" lvl="2" indent="-380990">
              <a:buFont typeface="Arial" panose="020B0604020202020204" pitchFamily="34" charset="0"/>
              <a:buChar char="•"/>
            </a:pPr>
            <a:r>
              <a:rPr lang="en-US" sz="1600" dirty="0" smtClean="0"/>
              <a:t>Quality rating</a:t>
            </a:r>
          </a:p>
          <a:p>
            <a:pPr marL="533387" lvl="2" indent="-380990">
              <a:buFont typeface="Arial" panose="020B0604020202020204" pitchFamily="34" charset="0"/>
              <a:buChar char="•"/>
            </a:pPr>
            <a:r>
              <a:rPr lang="en-US" sz="1600" dirty="0" smtClean="0"/>
              <a:t>Value rating</a:t>
            </a:r>
            <a:endParaRPr lang="en-US" sz="1600" dirty="0"/>
          </a:p>
          <a:p>
            <a:endParaRPr lang="en-US" sz="2400" dirty="0"/>
          </a:p>
        </p:txBody>
      </p:sp>
      <p:sp>
        <p:nvSpPr>
          <p:cNvPr id="2" name="Subtitle 1"/>
          <p:cNvSpPr>
            <a:spLocks noGrp="1"/>
          </p:cNvSpPr>
          <p:nvPr>
            <p:ph type="subTitle" idx="1"/>
          </p:nvPr>
        </p:nvSpPr>
        <p:spPr/>
        <p:txBody>
          <a:bodyPr/>
          <a:lstStyle/>
          <a:p>
            <a:r>
              <a:rPr lang="en-US" dirty="0">
                <a:latin typeface="+mj-lt"/>
              </a:rPr>
              <a:t>Critical info for analysis</a:t>
            </a:r>
          </a:p>
        </p:txBody>
      </p:sp>
      <p:pic>
        <p:nvPicPr>
          <p:cNvPr id="7" name="Picture 6"/>
          <p:cNvPicPr>
            <a:picLocks noChangeAspect="1"/>
          </p:cNvPicPr>
          <p:nvPr/>
        </p:nvPicPr>
        <p:blipFill>
          <a:blip r:embed="rId3"/>
          <a:stretch>
            <a:fillRect/>
          </a:stretch>
        </p:blipFill>
        <p:spPr>
          <a:xfrm>
            <a:off x="4207327" y="1651921"/>
            <a:ext cx="7841797" cy="3632348"/>
          </a:xfrm>
          <a:prstGeom prst="rect">
            <a:avLst/>
          </a:prstGeom>
        </p:spPr>
      </p:pic>
    </p:spTree>
    <p:extLst>
      <p:ext uri="{BB962C8B-B14F-4D97-AF65-F5344CB8AC3E}">
        <p14:creationId xmlns:p14="http://schemas.microsoft.com/office/powerpoint/2010/main" val="27693358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314633" y="1747988"/>
            <a:ext cx="9334500" cy="3181350"/>
          </a:xfrm>
          <a:prstGeom prst="rect">
            <a:avLst/>
          </a:prstGeom>
        </p:spPr>
      </p:pic>
      <p:sp>
        <p:nvSpPr>
          <p:cNvPr id="2" name="Subtitle 1"/>
          <p:cNvSpPr>
            <a:spLocks noGrp="1"/>
          </p:cNvSpPr>
          <p:nvPr>
            <p:ph type="subTitle" idx="1"/>
          </p:nvPr>
        </p:nvSpPr>
        <p:spPr/>
        <p:txBody>
          <a:bodyPr/>
          <a:lstStyle/>
          <a:p>
            <a:r>
              <a:rPr lang="en-US" sz="2000" dirty="0">
                <a:latin typeface="+mj-lt"/>
              </a:rPr>
              <a:t>Critical information for surveys</a:t>
            </a:r>
          </a:p>
        </p:txBody>
      </p:sp>
      <p:sp>
        <p:nvSpPr>
          <p:cNvPr id="3" name="Title 2"/>
          <p:cNvSpPr>
            <a:spLocks noGrp="1"/>
          </p:cNvSpPr>
          <p:nvPr>
            <p:ph type="title"/>
          </p:nvPr>
        </p:nvSpPr>
        <p:spPr/>
        <p:txBody>
          <a:bodyPr/>
          <a:lstStyle/>
          <a:p>
            <a:r>
              <a:rPr lang="en-US" sz="2800" dirty="0" smtClean="0">
                <a:latin typeface="+mj-lt"/>
              </a:rPr>
              <a:t>Application attributes</a:t>
            </a:r>
            <a:endParaRPr lang="en-US" sz="2800" dirty="0">
              <a:latin typeface="+mj-lt"/>
            </a:endParaRPr>
          </a:p>
        </p:txBody>
      </p:sp>
      <p:sp>
        <p:nvSpPr>
          <p:cNvPr id="4" name="Rectangular Callout 3"/>
          <p:cNvSpPr/>
          <p:nvPr/>
        </p:nvSpPr>
        <p:spPr bwMode="gray">
          <a:xfrm>
            <a:off x="1225733" y="5306140"/>
            <a:ext cx="6089468" cy="724547"/>
          </a:xfrm>
          <a:prstGeom prst="wedgeRectCallout">
            <a:avLst>
              <a:gd name="adj1" fmla="val -13277"/>
              <a:gd name="adj2" fmla="val -30464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t>Application owner answers all application surveys. Application owner </a:t>
            </a:r>
            <a:r>
              <a:rPr lang="en-US" sz="2133" b="1" dirty="0"/>
              <a:t>must</a:t>
            </a:r>
            <a:r>
              <a:rPr lang="en-US" sz="2133" dirty="0"/>
              <a:t> be ESS user.</a:t>
            </a:r>
            <a:endParaRPr lang="en-US" sz="2133" dirty="0"/>
          </a:p>
        </p:txBody>
      </p:sp>
    </p:spTree>
    <p:extLst>
      <p:ext uri="{BB962C8B-B14F-4D97-AF65-F5344CB8AC3E}">
        <p14:creationId xmlns:p14="http://schemas.microsoft.com/office/powerpoint/2010/main" val="572110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Portfolio Management:</a:t>
            </a:r>
            <a:br>
              <a:rPr lang="en-US" dirty="0"/>
            </a:br>
            <a:r>
              <a:rPr lang="en-US" dirty="0">
                <a:solidFill>
                  <a:srgbClr val="FFC000"/>
                </a:solidFill>
              </a:rPr>
              <a:t>Roadmaps</a:t>
            </a: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691130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944759" y="1485105"/>
            <a:ext cx="8081536" cy="4733471"/>
          </a:xfrm>
          <a:prstGeom prst="rect">
            <a:avLst/>
          </a:prstGeom>
        </p:spPr>
      </p:pic>
      <p:sp>
        <p:nvSpPr>
          <p:cNvPr id="2" name="Subtitle 1"/>
          <p:cNvSpPr>
            <a:spLocks noGrp="1"/>
          </p:cNvSpPr>
          <p:nvPr>
            <p:ph type="subTitle" idx="1"/>
          </p:nvPr>
        </p:nvSpPr>
        <p:spPr/>
        <p:txBody>
          <a:bodyPr/>
          <a:lstStyle/>
          <a:p>
            <a:r>
              <a:rPr lang="en-US" dirty="0" smtClean="0">
                <a:latin typeface="+mj-lt"/>
              </a:rPr>
              <a:t>High level, future plan for an application</a:t>
            </a:r>
            <a:endParaRPr lang="en-US" dirty="0">
              <a:latin typeface="+mj-lt"/>
            </a:endParaRPr>
          </a:p>
        </p:txBody>
      </p:sp>
      <p:sp>
        <p:nvSpPr>
          <p:cNvPr id="3" name="Title 2"/>
          <p:cNvSpPr>
            <a:spLocks noGrp="1"/>
          </p:cNvSpPr>
          <p:nvPr>
            <p:ph type="title"/>
          </p:nvPr>
        </p:nvSpPr>
        <p:spPr/>
        <p:txBody>
          <a:bodyPr/>
          <a:lstStyle/>
          <a:p>
            <a:r>
              <a:rPr lang="en-US" sz="2800" dirty="0" smtClean="0">
                <a:latin typeface="+mj-lt"/>
              </a:rPr>
              <a:t>Roadmaps</a:t>
            </a:r>
            <a:endParaRPr lang="en-US" sz="2800" dirty="0">
              <a:latin typeface="+mj-lt"/>
            </a:endParaRPr>
          </a:p>
        </p:txBody>
      </p:sp>
      <p:sp>
        <p:nvSpPr>
          <p:cNvPr id="4" name="Rectangular Callout 3"/>
          <p:cNvSpPr/>
          <p:nvPr/>
        </p:nvSpPr>
        <p:spPr bwMode="gray">
          <a:xfrm>
            <a:off x="9105901" y="2980880"/>
            <a:ext cx="1600200" cy="511628"/>
          </a:xfrm>
          <a:prstGeom prst="wedgeRectCallout">
            <a:avLst>
              <a:gd name="adj1" fmla="val -44643"/>
              <a:gd name="adj2" fmla="val 11994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t>Milestone</a:t>
            </a:r>
            <a:endParaRPr lang="en-US" sz="2133" dirty="0"/>
          </a:p>
        </p:txBody>
      </p:sp>
      <p:sp>
        <p:nvSpPr>
          <p:cNvPr id="7" name="Rectangular Callout 6"/>
          <p:cNvSpPr/>
          <p:nvPr/>
        </p:nvSpPr>
        <p:spPr bwMode="gray">
          <a:xfrm>
            <a:off x="8472007" y="4441379"/>
            <a:ext cx="1905000" cy="685800"/>
          </a:xfrm>
          <a:prstGeom prst="wedgeRectCallout">
            <a:avLst>
              <a:gd name="adj1" fmla="val -56833"/>
              <a:gd name="adj2" fmla="val -12638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t>Phase</a:t>
            </a:r>
            <a:endParaRPr lang="en-US" sz="2133" dirty="0"/>
          </a:p>
        </p:txBody>
      </p:sp>
      <p:sp>
        <p:nvSpPr>
          <p:cNvPr id="8" name="Rectangular Callout 7"/>
          <p:cNvSpPr/>
          <p:nvPr/>
        </p:nvSpPr>
        <p:spPr bwMode="gray">
          <a:xfrm>
            <a:off x="2252134" y="4311545"/>
            <a:ext cx="2623457" cy="751115"/>
          </a:xfrm>
          <a:prstGeom prst="wedgeRectCallout">
            <a:avLst>
              <a:gd name="adj1" fmla="val 91200"/>
              <a:gd name="adj2" fmla="val -5199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t>Roadmap list</a:t>
            </a:r>
            <a:endParaRPr lang="en-US" sz="2133" dirty="0"/>
          </a:p>
        </p:txBody>
      </p:sp>
      <p:sp>
        <p:nvSpPr>
          <p:cNvPr id="9" name="TextBox 8"/>
          <p:cNvSpPr txBox="1"/>
          <p:nvPr/>
        </p:nvSpPr>
        <p:spPr bwMode="gray">
          <a:xfrm>
            <a:off x="348343" y="1730829"/>
            <a:ext cx="4060372" cy="2710550"/>
          </a:xfrm>
          <a:prstGeom prst="rect">
            <a:avLst/>
          </a:prstGeom>
          <a:noFill/>
        </p:spPr>
        <p:txBody>
          <a:bodyPr wrap="square" rtlCol="0">
            <a:spAutoFit/>
          </a:bodyPr>
          <a:lstStyle/>
          <a:p>
            <a:pPr marL="380990" indent="-380990" defTabSz="573603">
              <a:spcAft>
                <a:spcPts val="533"/>
              </a:spcAft>
              <a:buSzPct val="100000"/>
              <a:buFont typeface="Arial" panose="020B0604020202020204" pitchFamily="34" charset="0"/>
              <a:buChar char="•"/>
            </a:pPr>
            <a:r>
              <a:rPr lang="en-US" sz="2133" dirty="0">
                <a:solidFill>
                  <a:srgbClr val="000000"/>
                </a:solidFill>
                <a:cs typeface="HP Simplified" pitchFamily="34" charset="0"/>
              </a:rPr>
              <a:t>Can only have one </a:t>
            </a:r>
            <a:r>
              <a:rPr lang="en-US" sz="2133" b="1" dirty="0">
                <a:solidFill>
                  <a:srgbClr val="000000"/>
                </a:solidFill>
                <a:cs typeface="HP Simplified" pitchFamily="34" charset="0"/>
              </a:rPr>
              <a:t>active</a:t>
            </a:r>
            <a:r>
              <a:rPr lang="en-US" sz="2133" dirty="0">
                <a:solidFill>
                  <a:srgbClr val="000000"/>
                </a:solidFill>
                <a:cs typeface="HP Simplified" pitchFamily="34" charset="0"/>
              </a:rPr>
              <a:t> roadmap</a:t>
            </a:r>
          </a:p>
          <a:p>
            <a:pPr marL="380990" indent="-380990" defTabSz="573603">
              <a:spcAft>
                <a:spcPts val="533"/>
              </a:spcAft>
              <a:buSzPct val="100000"/>
              <a:buFont typeface="Arial" panose="020B0604020202020204" pitchFamily="34" charset="0"/>
              <a:buChar char="•"/>
            </a:pPr>
            <a:r>
              <a:rPr lang="en-US" sz="2133" dirty="0">
                <a:solidFill>
                  <a:srgbClr val="000000"/>
                </a:solidFill>
                <a:cs typeface="HP Simplified" pitchFamily="34" charset="0"/>
              </a:rPr>
              <a:t>Create new roadmap record</a:t>
            </a:r>
          </a:p>
          <a:p>
            <a:pPr marL="380990" indent="-380990" defTabSz="573603">
              <a:spcAft>
                <a:spcPts val="533"/>
              </a:spcAft>
              <a:buSzPct val="100000"/>
              <a:buFont typeface="Arial" panose="020B0604020202020204" pitchFamily="34" charset="0"/>
              <a:buChar char="•"/>
            </a:pPr>
            <a:r>
              <a:rPr lang="en-US" sz="2133" dirty="0">
                <a:solidFill>
                  <a:srgbClr val="000000"/>
                </a:solidFill>
                <a:cs typeface="HP Simplified" pitchFamily="34" charset="0"/>
              </a:rPr>
              <a:t>Create phase(s)</a:t>
            </a:r>
          </a:p>
          <a:p>
            <a:pPr marL="380990" indent="-380990" defTabSz="573603">
              <a:spcAft>
                <a:spcPts val="533"/>
              </a:spcAft>
              <a:buSzPct val="100000"/>
              <a:buFont typeface="Arial" panose="020B0604020202020204" pitchFamily="34" charset="0"/>
              <a:buChar char="•"/>
            </a:pPr>
            <a:r>
              <a:rPr lang="en-US" sz="2133" dirty="0">
                <a:solidFill>
                  <a:srgbClr val="000000"/>
                </a:solidFill>
                <a:cs typeface="HP Simplified" pitchFamily="34" charset="0"/>
              </a:rPr>
              <a:t>Create milestone(s)</a:t>
            </a:r>
          </a:p>
          <a:p>
            <a:pPr defTabSz="573603">
              <a:spcAft>
                <a:spcPts val="533"/>
              </a:spcAft>
              <a:buSzPct val="100000"/>
            </a:pPr>
            <a:endParaRPr lang="en-US" sz="2133" dirty="0">
              <a:solidFill>
                <a:srgbClr val="000000"/>
              </a:solidFill>
              <a:cs typeface="HP Simplified" pitchFamily="34" charset="0"/>
            </a:endParaRPr>
          </a:p>
          <a:p>
            <a:pPr marL="380990" indent="-380990" defTabSz="573603">
              <a:spcAft>
                <a:spcPts val="533"/>
              </a:spcAft>
              <a:buSzPct val="100000"/>
              <a:buFont typeface="Arial" panose="020B0604020202020204" pitchFamily="34" charset="0"/>
              <a:buChar char="•"/>
            </a:pPr>
            <a:endParaRPr lang="en-US" sz="2133" dirty="0">
              <a:solidFill>
                <a:srgbClr val="000000"/>
              </a:solidFill>
              <a:cs typeface="HP Simplified" pitchFamily="34" charset="0"/>
            </a:endParaRPr>
          </a:p>
        </p:txBody>
      </p:sp>
    </p:spTree>
    <p:extLst>
      <p:ext uri="{BB962C8B-B14F-4D97-AF65-F5344CB8AC3E}">
        <p14:creationId xmlns:p14="http://schemas.microsoft.com/office/powerpoint/2010/main" val="28710113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 y="313419"/>
            <a:ext cx="10822941" cy="387798"/>
          </a:xfrm>
        </p:spPr>
        <p:txBody>
          <a:bodyPr/>
          <a:lstStyle/>
          <a:p>
            <a:r>
              <a:rPr lang="en-US" sz="2800" dirty="0" smtClean="0"/>
              <a:t>Creating a new roadmap</a:t>
            </a:r>
            <a:endParaRPr lang="en-US" sz="2800" dirty="0"/>
          </a:p>
        </p:txBody>
      </p:sp>
      <p:sp>
        <p:nvSpPr>
          <p:cNvPr id="3" name="Content Placeholder 2"/>
          <p:cNvSpPr>
            <a:spLocks noGrp="1"/>
          </p:cNvSpPr>
          <p:nvPr>
            <p:ph sz="quarter" idx="16"/>
          </p:nvPr>
        </p:nvSpPr>
        <p:spPr>
          <a:xfrm>
            <a:off x="618851" y="1538073"/>
            <a:ext cx="3640880" cy="2217499"/>
          </a:xfrm>
        </p:spPr>
        <p:txBody>
          <a:bodyPr/>
          <a:lstStyle/>
          <a:p>
            <a:pPr marL="380990" indent="-380990">
              <a:buFont typeface="Arial" panose="020B0604020202020204" pitchFamily="34" charset="0"/>
              <a:buChar char="•"/>
            </a:pPr>
            <a:r>
              <a:rPr lang="en-US" sz="2000" dirty="0" smtClean="0"/>
              <a:t>Click “New” </a:t>
            </a:r>
          </a:p>
          <a:p>
            <a:pPr marL="380990" indent="-380990">
              <a:buFont typeface="Arial" panose="020B0604020202020204" pitchFamily="34" charset="0"/>
              <a:buChar char="•"/>
            </a:pPr>
            <a:r>
              <a:rPr lang="en-US" sz="2000" dirty="0" smtClean="0"/>
              <a:t>Provide a name</a:t>
            </a:r>
          </a:p>
          <a:p>
            <a:pPr marL="380990" indent="-380990">
              <a:buFont typeface="Arial" panose="020B0604020202020204" pitchFamily="34" charset="0"/>
              <a:buChar char="•"/>
            </a:pPr>
            <a:r>
              <a:rPr lang="en-US" sz="2000" dirty="0" smtClean="0"/>
              <a:t>Click on new roadmap in list to create phases and milestones</a:t>
            </a:r>
            <a:endParaRPr lang="en-US" sz="2000" dirty="0"/>
          </a:p>
        </p:txBody>
      </p:sp>
      <p:pic>
        <p:nvPicPr>
          <p:cNvPr id="1026" name="Picture 2" descr="C:\Users\lewisba\AppData\Local\Temp\SNAGHTML27311e.PNG"/>
          <p:cNvPicPr>
            <a:picLocks noGrp="1" noChangeAspect="1" noChangeArrowheads="1"/>
          </p:cNvPicPr>
          <p:nvPr>
            <p:ph sz="quarter" idx="17"/>
          </p:nvPr>
        </p:nvPicPr>
        <p:blipFill>
          <a:blip r:embed="rId3">
            <a:extLst>
              <a:ext uri="{28A0092B-C50C-407E-A947-70E740481C1C}">
                <a14:useLocalDpi xmlns:a14="http://schemas.microsoft.com/office/drawing/2010/main" val="0"/>
              </a:ext>
            </a:extLst>
          </a:blip>
          <a:srcRect/>
          <a:stretch>
            <a:fillRect/>
          </a:stretch>
        </p:blipFill>
        <p:spPr bwMode="auto">
          <a:xfrm>
            <a:off x="4708855" y="979714"/>
            <a:ext cx="7393899" cy="361405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ular Callout 4"/>
          <p:cNvSpPr/>
          <p:nvPr/>
        </p:nvSpPr>
        <p:spPr bwMode="gray">
          <a:xfrm>
            <a:off x="7293429" y="2960916"/>
            <a:ext cx="2383972" cy="555171"/>
          </a:xfrm>
          <a:prstGeom prst="wedgeRectCallout">
            <a:avLst>
              <a:gd name="adj1" fmla="val -64669"/>
              <a:gd name="adj2" fmla="val 625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t>Click “New”</a:t>
            </a:r>
            <a:endParaRPr lang="en-US" sz="2133" dirty="0"/>
          </a:p>
        </p:txBody>
      </p:sp>
      <p:pic>
        <p:nvPicPr>
          <p:cNvPr id="8" name="Picture 4" descr="C:\Users\lewisba\AppData\Local\Temp\SNAGHTML2891b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2519" y="4867290"/>
            <a:ext cx="5072139" cy="73834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p:cNvSpPr/>
          <p:nvPr/>
        </p:nvSpPr>
        <p:spPr bwMode="gray">
          <a:xfrm>
            <a:off x="3241099" y="4464865"/>
            <a:ext cx="3312102" cy="392916"/>
          </a:xfrm>
          <a:prstGeom prst="wedgeRectCallout">
            <a:avLst>
              <a:gd name="adj1" fmla="val -41914"/>
              <a:gd name="adj2" fmla="val 170375"/>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t>Roadmap title</a:t>
            </a:r>
            <a:endParaRPr lang="en-US" sz="2133" dirty="0"/>
          </a:p>
        </p:txBody>
      </p:sp>
    </p:spTree>
    <p:extLst>
      <p:ext uri="{BB962C8B-B14F-4D97-AF65-F5344CB8AC3E}">
        <p14:creationId xmlns:p14="http://schemas.microsoft.com/office/powerpoint/2010/main" val="3896447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2" y="313419"/>
            <a:ext cx="11280140" cy="387798"/>
          </a:xfrm>
        </p:spPr>
        <p:txBody>
          <a:bodyPr/>
          <a:lstStyle/>
          <a:p>
            <a:r>
              <a:rPr lang="en-US" sz="2800" dirty="0" smtClean="0"/>
              <a:t>Roadmap phases</a:t>
            </a:r>
            <a:endParaRPr lang="en-US" sz="2800" dirty="0"/>
          </a:p>
        </p:txBody>
      </p:sp>
      <p:sp>
        <p:nvSpPr>
          <p:cNvPr id="6" name="Content Placeholder 5"/>
          <p:cNvSpPr>
            <a:spLocks noGrp="1"/>
          </p:cNvSpPr>
          <p:nvPr>
            <p:ph sz="quarter" idx="16"/>
          </p:nvPr>
        </p:nvSpPr>
        <p:spPr>
          <a:xfrm>
            <a:off x="438151" y="1833154"/>
            <a:ext cx="5374216" cy="4293025"/>
          </a:xfrm>
        </p:spPr>
        <p:txBody>
          <a:bodyPr/>
          <a:lstStyle/>
          <a:p>
            <a:pPr marL="380990" indent="-380990">
              <a:buFont typeface="Arial" panose="020B0604020202020204" pitchFamily="34" charset="0"/>
              <a:buChar char="•"/>
            </a:pPr>
            <a:r>
              <a:rPr lang="en-US" dirty="0" smtClean="0"/>
              <a:t>Represented by a blue bar on the roadmap chart</a:t>
            </a:r>
          </a:p>
          <a:p>
            <a:pPr marL="380990" indent="-380990">
              <a:buFont typeface="Arial" panose="020B0604020202020204" pitchFamily="34" charset="0"/>
              <a:buChar char="•"/>
            </a:pPr>
            <a:r>
              <a:rPr lang="en-US" dirty="0" smtClean="0"/>
              <a:t>Define one or more phases for the roadmap</a:t>
            </a:r>
          </a:p>
          <a:p>
            <a:pPr marL="380990" indent="-380990">
              <a:buFont typeface="Arial" panose="020B0604020202020204" pitchFamily="34" charset="0"/>
              <a:buChar char="•"/>
            </a:pPr>
            <a:r>
              <a:rPr lang="en-US" dirty="0" smtClean="0"/>
              <a:t>Requires title, start date and finish date</a:t>
            </a:r>
          </a:p>
          <a:p>
            <a:pPr marL="380990" indent="-380990">
              <a:buFont typeface="Arial" panose="020B0604020202020204" pitchFamily="34" charset="0"/>
              <a:buChar char="•"/>
            </a:pPr>
            <a:endParaRPr lang="en-US" dirty="0"/>
          </a:p>
        </p:txBody>
      </p:sp>
      <p:sp>
        <p:nvSpPr>
          <p:cNvPr id="5" name="Subtitle 4"/>
          <p:cNvSpPr>
            <a:spLocks noGrp="1"/>
          </p:cNvSpPr>
          <p:nvPr>
            <p:ph type="subTitle" idx="1"/>
          </p:nvPr>
        </p:nvSpPr>
        <p:spPr/>
        <p:txBody>
          <a:bodyPr/>
          <a:lstStyle/>
          <a:p>
            <a:r>
              <a:rPr lang="en-US" dirty="0" smtClean="0"/>
              <a:t>A span of time for accomplishing some work</a:t>
            </a:r>
            <a:endParaRPr lang="en-US" dirty="0"/>
          </a:p>
        </p:txBody>
      </p:sp>
      <p:pic>
        <p:nvPicPr>
          <p:cNvPr id="2050" name="Picture 2" descr="C:\Users\lewisba\AppData\Local\Temp\SNAGHTML2d27fa.PNG"/>
          <p:cNvPicPr>
            <a:picLocks noGrp="1" noChangeAspect="1" noChangeArrowheads="1"/>
          </p:cNvPicPr>
          <p:nvPr>
            <p:ph sz="quarter" idx="17"/>
          </p:nvPr>
        </p:nvPicPr>
        <p:blipFill>
          <a:blip r:embed="rId3">
            <a:extLst>
              <a:ext uri="{28A0092B-C50C-407E-A947-70E740481C1C}">
                <a14:useLocalDpi xmlns:a14="http://schemas.microsoft.com/office/drawing/2010/main" val="0"/>
              </a:ext>
            </a:extLst>
          </a:blip>
          <a:srcRect/>
          <a:stretch>
            <a:fillRect/>
          </a:stretch>
        </p:blipFill>
        <p:spPr bwMode="auto">
          <a:xfrm>
            <a:off x="5961139" y="1584960"/>
            <a:ext cx="4358519" cy="247704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ular Callout 7"/>
          <p:cNvSpPr/>
          <p:nvPr/>
        </p:nvSpPr>
        <p:spPr bwMode="gray">
          <a:xfrm>
            <a:off x="9579429" y="1668649"/>
            <a:ext cx="2612572" cy="505097"/>
          </a:xfrm>
          <a:prstGeom prst="wedgeRectCallout">
            <a:avLst>
              <a:gd name="adj1" fmla="val -94166"/>
              <a:gd name="adj2" fmla="val 6681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t>New phase</a:t>
            </a:r>
            <a:endParaRPr lang="en-US" sz="2133" dirty="0"/>
          </a:p>
        </p:txBody>
      </p:sp>
      <p:pic>
        <p:nvPicPr>
          <p:cNvPr id="2052" name="Picture 4" descr="C:\Users\lewisba\AppData\Local\Temp\SNAGHTML2e66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0949" y="4361844"/>
            <a:ext cx="7271052" cy="111614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ular Callout 8"/>
          <p:cNvSpPr/>
          <p:nvPr/>
        </p:nvSpPr>
        <p:spPr bwMode="gray">
          <a:xfrm>
            <a:off x="289379" y="4661121"/>
            <a:ext cx="3744685" cy="816864"/>
          </a:xfrm>
          <a:prstGeom prst="wedgeRectCallout">
            <a:avLst>
              <a:gd name="adj1" fmla="val 75389"/>
              <a:gd name="adj2" fmla="val -2412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t>Phase definition window</a:t>
            </a:r>
            <a:endParaRPr lang="en-US" sz="2133" dirty="0"/>
          </a:p>
        </p:txBody>
      </p:sp>
      <p:sp>
        <p:nvSpPr>
          <p:cNvPr id="10" name="Rectangular Callout 9"/>
          <p:cNvSpPr/>
          <p:nvPr/>
        </p:nvSpPr>
        <p:spPr bwMode="gray">
          <a:xfrm>
            <a:off x="6662057" y="383923"/>
            <a:ext cx="2046515" cy="816864"/>
          </a:xfrm>
          <a:prstGeom prst="wedgeRectCallout">
            <a:avLst>
              <a:gd name="adj1" fmla="val 17997"/>
              <a:gd name="adj2" fmla="val 101146"/>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t>Roadmap name</a:t>
            </a:r>
            <a:endParaRPr lang="en-US" sz="2133" dirty="0"/>
          </a:p>
        </p:txBody>
      </p:sp>
    </p:spTree>
    <p:extLst>
      <p:ext uri="{BB962C8B-B14F-4D97-AF65-F5344CB8AC3E}">
        <p14:creationId xmlns:p14="http://schemas.microsoft.com/office/powerpoint/2010/main" val="35487001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2" y="313419"/>
            <a:ext cx="11280140" cy="387798"/>
          </a:xfrm>
        </p:spPr>
        <p:txBody>
          <a:bodyPr/>
          <a:lstStyle/>
          <a:p>
            <a:r>
              <a:rPr lang="en-US" sz="2800" dirty="0" smtClean="0"/>
              <a:t>Roadmap milestones</a:t>
            </a:r>
            <a:endParaRPr lang="en-US" sz="2800" dirty="0"/>
          </a:p>
        </p:txBody>
      </p:sp>
      <p:sp>
        <p:nvSpPr>
          <p:cNvPr id="3" name="Content Placeholder 2"/>
          <p:cNvSpPr>
            <a:spLocks noGrp="1"/>
          </p:cNvSpPr>
          <p:nvPr>
            <p:ph sz="quarter" idx="16"/>
          </p:nvPr>
        </p:nvSpPr>
        <p:spPr/>
        <p:txBody>
          <a:bodyPr/>
          <a:lstStyle/>
          <a:p>
            <a:pPr marL="380990" indent="-380990">
              <a:buFont typeface="Arial" panose="020B0604020202020204" pitchFamily="34" charset="0"/>
              <a:buChar char="•"/>
            </a:pPr>
            <a:r>
              <a:rPr lang="en-US" sz="2000" dirty="0" smtClean="0"/>
              <a:t>Represented by a flag on roadmap chart</a:t>
            </a:r>
          </a:p>
          <a:p>
            <a:pPr marL="380990" indent="-380990">
              <a:buFont typeface="Arial" panose="020B0604020202020204" pitchFamily="34" charset="0"/>
              <a:buChar char="•"/>
            </a:pPr>
            <a:r>
              <a:rPr lang="en-US" sz="2000" dirty="0" smtClean="0"/>
              <a:t>Required fields are milestone title and date for achievement</a:t>
            </a:r>
          </a:p>
          <a:p>
            <a:pPr marL="380990" indent="-380990">
              <a:buFont typeface="Arial" panose="020B0604020202020204" pitchFamily="34" charset="0"/>
              <a:buChar char="•"/>
            </a:pPr>
            <a:r>
              <a:rPr lang="en-US" sz="2000" dirty="0" smtClean="0"/>
              <a:t>A milestone should occur within a phase</a:t>
            </a:r>
            <a:endParaRPr lang="en-US" sz="2000" dirty="0"/>
          </a:p>
        </p:txBody>
      </p:sp>
      <p:sp>
        <p:nvSpPr>
          <p:cNvPr id="5" name="Subtitle 4"/>
          <p:cNvSpPr>
            <a:spLocks noGrp="1"/>
          </p:cNvSpPr>
          <p:nvPr>
            <p:ph type="subTitle" idx="1"/>
          </p:nvPr>
        </p:nvSpPr>
        <p:spPr/>
        <p:txBody>
          <a:bodyPr/>
          <a:lstStyle/>
          <a:p>
            <a:r>
              <a:rPr lang="en-US" sz="2000" dirty="0" smtClean="0"/>
              <a:t>Significant events within a phase of a roadmap</a:t>
            </a:r>
            <a:endParaRPr lang="en-US" sz="2000" dirty="0"/>
          </a:p>
        </p:txBody>
      </p:sp>
      <p:pic>
        <p:nvPicPr>
          <p:cNvPr id="3074" name="Picture 2" descr="C:\Users\lewisba\AppData\Local\Temp\SNAGHTML3761b0.PNG"/>
          <p:cNvPicPr>
            <a:picLocks noGrp="1" noChangeAspect="1" noChangeArrowheads="1"/>
          </p:cNvPicPr>
          <p:nvPr>
            <p:ph sz="quarter" idx="17"/>
          </p:nvPr>
        </p:nvPicPr>
        <p:blipFill>
          <a:blip r:embed="rId2">
            <a:extLst>
              <a:ext uri="{28A0092B-C50C-407E-A947-70E740481C1C}">
                <a14:useLocalDpi xmlns:a14="http://schemas.microsoft.com/office/drawing/2010/main" val="0"/>
              </a:ext>
            </a:extLst>
          </a:blip>
          <a:srcRect/>
          <a:stretch>
            <a:fillRect/>
          </a:stretch>
        </p:blipFill>
        <p:spPr bwMode="auto">
          <a:xfrm>
            <a:off x="6473917" y="313417"/>
            <a:ext cx="5171017" cy="287107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lewisba\AppData\Local\Temp\SNAGHTML382bc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2122" y="3321968"/>
            <a:ext cx="3798509" cy="10169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p:cNvSpPr/>
          <p:nvPr/>
        </p:nvSpPr>
        <p:spPr bwMode="gray">
          <a:xfrm>
            <a:off x="8964144" y="2200277"/>
            <a:ext cx="1306285" cy="816864"/>
          </a:xfrm>
          <a:prstGeom prst="wedgeRectCallout">
            <a:avLst>
              <a:gd name="adj1" fmla="val -271666"/>
              <a:gd name="adj2" fmla="val 14379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t>Required fields</a:t>
            </a:r>
            <a:endParaRPr lang="en-US" sz="2133" dirty="0"/>
          </a:p>
        </p:txBody>
      </p:sp>
      <p:pic>
        <p:nvPicPr>
          <p:cNvPr id="3078" name="Picture 6" descr="C:\Users\lewisba\AppData\Local\Temp\SNAGHTML3db09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3876" y="4671496"/>
            <a:ext cx="7386637" cy="140445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ular Callout 6"/>
          <p:cNvSpPr/>
          <p:nvPr/>
        </p:nvSpPr>
        <p:spPr bwMode="gray">
          <a:xfrm>
            <a:off x="455612" y="4383124"/>
            <a:ext cx="2579915" cy="990600"/>
          </a:xfrm>
          <a:prstGeom prst="wedgeRectCallout">
            <a:avLst>
              <a:gd name="adj1" fmla="val 148365"/>
              <a:gd name="adj2" fmla="val 97664"/>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t>Milestone list entry</a:t>
            </a:r>
            <a:endParaRPr lang="en-US" sz="2133" dirty="0"/>
          </a:p>
        </p:txBody>
      </p:sp>
    </p:spTree>
    <p:extLst>
      <p:ext uri="{BB962C8B-B14F-4D97-AF65-F5344CB8AC3E}">
        <p14:creationId xmlns:p14="http://schemas.microsoft.com/office/powerpoint/2010/main" val="35285625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Portfolio Management:</a:t>
            </a:r>
            <a:br>
              <a:rPr lang="en-US" dirty="0"/>
            </a:br>
            <a:r>
              <a:rPr lang="en-US" dirty="0">
                <a:solidFill>
                  <a:srgbClr val="FFC000"/>
                </a:solidFill>
              </a:rPr>
              <a:t>Portfolios</a:t>
            </a: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6505337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046634" y="1169987"/>
            <a:ext cx="6883428" cy="3008313"/>
          </a:xfrm>
          <a:prstGeom prst="rect">
            <a:avLst/>
          </a:prstGeom>
        </p:spPr>
      </p:pic>
      <p:sp>
        <p:nvSpPr>
          <p:cNvPr id="3" name="Title 2"/>
          <p:cNvSpPr>
            <a:spLocks noGrp="1"/>
          </p:cNvSpPr>
          <p:nvPr>
            <p:ph type="title"/>
          </p:nvPr>
        </p:nvSpPr>
        <p:spPr/>
        <p:txBody>
          <a:bodyPr/>
          <a:lstStyle/>
          <a:p>
            <a:r>
              <a:rPr lang="en-US" sz="2800" dirty="0" smtClean="0">
                <a:latin typeface="+mj-lt"/>
              </a:rPr>
              <a:t>Application portfolio</a:t>
            </a:r>
            <a:endParaRPr lang="en-US" sz="2800" dirty="0">
              <a:latin typeface="+mj-lt"/>
            </a:endParaRPr>
          </a:p>
        </p:txBody>
      </p:sp>
      <p:sp>
        <p:nvSpPr>
          <p:cNvPr id="5" name="TextBox 4"/>
          <p:cNvSpPr txBox="1"/>
          <p:nvPr/>
        </p:nvSpPr>
        <p:spPr bwMode="gray">
          <a:xfrm>
            <a:off x="343989" y="1774372"/>
            <a:ext cx="3857897" cy="748795"/>
          </a:xfrm>
          <a:prstGeom prst="rect">
            <a:avLst/>
          </a:prstGeom>
          <a:noFill/>
        </p:spPr>
        <p:txBody>
          <a:bodyPr wrap="square" rtlCol="0">
            <a:spAutoFit/>
          </a:bodyPr>
          <a:lstStyle/>
          <a:p>
            <a:pPr marL="380990" indent="-380990" defTabSz="573603">
              <a:spcAft>
                <a:spcPts val="533"/>
              </a:spcAft>
              <a:buSzPct val="100000"/>
              <a:buFont typeface="Arial" panose="020B0604020202020204" pitchFamily="34" charset="0"/>
              <a:buChar char="•"/>
            </a:pPr>
            <a:r>
              <a:rPr lang="en-US" sz="2133" dirty="0">
                <a:solidFill>
                  <a:srgbClr val="000000"/>
                </a:solidFill>
                <a:cs typeface="HP Simplified" pitchFamily="34" charset="0"/>
              </a:rPr>
              <a:t>A portfolio is a collection of related applications</a:t>
            </a:r>
          </a:p>
        </p:txBody>
      </p:sp>
      <p:pic>
        <p:nvPicPr>
          <p:cNvPr id="7" name="Picture 6"/>
          <p:cNvPicPr>
            <a:picLocks noChangeAspect="1"/>
          </p:cNvPicPr>
          <p:nvPr/>
        </p:nvPicPr>
        <p:blipFill>
          <a:blip r:embed="rId3"/>
          <a:stretch>
            <a:fillRect/>
          </a:stretch>
        </p:blipFill>
        <p:spPr>
          <a:xfrm>
            <a:off x="793404" y="2586667"/>
            <a:ext cx="4253230" cy="3956856"/>
          </a:xfrm>
          <a:prstGeom prst="rect">
            <a:avLst/>
          </a:prstGeom>
        </p:spPr>
      </p:pic>
    </p:spTree>
    <p:extLst>
      <p:ext uri="{BB962C8B-B14F-4D97-AF65-F5344CB8AC3E}">
        <p14:creationId xmlns:p14="http://schemas.microsoft.com/office/powerpoint/2010/main" val="1568826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946786" y="1728000"/>
            <a:ext cx="10524778" cy="4452138"/>
          </a:xfrm>
        </p:spPr>
        <p:txBody>
          <a:bodyPr>
            <a:normAutofit/>
          </a:bodyPr>
          <a:lstStyle/>
          <a:p>
            <a:pPr marL="0" indent="0">
              <a:buNone/>
            </a:pPr>
            <a:r>
              <a:rPr lang="en-US" dirty="0"/>
              <a:t>After completing this module, you should be able to:</a:t>
            </a:r>
          </a:p>
          <a:p>
            <a:r>
              <a:rPr lang="en-US" dirty="0" smtClean="0"/>
              <a:t>Describe the features of APM in SMA-X</a:t>
            </a:r>
          </a:p>
          <a:p>
            <a:pPr marL="287338" lvl="1" indent="-287338"/>
            <a:r>
              <a:rPr lang="en-AU" sz="2800" dirty="0"/>
              <a:t>Understand Applications, Road Maps, and Analysis</a:t>
            </a:r>
          </a:p>
          <a:p>
            <a:pPr marL="287338" lvl="1" indent="-287338"/>
            <a:r>
              <a:rPr lang="en-AU" sz="2800" dirty="0"/>
              <a:t>Understand the Optimization process</a:t>
            </a:r>
            <a:endParaRPr lang="en-US" sz="2800" dirty="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2</a:t>
            </a:fld>
            <a:endParaRPr lang="en-US"/>
          </a:p>
        </p:txBody>
      </p:sp>
    </p:spTree>
    <p:extLst>
      <p:ext uri="{BB962C8B-B14F-4D97-AF65-F5344CB8AC3E}">
        <p14:creationId xmlns:p14="http://schemas.microsoft.com/office/powerpoint/2010/main" val="174446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latin typeface="+mj-lt"/>
              </a:rPr>
              <a:t>Active roadmap for each member application shows major application activity</a:t>
            </a:r>
            <a:endParaRPr lang="en-US" dirty="0">
              <a:latin typeface="+mj-lt"/>
            </a:endParaRPr>
          </a:p>
        </p:txBody>
      </p:sp>
      <p:sp>
        <p:nvSpPr>
          <p:cNvPr id="3" name="Title 2"/>
          <p:cNvSpPr>
            <a:spLocks noGrp="1"/>
          </p:cNvSpPr>
          <p:nvPr>
            <p:ph type="title"/>
          </p:nvPr>
        </p:nvSpPr>
        <p:spPr/>
        <p:txBody>
          <a:bodyPr/>
          <a:lstStyle/>
          <a:p>
            <a:r>
              <a:rPr lang="en-US" sz="3200" dirty="0" smtClean="0">
                <a:latin typeface="+mj-lt"/>
              </a:rPr>
              <a:t>Portfolio applications active roadmaps</a:t>
            </a:r>
            <a:endParaRPr lang="en-US" sz="3200" dirty="0">
              <a:latin typeface="+mj-lt"/>
            </a:endParaRPr>
          </a:p>
        </p:txBody>
      </p:sp>
      <p:pic>
        <p:nvPicPr>
          <p:cNvPr id="4" name="Picture 3"/>
          <p:cNvPicPr>
            <a:picLocks noChangeAspect="1"/>
          </p:cNvPicPr>
          <p:nvPr/>
        </p:nvPicPr>
        <p:blipFill>
          <a:blip r:embed="rId3"/>
          <a:stretch>
            <a:fillRect/>
          </a:stretch>
        </p:blipFill>
        <p:spPr>
          <a:xfrm>
            <a:off x="1028700" y="1638300"/>
            <a:ext cx="9885157" cy="4613073"/>
          </a:xfrm>
          <a:prstGeom prst="rect">
            <a:avLst/>
          </a:prstGeom>
        </p:spPr>
      </p:pic>
    </p:spTree>
    <p:extLst>
      <p:ext uri="{BB962C8B-B14F-4D97-AF65-F5344CB8AC3E}">
        <p14:creationId xmlns:p14="http://schemas.microsoft.com/office/powerpoint/2010/main" val="20920133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676400" y="1485105"/>
            <a:ext cx="9486900" cy="5046223"/>
          </a:xfrm>
          <a:prstGeom prst="rect">
            <a:avLst/>
          </a:prstGeom>
        </p:spPr>
      </p:pic>
      <p:sp>
        <p:nvSpPr>
          <p:cNvPr id="2" name="Subtitle 1"/>
          <p:cNvSpPr>
            <a:spLocks noGrp="1"/>
          </p:cNvSpPr>
          <p:nvPr>
            <p:ph type="subTitle" idx="1"/>
          </p:nvPr>
        </p:nvSpPr>
        <p:spPr/>
        <p:txBody>
          <a:bodyPr/>
          <a:lstStyle/>
          <a:p>
            <a:r>
              <a:rPr lang="en-US" dirty="0" smtClean="0">
                <a:latin typeface="+mj-lt"/>
              </a:rPr>
              <a:t>Provides a view into portfolio health</a:t>
            </a:r>
            <a:endParaRPr lang="en-US" dirty="0">
              <a:latin typeface="+mj-lt"/>
            </a:endParaRPr>
          </a:p>
        </p:txBody>
      </p:sp>
      <p:sp>
        <p:nvSpPr>
          <p:cNvPr id="3" name="Title 2"/>
          <p:cNvSpPr>
            <a:spLocks noGrp="1"/>
          </p:cNvSpPr>
          <p:nvPr>
            <p:ph type="title"/>
          </p:nvPr>
        </p:nvSpPr>
        <p:spPr/>
        <p:txBody>
          <a:bodyPr/>
          <a:lstStyle/>
          <a:p>
            <a:r>
              <a:rPr lang="en-US" sz="2800" dirty="0" smtClean="0">
                <a:latin typeface="+mj-lt"/>
              </a:rPr>
              <a:t>Portfolio analysis</a:t>
            </a:r>
            <a:endParaRPr lang="en-US" sz="2800" dirty="0">
              <a:latin typeface="+mj-lt"/>
            </a:endParaRPr>
          </a:p>
        </p:txBody>
      </p:sp>
      <p:sp>
        <p:nvSpPr>
          <p:cNvPr id="5" name="Rectangular Callout 4"/>
          <p:cNvSpPr/>
          <p:nvPr/>
        </p:nvSpPr>
        <p:spPr bwMode="gray">
          <a:xfrm>
            <a:off x="1676400" y="4684486"/>
            <a:ext cx="1502228" cy="696687"/>
          </a:xfrm>
          <a:prstGeom prst="wedgeRectCallout">
            <a:avLst>
              <a:gd name="adj1" fmla="val 66727"/>
              <a:gd name="adj2" fmla="val -13125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t>Value rating</a:t>
            </a:r>
            <a:endParaRPr lang="en-US" sz="2133" dirty="0"/>
          </a:p>
        </p:txBody>
      </p:sp>
      <p:sp>
        <p:nvSpPr>
          <p:cNvPr id="6" name="Rectangular Callout 5"/>
          <p:cNvSpPr/>
          <p:nvPr/>
        </p:nvSpPr>
        <p:spPr bwMode="gray">
          <a:xfrm>
            <a:off x="8382001" y="6023429"/>
            <a:ext cx="2416628" cy="718457"/>
          </a:xfrm>
          <a:prstGeom prst="wedgeRectCallout">
            <a:avLst>
              <a:gd name="adj1" fmla="val -96659"/>
              <a:gd name="adj2" fmla="val -70834"/>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t>Quality rating</a:t>
            </a:r>
            <a:endParaRPr lang="en-US" sz="2133" dirty="0"/>
          </a:p>
        </p:txBody>
      </p:sp>
      <p:sp>
        <p:nvSpPr>
          <p:cNvPr id="7" name="Rectangular Callout 6"/>
          <p:cNvSpPr/>
          <p:nvPr/>
        </p:nvSpPr>
        <p:spPr bwMode="gray">
          <a:xfrm>
            <a:off x="8708571" y="3111132"/>
            <a:ext cx="2873828" cy="816864"/>
          </a:xfrm>
          <a:prstGeom prst="wedgeRectCallout">
            <a:avLst>
              <a:gd name="adj1" fmla="val -128030"/>
              <a:gd name="adj2" fmla="val 59835"/>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t>Mouse-over</a:t>
            </a:r>
            <a:endParaRPr lang="en-US" sz="2133" dirty="0"/>
          </a:p>
        </p:txBody>
      </p:sp>
    </p:spTree>
    <p:extLst>
      <p:ext uri="{BB962C8B-B14F-4D97-AF65-F5344CB8AC3E}">
        <p14:creationId xmlns:p14="http://schemas.microsoft.com/office/powerpoint/2010/main" val="34336806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Portfolio Management:</a:t>
            </a:r>
            <a:br>
              <a:rPr lang="en-US" dirty="0"/>
            </a:br>
            <a:r>
              <a:rPr lang="en-US" dirty="0">
                <a:solidFill>
                  <a:srgbClr val="FFC000"/>
                </a:solidFill>
              </a:rPr>
              <a:t>Survey</a:t>
            </a: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9854030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2" y="313419"/>
            <a:ext cx="11280140" cy="387798"/>
          </a:xfrm>
        </p:spPr>
        <p:txBody>
          <a:bodyPr/>
          <a:lstStyle/>
          <a:p>
            <a:r>
              <a:rPr lang="en-US" sz="2800" dirty="0" smtClean="0"/>
              <a:t>Surveys are sent as part of an Optimization workflow</a:t>
            </a:r>
            <a:endParaRPr lang="en-US" sz="2800" dirty="0"/>
          </a:p>
        </p:txBody>
      </p:sp>
      <p:sp>
        <p:nvSpPr>
          <p:cNvPr id="3" name="Content Placeholder 2"/>
          <p:cNvSpPr>
            <a:spLocks noGrp="1"/>
          </p:cNvSpPr>
          <p:nvPr>
            <p:ph sz="quarter" idx="16"/>
          </p:nvPr>
        </p:nvSpPr>
        <p:spPr>
          <a:xfrm>
            <a:off x="438151" y="1584961"/>
            <a:ext cx="4928507" cy="4293025"/>
          </a:xfrm>
        </p:spPr>
        <p:txBody>
          <a:bodyPr/>
          <a:lstStyle/>
          <a:p>
            <a:pPr marL="380990" indent="-380990">
              <a:buFont typeface="Arial" panose="020B0604020202020204" pitchFamily="34" charset="0"/>
              <a:buChar char="•"/>
            </a:pPr>
            <a:r>
              <a:rPr lang="en-US" sz="2400" dirty="0" smtClean="0"/>
              <a:t>Built on existing survey capability</a:t>
            </a:r>
          </a:p>
          <a:p>
            <a:pPr marL="380990" indent="-380990">
              <a:buFont typeface="Arial" panose="020B0604020202020204" pitchFamily="34" charset="0"/>
              <a:buChar char="•"/>
            </a:pPr>
            <a:r>
              <a:rPr lang="en-US" sz="2400" dirty="0" smtClean="0"/>
              <a:t>Surveys are sent to application owners</a:t>
            </a:r>
          </a:p>
          <a:p>
            <a:pPr marL="380990" indent="-380990">
              <a:buFont typeface="Arial" panose="020B0604020202020204" pitchFamily="34" charset="0"/>
              <a:buChar char="•"/>
            </a:pPr>
            <a:r>
              <a:rPr lang="en-US" sz="2400" dirty="0" smtClean="0"/>
              <a:t>Optimization workflow step – “Send survey”</a:t>
            </a:r>
          </a:p>
          <a:p>
            <a:pPr marL="380990" indent="-380990">
              <a:buFont typeface="Arial" panose="020B0604020202020204" pitchFamily="34" charset="0"/>
              <a:buChar char="•"/>
            </a:pPr>
            <a:r>
              <a:rPr lang="en-US" sz="2400" dirty="0" smtClean="0"/>
              <a:t>Survey responses are basis for “Information Quality” metrics</a:t>
            </a:r>
          </a:p>
          <a:p>
            <a:pPr marL="380990" indent="-380990">
              <a:buFont typeface="Arial" panose="020B0604020202020204" pitchFamily="34" charset="0"/>
              <a:buChar char="•"/>
            </a:pPr>
            <a:r>
              <a:rPr lang="en-US" sz="2400" dirty="0" smtClean="0"/>
              <a:t>When Optimization workflow moves to “Send Survey” phase OOTB survey gets copied and sent</a:t>
            </a:r>
          </a:p>
          <a:p>
            <a:endParaRPr lang="en-US" sz="2400" dirty="0" smtClean="0"/>
          </a:p>
          <a:p>
            <a:pPr marL="380990" indent="-380990">
              <a:buFont typeface="Arial" panose="020B0604020202020204" pitchFamily="34" charset="0"/>
              <a:buChar char="•"/>
            </a:pPr>
            <a:endParaRPr lang="en-US" sz="2400" dirty="0"/>
          </a:p>
        </p:txBody>
      </p:sp>
      <p:sp>
        <p:nvSpPr>
          <p:cNvPr id="5" name="Subtitle 4"/>
          <p:cNvSpPr>
            <a:spLocks noGrp="1"/>
          </p:cNvSpPr>
          <p:nvPr>
            <p:ph type="subTitle" idx="1"/>
          </p:nvPr>
        </p:nvSpPr>
        <p:spPr/>
        <p:txBody>
          <a:bodyPr/>
          <a:lstStyle/>
          <a:p>
            <a:r>
              <a:rPr lang="en-US" dirty="0" smtClean="0">
                <a:latin typeface="+mj-lt"/>
              </a:rPr>
              <a:t>OOTB Survey found in </a:t>
            </a:r>
            <a:r>
              <a:rPr lang="en-US" dirty="0" smtClean="0">
                <a:latin typeface="+mj-lt"/>
              </a:rPr>
              <a:t>Menu </a:t>
            </a:r>
            <a:r>
              <a:rPr lang="en-US" dirty="0" smtClean="0">
                <a:latin typeface="+mj-lt"/>
              </a:rPr>
              <a:t>&gt; Build &gt; Survey &gt; Application cloudification survey</a:t>
            </a:r>
            <a:endParaRPr lang="en-US" dirty="0">
              <a:latin typeface="+mj-lt"/>
            </a:endParaRPr>
          </a:p>
        </p:txBody>
      </p:sp>
      <p:pic>
        <p:nvPicPr>
          <p:cNvPr id="4" name="Picture 3"/>
          <p:cNvPicPr>
            <a:picLocks noChangeAspect="1"/>
          </p:cNvPicPr>
          <p:nvPr/>
        </p:nvPicPr>
        <p:blipFill>
          <a:blip r:embed="rId3"/>
          <a:stretch>
            <a:fillRect/>
          </a:stretch>
        </p:blipFill>
        <p:spPr>
          <a:xfrm>
            <a:off x="5404911" y="1800922"/>
            <a:ext cx="6500651" cy="3901377"/>
          </a:xfrm>
          <a:prstGeom prst="rect">
            <a:avLst/>
          </a:prstGeom>
        </p:spPr>
      </p:pic>
    </p:spTree>
    <p:extLst>
      <p:ext uri="{BB962C8B-B14F-4D97-AF65-F5344CB8AC3E}">
        <p14:creationId xmlns:p14="http://schemas.microsoft.com/office/powerpoint/2010/main" val="2496805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Optimization data collection </a:t>
            </a:r>
            <a:endParaRPr lang="en-US" sz="2800" dirty="0"/>
          </a:p>
        </p:txBody>
      </p:sp>
      <p:pic>
        <p:nvPicPr>
          <p:cNvPr id="1026" name="Picture 2" descr="C:\Users\lewisba\AppData\Local\Temp\SNAGHTML3eec22a.PNG"/>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278675" y="1210111"/>
            <a:ext cx="7326707" cy="2382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lewisba\AppData\Local\Temp\SNAGHTML3f0763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517" y="3446541"/>
            <a:ext cx="6117167" cy="251412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ular Callout 3"/>
          <p:cNvSpPr/>
          <p:nvPr/>
        </p:nvSpPr>
        <p:spPr bwMode="gray">
          <a:xfrm>
            <a:off x="2286001" y="1462211"/>
            <a:ext cx="2405743" cy="609600"/>
          </a:xfrm>
          <a:prstGeom prst="wedgeRectCallout">
            <a:avLst>
              <a:gd name="adj1" fmla="val -22190"/>
              <a:gd name="adj2" fmla="val 182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t>Survey name</a:t>
            </a:r>
            <a:endParaRPr lang="en-US" sz="2133" dirty="0"/>
          </a:p>
        </p:txBody>
      </p:sp>
      <p:sp>
        <p:nvSpPr>
          <p:cNvPr id="5" name="Rectangular Callout 4"/>
          <p:cNvSpPr/>
          <p:nvPr/>
        </p:nvSpPr>
        <p:spPr bwMode="gray">
          <a:xfrm>
            <a:off x="7837715" y="1210111"/>
            <a:ext cx="3427187" cy="912604"/>
          </a:xfrm>
          <a:prstGeom prst="wedgeRectCallout">
            <a:avLst>
              <a:gd name="adj1" fmla="val -76736"/>
              <a:gd name="adj2" fmla="val 144804"/>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t>OOTB Survey template</a:t>
            </a:r>
            <a:endParaRPr lang="en-US" sz="2133" dirty="0"/>
          </a:p>
        </p:txBody>
      </p:sp>
      <p:sp>
        <p:nvSpPr>
          <p:cNvPr id="6" name="Rectangular Callout 5"/>
          <p:cNvSpPr/>
          <p:nvPr/>
        </p:nvSpPr>
        <p:spPr bwMode="gray">
          <a:xfrm>
            <a:off x="3233058" y="5067064"/>
            <a:ext cx="1933937" cy="893601"/>
          </a:xfrm>
          <a:prstGeom prst="wedgeRectCallout">
            <a:avLst>
              <a:gd name="adj1" fmla="val 105448"/>
              <a:gd name="adj2" fmla="val -6053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t>Survey list</a:t>
            </a:r>
            <a:endParaRPr lang="en-US" sz="2133" dirty="0"/>
          </a:p>
        </p:txBody>
      </p:sp>
      <p:sp>
        <p:nvSpPr>
          <p:cNvPr id="7" name="Rectangular Callout 6"/>
          <p:cNvSpPr/>
          <p:nvPr/>
        </p:nvSpPr>
        <p:spPr bwMode="gray">
          <a:xfrm>
            <a:off x="9123137" y="6093108"/>
            <a:ext cx="2634343" cy="718457"/>
          </a:xfrm>
          <a:prstGeom prst="wedgeRectCallout">
            <a:avLst>
              <a:gd name="adj1" fmla="val -112155"/>
              <a:gd name="adj2" fmla="val -116288"/>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t>Auto-created survey</a:t>
            </a:r>
            <a:endParaRPr lang="en-US" sz="2133" dirty="0"/>
          </a:p>
        </p:txBody>
      </p:sp>
    </p:spTree>
    <p:extLst>
      <p:ext uri="{BB962C8B-B14F-4D97-AF65-F5344CB8AC3E}">
        <p14:creationId xmlns:p14="http://schemas.microsoft.com/office/powerpoint/2010/main" val="1833993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 y="313419"/>
            <a:ext cx="10822941" cy="387798"/>
          </a:xfrm>
        </p:spPr>
        <p:txBody>
          <a:bodyPr/>
          <a:lstStyle/>
          <a:p>
            <a:r>
              <a:rPr lang="en-US" sz="2800" dirty="0" smtClean="0"/>
              <a:t>ESS Portal view of survey </a:t>
            </a:r>
            <a:endParaRPr lang="en-US" sz="2800" dirty="0"/>
          </a:p>
        </p:txBody>
      </p:sp>
      <p:pic>
        <p:nvPicPr>
          <p:cNvPr id="1026" name="Picture 2" descr="C:\Users\lewisba\AppData\Local\Temp\SNAGHTML48c64c.PNG"/>
          <p:cNvPicPr>
            <a:picLocks noGrp="1" noChangeAspect="1" noChangeArrowheads="1"/>
          </p:cNvPicPr>
          <p:nvPr>
            <p:ph sz="quarter" idx="17"/>
          </p:nvPr>
        </p:nvPicPr>
        <p:blipFill>
          <a:blip r:embed="rId2">
            <a:extLst>
              <a:ext uri="{28A0092B-C50C-407E-A947-70E740481C1C}">
                <a14:useLocalDpi xmlns:a14="http://schemas.microsoft.com/office/drawing/2010/main" val="0"/>
              </a:ext>
            </a:extLst>
          </a:blip>
          <a:srcRect/>
          <a:stretch>
            <a:fillRect/>
          </a:stretch>
        </p:blipFill>
        <p:spPr bwMode="auto">
          <a:xfrm>
            <a:off x="518161" y="1390225"/>
            <a:ext cx="5935756" cy="31705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lewisba\AppData\Local\Temp\SNAGHTML4a64c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5092" y="2655340"/>
            <a:ext cx="5986539" cy="3810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2546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Portfolio Management:</a:t>
            </a:r>
            <a:br>
              <a:rPr lang="en-US" dirty="0"/>
            </a:br>
            <a:r>
              <a:rPr lang="en-US" dirty="0">
                <a:solidFill>
                  <a:srgbClr val="FFC000"/>
                </a:solidFill>
              </a:rPr>
              <a:t>Optimization </a:t>
            </a:r>
            <a:r>
              <a:rPr lang="en-US" dirty="0" smtClean="0">
                <a:solidFill>
                  <a:srgbClr val="FFC000"/>
                </a:solidFill>
              </a:rPr>
              <a:t>types</a:t>
            </a:r>
            <a:endParaRPr lang="en-US" dirty="0">
              <a:solidFill>
                <a:srgbClr val="FFC000"/>
              </a:solidFill>
            </a:endParaRP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6021041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417031" y="4166588"/>
            <a:ext cx="6070823" cy="2435824"/>
          </a:xfrm>
          <a:prstGeom prst="rect">
            <a:avLst/>
          </a:prstGeom>
        </p:spPr>
      </p:pic>
      <p:sp>
        <p:nvSpPr>
          <p:cNvPr id="2" name="Slide Number Placeholder 1"/>
          <p:cNvSpPr>
            <a:spLocks noGrp="1"/>
          </p:cNvSpPr>
          <p:nvPr>
            <p:ph type="sldNum" sz="quarter" idx="4"/>
          </p:nvPr>
        </p:nvSpPr>
        <p:spPr/>
        <p:txBody>
          <a:bodyPr/>
          <a:lstStyle/>
          <a:p>
            <a:fld id="{0FB999A9-77CE-4AD1-9911-24A29F08BC34}" type="slidenum">
              <a:rPr lang="en-US" smtClean="0"/>
              <a:pPr/>
              <a:t>27</a:t>
            </a:fld>
            <a:endParaRPr lang="en-US" dirty="0"/>
          </a:p>
        </p:txBody>
      </p:sp>
      <p:sp>
        <p:nvSpPr>
          <p:cNvPr id="3" name="Title 2"/>
          <p:cNvSpPr>
            <a:spLocks noGrp="1"/>
          </p:cNvSpPr>
          <p:nvPr>
            <p:ph type="title"/>
          </p:nvPr>
        </p:nvSpPr>
        <p:spPr/>
        <p:txBody>
          <a:bodyPr>
            <a:normAutofit/>
          </a:bodyPr>
          <a:lstStyle/>
          <a:p>
            <a:r>
              <a:rPr lang="en-US" sz="2800" dirty="0" smtClean="0"/>
              <a:t>Application optimization type</a:t>
            </a:r>
            <a:endParaRPr lang="en-US" sz="2800" dirty="0"/>
          </a:p>
        </p:txBody>
      </p:sp>
      <p:sp>
        <p:nvSpPr>
          <p:cNvPr id="4" name="Text Placeholder 3"/>
          <p:cNvSpPr>
            <a:spLocks noGrp="1"/>
          </p:cNvSpPr>
          <p:nvPr>
            <p:ph type="body" sz="quarter" idx="13"/>
          </p:nvPr>
        </p:nvSpPr>
        <p:spPr/>
        <p:txBody>
          <a:bodyPr/>
          <a:lstStyle/>
          <a:p>
            <a:endParaRPr lang="en-US" sz="1800" dirty="0"/>
          </a:p>
        </p:txBody>
      </p:sp>
      <p:pic>
        <p:nvPicPr>
          <p:cNvPr id="5" name="Picture 4"/>
          <p:cNvPicPr>
            <a:picLocks noChangeAspect="1"/>
          </p:cNvPicPr>
          <p:nvPr/>
        </p:nvPicPr>
        <p:blipFill>
          <a:blip r:embed="rId3"/>
          <a:stretch>
            <a:fillRect/>
          </a:stretch>
        </p:blipFill>
        <p:spPr>
          <a:xfrm>
            <a:off x="6182437" y="1647623"/>
            <a:ext cx="5618970" cy="1958461"/>
          </a:xfrm>
          <a:prstGeom prst="rect">
            <a:avLst/>
          </a:prstGeom>
        </p:spPr>
      </p:pic>
      <p:sp>
        <p:nvSpPr>
          <p:cNvPr id="6" name="Content Placeholder 4"/>
          <p:cNvSpPr txBox="1">
            <a:spLocks/>
          </p:cNvSpPr>
          <p:nvPr/>
        </p:nvSpPr>
        <p:spPr>
          <a:xfrm>
            <a:off x="609440" y="1636712"/>
            <a:ext cx="5373688" cy="4295775"/>
          </a:xfrm>
          <a:prstGeom prst="rect">
            <a:avLst/>
          </a:prstGeom>
        </p:spPr>
        <p:txBody>
          <a:bodyPr vert="horz" lIns="0" tIns="45720" rIns="91440" bIns="45720" rtlCol="0">
            <a:noAutofit/>
          </a:bodyPr>
          <a:lstStyle>
            <a:lvl1pPr marL="287338" indent="-287338"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2800" kern="1200">
                <a:solidFill>
                  <a:schemeClr val="tx1"/>
                </a:solidFill>
                <a:latin typeface="+mn-lt"/>
                <a:ea typeface="+mn-ea"/>
                <a:cs typeface="+mn-cs"/>
              </a:defRPr>
            </a:lvl1pPr>
            <a:lvl2pPr marL="574675" indent="-22860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2000" kern="1200">
                <a:solidFill>
                  <a:schemeClr val="tx1"/>
                </a:solidFill>
                <a:latin typeface="+mn-lt"/>
                <a:ea typeface="+mn-ea"/>
                <a:cs typeface="+mn-cs"/>
              </a:defRPr>
            </a:lvl2pPr>
            <a:lvl3pPr marL="744538" indent="-169863"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800" kern="1200">
                <a:solidFill>
                  <a:schemeClr val="tx1"/>
                </a:solidFill>
                <a:latin typeface="+mn-lt"/>
                <a:ea typeface="+mn-ea"/>
                <a:cs typeface="+mn-cs"/>
              </a:defRPr>
            </a:lvl3pPr>
            <a:lvl4pPr marL="922338" indent="-17780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600" kern="1200">
                <a:solidFill>
                  <a:schemeClr val="tx1"/>
                </a:solidFill>
                <a:latin typeface="+mn-lt"/>
                <a:ea typeface="+mn-ea"/>
                <a:cs typeface="+mn-cs"/>
              </a:defRPr>
            </a:lvl4pPr>
            <a:lvl5pPr marL="1079500" indent="-158750" algn="l" defTabSz="914377" rtl="0" eaLnBrk="1" latinLnBrk="0" hangingPunct="1">
              <a:lnSpc>
                <a:spcPct val="90000"/>
              </a:lnSpc>
              <a:spcBef>
                <a:spcPts val="0"/>
              </a:spcBef>
              <a:spcAft>
                <a:spcPts val="1200"/>
              </a:spcAft>
              <a:buClrTx/>
              <a:buSzPct val="80000"/>
              <a:buFont typeface="Wingdings" panose="05000000000000000000" pitchFamily="2" charset="2"/>
              <a:buChar char="§"/>
              <a:tabLst/>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smtClean="0"/>
              <a:t>Only one exists in current release – Application </a:t>
            </a:r>
            <a:r>
              <a:rPr lang="en-US" sz="1700" dirty="0" err="1" smtClean="0"/>
              <a:t>cloudification</a:t>
            </a:r>
            <a:endParaRPr lang="en-US" sz="1700" dirty="0" smtClean="0"/>
          </a:p>
          <a:p>
            <a:r>
              <a:rPr lang="en-US" sz="1700" dirty="0" smtClean="0"/>
              <a:t>Based on surveys sent to application owners</a:t>
            </a:r>
          </a:p>
          <a:p>
            <a:r>
              <a:rPr lang="en-US" sz="1700" dirty="0" smtClean="0"/>
              <a:t>Working only on Application portfolios</a:t>
            </a:r>
          </a:p>
          <a:p>
            <a:r>
              <a:rPr lang="en-US" sz="1700" dirty="0" smtClean="0"/>
              <a:t>Outcome is a scorecard based on business and technical suitability suggesting the best place for the application:</a:t>
            </a:r>
          </a:p>
          <a:p>
            <a:pPr lvl="1"/>
            <a:r>
              <a:rPr lang="en-US" sz="900" dirty="0" smtClean="0"/>
              <a:t>On-premise</a:t>
            </a:r>
          </a:p>
          <a:p>
            <a:pPr lvl="1"/>
            <a:r>
              <a:rPr lang="en-US" sz="900" dirty="0" smtClean="0"/>
              <a:t>Private cloud</a:t>
            </a:r>
          </a:p>
          <a:p>
            <a:pPr lvl="1"/>
            <a:r>
              <a:rPr lang="en-US" sz="900" dirty="0" smtClean="0"/>
              <a:t>Virtual private cloud</a:t>
            </a:r>
          </a:p>
          <a:p>
            <a:pPr lvl="1"/>
            <a:r>
              <a:rPr lang="en-US" sz="900" dirty="0" smtClean="0"/>
              <a:t>Public Cloud</a:t>
            </a:r>
          </a:p>
        </p:txBody>
      </p:sp>
      <p:pic>
        <p:nvPicPr>
          <p:cNvPr id="7" name="Picture 6"/>
          <p:cNvPicPr>
            <a:picLocks noChangeAspect="1"/>
          </p:cNvPicPr>
          <p:nvPr/>
        </p:nvPicPr>
        <p:blipFill>
          <a:blip r:embed="rId4"/>
          <a:stretch>
            <a:fillRect/>
          </a:stretch>
        </p:blipFill>
        <p:spPr>
          <a:xfrm>
            <a:off x="7851519" y="2804777"/>
            <a:ext cx="3949888" cy="2861927"/>
          </a:xfrm>
          <a:prstGeom prst="rect">
            <a:avLst/>
          </a:prstGeom>
        </p:spPr>
      </p:pic>
    </p:spTree>
    <p:extLst>
      <p:ext uri="{BB962C8B-B14F-4D97-AF65-F5344CB8AC3E}">
        <p14:creationId xmlns:p14="http://schemas.microsoft.com/office/powerpoint/2010/main" val="30907572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Portfolio Management:</a:t>
            </a:r>
            <a:br>
              <a:rPr lang="en-US" dirty="0"/>
            </a:br>
            <a:r>
              <a:rPr lang="en-US" dirty="0">
                <a:solidFill>
                  <a:srgbClr val="FFC000"/>
                </a:solidFill>
              </a:rPr>
              <a:t>Optimization </a:t>
            </a: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409279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2" y="313419"/>
            <a:ext cx="11280140" cy="387798"/>
          </a:xfrm>
        </p:spPr>
        <p:txBody>
          <a:bodyPr/>
          <a:lstStyle/>
          <a:p>
            <a:r>
              <a:rPr lang="en-US" sz="2800" dirty="0" smtClean="0"/>
              <a:t>Optimization process</a:t>
            </a:r>
            <a:endParaRPr lang="en-US" sz="2800" dirty="0"/>
          </a:p>
        </p:txBody>
      </p:sp>
      <p:sp>
        <p:nvSpPr>
          <p:cNvPr id="3" name="Content Placeholder 2"/>
          <p:cNvSpPr>
            <a:spLocks noGrp="1"/>
          </p:cNvSpPr>
          <p:nvPr>
            <p:ph sz="quarter" idx="16"/>
          </p:nvPr>
        </p:nvSpPr>
        <p:spPr>
          <a:xfrm>
            <a:off x="361951" y="1672046"/>
            <a:ext cx="5374216" cy="4293025"/>
          </a:xfrm>
        </p:spPr>
        <p:txBody>
          <a:bodyPr/>
          <a:lstStyle/>
          <a:p>
            <a:pPr marL="380990" indent="-380990">
              <a:buFont typeface="Arial" panose="020B0604020202020204" pitchFamily="34" charset="0"/>
              <a:buChar char="•"/>
            </a:pPr>
            <a:r>
              <a:rPr lang="en-US" sz="2400" dirty="0" smtClean="0"/>
              <a:t>Create a new optimization</a:t>
            </a:r>
          </a:p>
          <a:p>
            <a:pPr marL="380990" indent="-380990">
              <a:buFont typeface="Arial" panose="020B0604020202020204" pitchFamily="34" charset="0"/>
              <a:buChar char="•"/>
            </a:pPr>
            <a:r>
              <a:rPr lang="en-US" sz="2400" dirty="0" smtClean="0"/>
              <a:t>Send survey to application owners</a:t>
            </a:r>
          </a:p>
          <a:p>
            <a:pPr marL="533387" lvl="2" indent="-380990">
              <a:buFont typeface="Arial" panose="020B0604020202020204" pitchFamily="34" charset="0"/>
              <a:buChar char="•"/>
            </a:pPr>
            <a:r>
              <a:rPr lang="en-US" sz="1600" dirty="0" smtClean="0"/>
              <a:t>Select an email template</a:t>
            </a:r>
          </a:p>
          <a:p>
            <a:pPr marL="533387" lvl="2" indent="-380990">
              <a:buFont typeface="Arial" panose="020B0604020202020204" pitchFamily="34" charset="0"/>
              <a:buChar char="•"/>
            </a:pPr>
            <a:r>
              <a:rPr lang="en-US" sz="1600" dirty="0" smtClean="0"/>
              <a:t>Establish a due date</a:t>
            </a:r>
          </a:p>
          <a:p>
            <a:pPr marL="380990" indent="-380990">
              <a:buFont typeface="Arial" panose="020B0604020202020204" pitchFamily="34" charset="0"/>
              <a:buChar char="•"/>
            </a:pPr>
            <a:r>
              <a:rPr lang="en-US" sz="2400" dirty="0" smtClean="0"/>
              <a:t>Move optimization record to Assess phase of workflow</a:t>
            </a:r>
          </a:p>
          <a:p>
            <a:pPr marL="380990" indent="-380990">
              <a:buFont typeface="Arial" panose="020B0604020202020204" pitchFamily="34" charset="0"/>
              <a:buChar char="•"/>
            </a:pPr>
            <a:r>
              <a:rPr lang="en-US" sz="2400" dirty="0" smtClean="0"/>
              <a:t>View optimization report</a:t>
            </a:r>
          </a:p>
          <a:p>
            <a:endParaRPr lang="en-US" sz="2400" dirty="0"/>
          </a:p>
        </p:txBody>
      </p:sp>
      <p:sp>
        <p:nvSpPr>
          <p:cNvPr id="5" name="Subtitle 4"/>
          <p:cNvSpPr>
            <a:spLocks noGrp="1"/>
          </p:cNvSpPr>
          <p:nvPr>
            <p:ph type="subTitle" idx="1"/>
          </p:nvPr>
        </p:nvSpPr>
        <p:spPr/>
        <p:txBody>
          <a:bodyPr/>
          <a:lstStyle/>
          <a:p>
            <a:r>
              <a:rPr lang="en-US" dirty="0" smtClean="0"/>
              <a:t>Menu </a:t>
            </a:r>
            <a:r>
              <a:rPr lang="en-US" dirty="0" smtClean="0"/>
              <a:t>&gt; Plan &gt;  Application Portfolio &gt; Optimizations</a:t>
            </a:r>
            <a:endParaRPr lang="en-US" dirty="0"/>
          </a:p>
        </p:txBody>
      </p:sp>
      <p:pic>
        <p:nvPicPr>
          <p:cNvPr id="8194" name="Picture 2" descr="C:\Users\lewisba\AppData\Local\Temp\SNAGHTMLd81401.PNG"/>
          <p:cNvPicPr>
            <a:picLocks noGrp="1" noChangeAspect="1" noChangeArrowheads="1"/>
          </p:cNvPicPr>
          <p:nvPr>
            <p:ph sz="quarter" idx="17"/>
          </p:nvPr>
        </p:nvPicPr>
        <p:blipFill>
          <a:blip r:embed="rId3">
            <a:extLst>
              <a:ext uri="{28A0092B-C50C-407E-A947-70E740481C1C}">
                <a14:useLocalDpi xmlns:a14="http://schemas.microsoft.com/office/drawing/2010/main" val="0"/>
              </a:ext>
            </a:extLst>
          </a:blip>
          <a:srcRect/>
          <a:stretch>
            <a:fillRect/>
          </a:stretch>
        </p:blipFill>
        <p:spPr bwMode="auto">
          <a:xfrm>
            <a:off x="5569252" y="1584960"/>
            <a:ext cx="6361491" cy="429576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ular Callout 3"/>
          <p:cNvSpPr/>
          <p:nvPr/>
        </p:nvSpPr>
        <p:spPr bwMode="gray">
          <a:xfrm>
            <a:off x="2608337" y="4876801"/>
            <a:ext cx="2960915" cy="881743"/>
          </a:xfrm>
          <a:prstGeom prst="wedgeRectCallout">
            <a:avLst>
              <a:gd name="adj1" fmla="val 80270"/>
              <a:gd name="adj2" fmla="val -9975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t>Application survey results</a:t>
            </a:r>
            <a:endParaRPr lang="en-US" sz="2133" dirty="0"/>
          </a:p>
        </p:txBody>
      </p:sp>
    </p:spTree>
    <p:extLst>
      <p:ext uri="{BB962C8B-B14F-4D97-AF65-F5344CB8AC3E}">
        <p14:creationId xmlns:p14="http://schemas.microsoft.com/office/powerpoint/2010/main" val="4191958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Portfolio Management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20831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 y="313419"/>
            <a:ext cx="10822941" cy="387798"/>
          </a:xfrm>
        </p:spPr>
        <p:txBody>
          <a:bodyPr/>
          <a:lstStyle/>
          <a:p>
            <a:r>
              <a:rPr lang="en-US" sz="2800" dirty="0" smtClean="0"/>
              <a:t>Completed optimization</a:t>
            </a:r>
            <a:endParaRPr lang="en-US" sz="2800" dirty="0"/>
          </a:p>
        </p:txBody>
      </p:sp>
      <p:sp>
        <p:nvSpPr>
          <p:cNvPr id="3" name="Content Placeholder 2"/>
          <p:cNvSpPr>
            <a:spLocks noGrp="1"/>
          </p:cNvSpPr>
          <p:nvPr>
            <p:ph sz="quarter" idx="16"/>
          </p:nvPr>
        </p:nvSpPr>
        <p:spPr/>
        <p:txBody>
          <a:bodyPr/>
          <a:lstStyle/>
          <a:p>
            <a:pPr marL="380990" indent="-380990">
              <a:buFont typeface="Arial" panose="020B0604020202020204" pitchFamily="34" charset="0"/>
              <a:buChar char="•"/>
            </a:pPr>
            <a:r>
              <a:rPr lang="en-US" dirty="0" smtClean="0"/>
              <a:t>Can create a proposal from completed optimization</a:t>
            </a:r>
          </a:p>
          <a:p>
            <a:pPr marL="380990" indent="-380990">
              <a:buFont typeface="Arial" panose="020B0604020202020204" pitchFamily="34" charset="0"/>
              <a:buChar char="•"/>
            </a:pPr>
            <a:endParaRPr lang="en-US" dirty="0"/>
          </a:p>
        </p:txBody>
      </p:sp>
      <p:pic>
        <p:nvPicPr>
          <p:cNvPr id="9218" name="Picture 2" descr="C:\Users\lewisba\AppData\Local\Temp\SNAGHTMLda47ec.PNG"/>
          <p:cNvPicPr>
            <a:picLocks noGrp="1" noChangeAspect="1" noChangeArrowheads="1"/>
          </p:cNvPicPr>
          <p:nvPr>
            <p:ph sz="quarter" idx="17"/>
          </p:nvPr>
        </p:nvPicPr>
        <p:blipFill>
          <a:blip r:embed="rId2">
            <a:extLst>
              <a:ext uri="{28A0092B-C50C-407E-A947-70E740481C1C}">
                <a14:useLocalDpi xmlns:a14="http://schemas.microsoft.com/office/drawing/2010/main" val="0"/>
              </a:ext>
            </a:extLst>
          </a:blip>
          <a:srcRect/>
          <a:stretch>
            <a:fillRect/>
          </a:stretch>
        </p:blipFill>
        <p:spPr bwMode="auto">
          <a:xfrm>
            <a:off x="5725181" y="1584961"/>
            <a:ext cx="5539720" cy="3074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2192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report – per application</a:t>
            </a:r>
            <a:endParaRPr lang="en-US" dirty="0"/>
          </a:p>
        </p:txBody>
      </p:sp>
      <p:sp>
        <p:nvSpPr>
          <p:cNvPr id="3" name="Content Placeholder 2"/>
          <p:cNvSpPr>
            <a:spLocks noGrp="1"/>
          </p:cNvSpPr>
          <p:nvPr>
            <p:ph sz="quarter" idx="16"/>
          </p:nvPr>
        </p:nvSpPr>
        <p:spPr/>
        <p:txBody>
          <a:bodyPr/>
          <a:lstStyle/>
          <a:p>
            <a:pPr marL="380990" indent="-380990">
              <a:buFont typeface="Arial" panose="020B0604020202020204" pitchFamily="34" charset="0"/>
              <a:buChar char="•"/>
            </a:pPr>
            <a:r>
              <a:rPr lang="en-US" dirty="0" smtClean="0"/>
              <a:t>Based on application owner survey response</a:t>
            </a:r>
          </a:p>
          <a:p>
            <a:pPr marL="380990" indent="-380990">
              <a:buFont typeface="Arial" panose="020B0604020202020204" pitchFamily="34" charset="0"/>
              <a:buChar char="•"/>
            </a:pPr>
            <a:r>
              <a:rPr lang="en-US" dirty="0" smtClean="0"/>
              <a:t>Dimensions cannot be changed</a:t>
            </a:r>
          </a:p>
          <a:p>
            <a:pPr marL="380990" indent="-380990">
              <a:buFont typeface="Arial" panose="020B0604020202020204" pitchFamily="34" charset="0"/>
              <a:buChar char="•"/>
            </a:pPr>
            <a:r>
              <a:rPr lang="en-US" dirty="0" smtClean="0"/>
              <a:t>An information quality score is provided based on the number of questions answered</a:t>
            </a:r>
          </a:p>
          <a:p>
            <a:pPr marL="380990" indent="-380990">
              <a:buFont typeface="Arial" panose="020B0604020202020204" pitchFamily="34" charset="0"/>
              <a:buChar char="•"/>
            </a:pPr>
            <a:r>
              <a:rPr lang="en-US" dirty="0" smtClean="0"/>
              <a:t>Intention is only to provide potential suitability for cloud deployment</a:t>
            </a:r>
          </a:p>
          <a:p>
            <a:pPr marL="533387" lvl="2" indent="-380990">
              <a:buFont typeface="Arial" panose="020B0604020202020204" pitchFamily="34" charset="0"/>
              <a:buChar char="•"/>
            </a:pPr>
            <a:r>
              <a:rPr lang="en-US" dirty="0" smtClean="0"/>
              <a:t>Not intended as in depth analysis</a:t>
            </a:r>
            <a:endParaRPr lang="en-US" dirty="0"/>
          </a:p>
        </p:txBody>
      </p:sp>
      <p:pic>
        <p:nvPicPr>
          <p:cNvPr id="2050" name="Picture 2" descr="C:\Users\lewisba\AppData\Local\Temp\SNAGHTML4176839.PNG"/>
          <p:cNvPicPr>
            <a:picLocks noGrp="1" noChangeAspect="1" noChangeArrowheads="1"/>
          </p:cNvPicPr>
          <p:nvPr>
            <p:ph sz="quarter" idx="17"/>
          </p:nvPr>
        </p:nvPicPr>
        <p:blipFill>
          <a:blip r:embed="rId3">
            <a:extLst>
              <a:ext uri="{28A0092B-C50C-407E-A947-70E740481C1C}">
                <a14:useLocalDpi xmlns:a14="http://schemas.microsoft.com/office/drawing/2010/main" val="0"/>
              </a:ext>
            </a:extLst>
          </a:blip>
          <a:srcRect/>
          <a:stretch>
            <a:fillRect/>
          </a:stretch>
        </p:blipFill>
        <p:spPr bwMode="auto">
          <a:xfrm>
            <a:off x="6091768" y="1981371"/>
            <a:ext cx="5171017" cy="3496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1655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Lab Exercises</a:t>
            </a:r>
            <a:endParaRPr lang="en-US" dirty="0"/>
          </a:p>
        </p:txBody>
      </p:sp>
      <p:sp>
        <p:nvSpPr>
          <p:cNvPr id="5" name="Slide Number Placeholder 4"/>
          <p:cNvSpPr>
            <a:spLocks noGrp="1"/>
          </p:cNvSpPr>
          <p:nvPr>
            <p:ph type="sldNum" sz="quarter" idx="4"/>
          </p:nvPr>
        </p:nvSpPr>
        <p:spPr/>
        <p:txBody>
          <a:bodyPr/>
          <a:lstStyle/>
          <a:p>
            <a:fld id="{B016F8AB-BCEA-4347-8BA6-BE776009BC89}" type="slidenum">
              <a:rPr lang="en-US" smtClean="0"/>
              <a:t>32</a:t>
            </a:fld>
            <a:endParaRPr lang="en-US"/>
          </a:p>
        </p:txBody>
      </p:sp>
      <p:sp>
        <p:nvSpPr>
          <p:cNvPr id="2" name="Content Placeholder 1"/>
          <p:cNvSpPr>
            <a:spLocks noGrp="1"/>
          </p:cNvSpPr>
          <p:nvPr>
            <p:ph idx="1"/>
          </p:nvPr>
        </p:nvSpPr>
        <p:spPr>
          <a:xfrm>
            <a:off x="605790" y="1349758"/>
            <a:ext cx="7940681" cy="5235505"/>
          </a:xfrm>
        </p:spPr>
        <p:txBody>
          <a:bodyPr/>
          <a:lstStyle/>
          <a:p>
            <a:r>
              <a:rPr lang="en-US" dirty="0" smtClean="0"/>
              <a:t>Practice </a:t>
            </a:r>
            <a:r>
              <a:rPr lang="en-US" dirty="0" smtClean="0"/>
              <a:t>APM demo card</a:t>
            </a:r>
            <a:endParaRPr lang="en-US" dirty="0"/>
          </a:p>
        </p:txBody>
      </p:sp>
      <p:grpSp>
        <p:nvGrpSpPr>
          <p:cNvPr id="21" name="Group 20"/>
          <p:cNvGrpSpPr>
            <a:grpSpLocks noChangeAspect="1"/>
          </p:cNvGrpSpPr>
          <p:nvPr/>
        </p:nvGrpSpPr>
        <p:grpSpPr>
          <a:xfrm>
            <a:off x="9818949" y="4011752"/>
            <a:ext cx="1932883" cy="2414353"/>
            <a:chOff x="5861275" y="443523"/>
            <a:chExt cx="2471272" cy="3086844"/>
          </a:xfrm>
        </p:grpSpPr>
        <p:grpSp>
          <p:nvGrpSpPr>
            <p:cNvPr id="22" name="Group 21"/>
            <p:cNvGrpSpPr/>
            <p:nvPr/>
          </p:nvGrpSpPr>
          <p:grpSpPr>
            <a:xfrm>
              <a:off x="6248893" y="443523"/>
              <a:ext cx="2083654" cy="1788232"/>
              <a:chOff x="6791325" y="443524"/>
              <a:chExt cx="2083655" cy="1788232"/>
            </a:xfrm>
          </p:grpSpPr>
          <p:sp>
            <p:nvSpPr>
              <p:cNvPr id="24" name="Rectangle 23"/>
              <p:cNvSpPr/>
              <p:nvPr/>
            </p:nvSpPr>
            <p:spPr bwMode="gray">
              <a:xfrm>
                <a:off x="6865750" y="514882"/>
                <a:ext cx="1735810" cy="1121071"/>
              </a:xfrm>
              <a:prstGeom prst="rect">
                <a:avLst/>
              </a:prstGeom>
              <a:solidFill>
                <a:sysClr val="window" lastClr="FFFFFF"/>
              </a:solidFill>
              <a:ln w="6350" cap="flat" cmpd="sng" algn="ctr">
                <a:noFill/>
                <a:prstDash val="solid"/>
                <a:miter lim="800000"/>
              </a:ln>
              <a:effectLst/>
            </p:spPr>
            <p:txBody>
              <a:bodyPr rtlCol="0" anchor="ctr"/>
              <a:lstStyle/>
              <a:p>
                <a:pPr algn="ctr" defTabSz="1219170">
                  <a:defRPr/>
                </a:pPr>
                <a:endParaRPr lang="en-AU" sz="2400" kern="0">
                  <a:solidFill>
                    <a:prstClr val="white"/>
                  </a:solidFill>
                  <a:latin typeface="Arial" panose="020B0604020202020204"/>
                </a:endParaRPr>
              </a:p>
            </p:txBody>
          </p:sp>
          <p:pic>
            <p:nvPicPr>
              <p:cNvPr id="25" name="Picture 24" descr="C:\Field Excellence\Training Templates\Feature_Icons\All-in-one_PC\All-in-one_PC_RGB\All-in-one_PC_RGB_gray_N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1325" y="443524"/>
                <a:ext cx="2083655" cy="1788232"/>
              </a:xfrm>
              <a:prstGeom prst="rect">
                <a:avLst/>
              </a:prstGeom>
              <a:noFill/>
              <a:extLst>
                <a:ext uri="{909E8E84-426E-40DD-AFC4-6F175D3DCCD1}">
                  <a14:hiddenFill xmlns:a14="http://schemas.microsoft.com/office/drawing/2010/main">
                    <a:solidFill>
                      <a:srgbClr val="FFFFFF"/>
                    </a:solidFill>
                  </a14:hiddenFill>
                </a:ext>
              </a:extLst>
            </p:spPr>
          </p:pic>
        </p:grpSp>
        <p:pic>
          <p:nvPicPr>
            <p:cNvPr id="23" name="Picture 25" descr="C:\Field Excellence\Training Templates\Web\Web-Communications_Icons\User_group\User_group_RGB\User_group_RGB_gray_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1275" y="2341546"/>
              <a:ext cx="1617208" cy="11888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22067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Definitions</a:t>
            </a:r>
            <a:endParaRPr lang="en-US" dirty="0"/>
          </a:p>
        </p:txBody>
      </p:sp>
      <p:sp>
        <p:nvSpPr>
          <p:cNvPr id="3" name="Title 2"/>
          <p:cNvSpPr>
            <a:spLocks noGrp="1"/>
          </p:cNvSpPr>
          <p:nvPr>
            <p:ph type="title"/>
          </p:nvPr>
        </p:nvSpPr>
        <p:spPr/>
        <p:txBody>
          <a:bodyPr/>
          <a:lstStyle/>
          <a:p>
            <a:r>
              <a:rPr lang="en-AU" sz="2800" dirty="0" smtClean="0">
                <a:latin typeface="Calibri" panose="020F0502020204030204" pitchFamily="34" charset="0"/>
              </a:rPr>
              <a:t>What is Application Portfolio Management (APM)</a:t>
            </a:r>
            <a:endParaRPr lang="en-US" sz="2800" dirty="0">
              <a:latin typeface="Calibri" panose="020F0502020204030204" pitchFamily="34" charset="0"/>
            </a:endParaRPr>
          </a:p>
        </p:txBody>
      </p:sp>
      <p:sp>
        <p:nvSpPr>
          <p:cNvPr id="4" name="Content Placeholder 3"/>
          <p:cNvSpPr>
            <a:spLocks noGrp="1"/>
          </p:cNvSpPr>
          <p:nvPr>
            <p:ph sz="quarter" idx="10"/>
          </p:nvPr>
        </p:nvSpPr>
        <p:spPr/>
        <p:txBody>
          <a:bodyPr/>
          <a:lstStyle/>
          <a:p>
            <a:pPr marL="380990" indent="-380990">
              <a:buFont typeface="Arial" panose="020B0604020202020204" pitchFamily="34" charset="0"/>
              <a:buChar char="•"/>
            </a:pPr>
            <a:r>
              <a:rPr lang="en-AU" dirty="0" smtClean="0"/>
              <a:t>Application Portfolio:  A collection of software assets that help run an organization</a:t>
            </a:r>
          </a:p>
          <a:p>
            <a:pPr marL="380990" indent="-380990">
              <a:buFont typeface="Arial" panose="020B0604020202020204" pitchFamily="34" charset="0"/>
              <a:buChar char="•"/>
            </a:pPr>
            <a:r>
              <a:rPr lang="en-AU" dirty="0" smtClean="0"/>
              <a:t>Application Portfolio Management:  </a:t>
            </a:r>
          </a:p>
          <a:p>
            <a:pPr marL="533387" lvl="2" indent="-380990">
              <a:buFont typeface="Arial" panose="020B0604020202020204" pitchFamily="34" charset="0"/>
              <a:buChar char="•"/>
            </a:pPr>
            <a:r>
              <a:rPr lang="en-US" dirty="0"/>
              <a:t>Application portfolio management (APM) is a framework for managing enterprise IT software applications and software-based services. APM provides managers with an </a:t>
            </a:r>
            <a:r>
              <a:rPr lang="en-US" b="1" dirty="0">
                <a:solidFill>
                  <a:srgbClr val="00B0F0"/>
                </a:solidFill>
              </a:rPr>
              <a:t>inventory</a:t>
            </a:r>
            <a:r>
              <a:rPr lang="en-US" dirty="0"/>
              <a:t> of the company's software applications and </a:t>
            </a:r>
            <a:r>
              <a:rPr lang="en-US" b="1" dirty="0">
                <a:solidFill>
                  <a:srgbClr val="00B0F0"/>
                </a:solidFill>
              </a:rPr>
              <a:t>metrics</a:t>
            </a:r>
            <a:r>
              <a:rPr lang="en-US" dirty="0"/>
              <a:t> to illustrate the business benefits of each application</a:t>
            </a:r>
            <a:r>
              <a:rPr lang="en-US" dirty="0" smtClean="0"/>
              <a:t>. (Source: </a:t>
            </a:r>
            <a:r>
              <a:rPr lang="en-US" dirty="0">
                <a:hlinkClick r:id="rId3"/>
              </a:rPr>
              <a:t>http://</a:t>
            </a:r>
            <a:r>
              <a:rPr lang="en-US" dirty="0" smtClean="0">
                <a:hlinkClick r:id="rId3"/>
              </a:rPr>
              <a:t>whatis.techtarget.com/definition/application-portfolio-management-APM</a:t>
            </a:r>
            <a:r>
              <a:rPr lang="en-US" dirty="0" smtClean="0"/>
              <a:t>)</a:t>
            </a:r>
          </a:p>
          <a:p>
            <a:pPr marL="533387" lvl="2" indent="-380990">
              <a:buFont typeface="Arial" panose="020B0604020202020204" pitchFamily="34" charset="0"/>
              <a:buChar char="•"/>
            </a:pPr>
            <a:r>
              <a:rPr lang="en-US" dirty="0" smtClean="0"/>
              <a:t>… [The attempt] </a:t>
            </a:r>
            <a:r>
              <a:rPr lang="en-US" dirty="0"/>
              <a:t>to use the lessons of financial </a:t>
            </a:r>
            <a:r>
              <a:rPr lang="en-US" dirty="0" smtClean="0"/>
              <a:t>portfolio management </a:t>
            </a:r>
            <a:r>
              <a:rPr lang="en-US" dirty="0"/>
              <a:t>to justify and measure the financial benefits of each application in comparison to the costs of the application's maintenance and operations</a:t>
            </a:r>
            <a:r>
              <a:rPr lang="en-US" dirty="0" smtClean="0"/>
              <a:t>.  </a:t>
            </a:r>
            <a:r>
              <a:rPr lang="en-US" dirty="0"/>
              <a:t>(Source:  https://</a:t>
            </a:r>
            <a:r>
              <a:rPr lang="en-US" dirty="0" smtClean="0"/>
              <a:t>en.wikipedia.org/wiki/Application_portfolio_management)</a:t>
            </a:r>
            <a:endParaRPr lang="en-US" dirty="0"/>
          </a:p>
        </p:txBody>
      </p:sp>
      <p:sp>
        <p:nvSpPr>
          <p:cNvPr id="5" name="TextBox 4"/>
          <p:cNvSpPr txBox="1"/>
          <p:nvPr/>
        </p:nvSpPr>
        <p:spPr bwMode="gray">
          <a:xfrm>
            <a:off x="3400006" y="5399315"/>
            <a:ext cx="5391989" cy="420564"/>
          </a:xfrm>
          <a:prstGeom prst="rect">
            <a:avLst/>
          </a:prstGeom>
          <a:noFill/>
        </p:spPr>
        <p:txBody>
          <a:bodyPr wrap="none" rtlCol="0">
            <a:spAutoFit/>
          </a:bodyPr>
          <a:lstStyle/>
          <a:p>
            <a:pPr algn="ctr" defTabSz="573603">
              <a:spcAft>
                <a:spcPts val="533"/>
              </a:spcAft>
              <a:buSzPct val="100000"/>
            </a:pPr>
            <a:r>
              <a:rPr lang="en-US" sz="2133" dirty="0">
                <a:solidFill>
                  <a:srgbClr val="000000"/>
                </a:solidFill>
                <a:cs typeface="HP Simplified" pitchFamily="34" charset="0"/>
              </a:rPr>
              <a:t>APM = A framework or set of tools and policies</a:t>
            </a:r>
          </a:p>
        </p:txBody>
      </p:sp>
    </p:spTree>
    <p:extLst>
      <p:ext uri="{BB962C8B-B14F-4D97-AF65-F5344CB8AC3E}">
        <p14:creationId xmlns:p14="http://schemas.microsoft.com/office/powerpoint/2010/main" val="1592371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Application Portfolio Management</a:t>
            </a:r>
            <a:endParaRPr lang="en-US" sz="2800" dirty="0"/>
          </a:p>
        </p:txBody>
      </p:sp>
      <p:sp>
        <p:nvSpPr>
          <p:cNvPr id="2" name="Subtitle 1"/>
          <p:cNvSpPr>
            <a:spLocks noGrp="1"/>
          </p:cNvSpPr>
          <p:nvPr>
            <p:ph type="body" sz="quarter" idx="13"/>
          </p:nvPr>
        </p:nvSpPr>
        <p:spPr/>
        <p:txBody>
          <a:bodyPr/>
          <a:lstStyle/>
          <a:p>
            <a:r>
              <a:rPr lang="en-US" sz="2000" dirty="0" smtClean="0"/>
              <a:t>Managing the complete lifecycle of your services</a:t>
            </a:r>
            <a:endParaRPr lang="en-US" sz="2000" dirty="0"/>
          </a:p>
        </p:txBody>
      </p:sp>
      <p:sp>
        <p:nvSpPr>
          <p:cNvPr id="5" name="Content Placeholder 4"/>
          <p:cNvSpPr>
            <a:spLocks noGrp="1"/>
          </p:cNvSpPr>
          <p:nvPr>
            <p:ph sz="quarter" idx="4294967295"/>
          </p:nvPr>
        </p:nvSpPr>
        <p:spPr>
          <a:xfrm>
            <a:off x="609440" y="1636712"/>
            <a:ext cx="5373688" cy="4295775"/>
          </a:xfrm>
        </p:spPr>
        <p:txBody>
          <a:bodyPr/>
          <a:lstStyle/>
          <a:p>
            <a:r>
              <a:rPr lang="en-US" sz="1700" dirty="0" smtClean="0"/>
              <a:t>Application Portfolio</a:t>
            </a:r>
          </a:p>
          <a:p>
            <a:pPr lvl="1"/>
            <a:r>
              <a:rPr lang="en-US" sz="1400" dirty="0" smtClean="0"/>
              <a:t>Inventory of all your applications</a:t>
            </a:r>
          </a:p>
          <a:p>
            <a:pPr lvl="1"/>
            <a:r>
              <a:rPr lang="en-US" sz="1400" dirty="0" smtClean="0"/>
              <a:t>Applications roadmaps</a:t>
            </a:r>
          </a:p>
          <a:p>
            <a:pPr lvl="1"/>
            <a:r>
              <a:rPr lang="en-US" sz="1400" dirty="0" smtClean="0"/>
              <a:t>Provide a view into portfolio health</a:t>
            </a:r>
          </a:p>
          <a:p>
            <a:r>
              <a:rPr lang="en-US" sz="1700" dirty="0" smtClean="0"/>
              <a:t>Portfolio Optimization</a:t>
            </a:r>
          </a:p>
          <a:p>
            <a:pPr lvl="1"/>
            <a:r>
              <a:rPr lang="en-US" sz="1400" dirty="0" smtClean="0"/>
              <a:t>Application cloudification survey</a:t>
            </a:r>
          </a:p>
          <a:p>
            <a:pPr lvl="1"/>
            <a:r>
              <a:rPr lang="en-US" sz="1400" dirty="0" smtClean="0"/>
              <a:t>Survey data collection</a:t>
            </a:r>
          </a:p>
          <a:p>
            <a:pPr lvl="1"/>
            <a:r>
              <a:rPr lang="en-US" sz="1400" dirty="0" smtClean="0"/>
              <a:t>Optimization </a:t>
            </a:r>
            <a:r>
              <a:rPr lang="en-US" sz="1400" dirty="0">
                <a:solidFill>
                  <a:schemeClr val="tx1"/>
                </a:solidFill>
                <a:cs typeface="HP Simplified"/>
              </a:rPr>
              <a:t>provides users with a quick way to identify the optimal cloud-based delivery model of an application within the target </a:t>
            </a:r>
            <a:r>
              <a:rPr lang="en-US" sz="1400" dirty="0" smtClean="0">
                <a:solidFill>
                  <a:schemeClr val="tx1"/>
                </a:solidFill>
                <a:cs typeface="HP Simplified"/>
              </a:rPr>
              <a:t>portfolio</a:t>
            </a:r>
            <a:endParaRPr lang="en-US" sz="1400" dirty="0">
              <a:solidFill>
                <a:schemeClr val="tx1"/>
              </a:solidFill>
              <a:cs typeface="HP Simplified"/>
            </a:endParaRPr>
          </a:p>
        </p:txBody>
      </p:sp>
      <p:pic>
        <p:nvPicPr>
          <p:cNvPr id="6" name="Picture 5"/>
          <p:cNvPicPr>
            <a:picLocks noChangeAspect="1"/>
          </p:cNvPicPr>
          <p:nvPr/>
        </p:nvPicPr>
        <p:blipFill>
          <a:blip r:embed="rId2"/>
          <a:stretch>
            <a:fillRect/>
          </a:stretch>
        </p:blipFill>
        <p:spPr>
          <a:xfrm>
            <a:off x="6210500" y="1383245"/>
            <a:ext cx="3168536" cy="2036024"/>
          </a:xfrm>
          <a:prstGeom prst="rect">
            <a:avLst/>
          </a:prstGeom>
        </p:spPr>
      </p:pic>
      <p:pic>
        <p:nvPicPr>
          <p:cNvPr id="7" name="Picture 6"/>
          <p:cNvPicPr>
            <a:picLocks noChangeAspect="1"/>
          </p:cNvPicPr>
          <p:nvPr/>
        </p:nvPicPr>
        <p:blipFill>
          <a:blip r:embed="rId3"/>
          <a:stretch>
            <a:fillRect/>
          </a:stretch>
        </p:blipFill>
        <p:spPr>
          <a:xfrm>
            <a:off x="8203929" y="2039382"/>
            <a:ext cx="3986212" cy="1624394"/>
          </a:xfrm>
          <a:prstGeom prst="rect">
            <a:avLst/>
          </a:prstGeom>
        </p:spPr>
      </p:pic>
      <p:pic>
        <p:nvPicPr>
          <p:cNvPr id="12" name="Picture 11"/>
          <p:cNvPicPr>
            <a:picLocks noChangeAspect="1"/>
          </p:cNvPicPr>
          <p:nvPr/>
        </p:nvPicPr>
        <p:blipFill>
          <a:blip r:embed="rId4"/>
          <a:stretch>
            <a:fillRect/>
          </a:stretch>
        </p:blipFill>
        <p:spPr>
          <a:xfrm>
            <a:off x="6447252" y="3663776"/>
            <a:ext cx="3513353" cy="1726027"/>
          </a:xfrm>
          <a:prstGeom prst="rect">
            <a:avLst/>
          </a:prstGeom>
        </p:spPr>
      </p:pic>
    </p:spTree>
    <p:extLst>
      <p:ext uri="{BB962C8B-B14F-4D97-AF65-F5344CB8AC3E}">
        <p14:creationId xmlns:p14="http://schemas.microsoft.com/office/powerpoint/2010/main" val="93489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itle 2"/>
          <p:cNvSpPr>
            <a:spLocks noGrp="1"/>
          </p:cNvSpPr>
          <p:nvPr>
            <p:ph type="title"/>
          </p:nvPr>
        </p:nvSpPr>
        <p:spPr/>
        <p:txBody>
          <a:bodyPr/>
          <a:lstStyle/>
          <a:p>
            <a:r>
              <a:rPr lang="en-US" sz="2800" dirty="0" smtClean="0">
                <a:latin typeface="+mj-lt"/>
              </a:rPr>
              <a:t>Menu </a:t>
            </a:r>
            <a:r>
              <a:rPr lang="en-US" sz="2800" dirty="0" smtClean="0">
                <a:latin typeface="+mj-lt"/>
              </a:rPr>
              <a:t>&gt; Application Portfolio</a:t>
            </a:r>
            <a:endParaRPr lang="en-US" sz="2800" dirty="0">
              <a:latin typeface="+mj-lt"/>
            </a:endParaRPr>
          </a:p>
        </p:txBody>
      </p:sp>
      <p:sp>
        <p:nvSpPr>
          <p:cNvPr id="6" name="TextBox 5"/>
          <p:cNvSpPr txBox="1"/>
          <p:nvPr/>
        </p:nvSpPr>
        <p:spPr bwMode="gray">
          <a:xfrm>
            <a:off x="441961" y="1796143"/>
            <a:ext cx="6230983" cy="2382319"/>
          </a:xfrm>
          <a:prstGeom prst="rect">
            <a:avLst/>
          </a:prstGeom>
          <a:noFill/>
        </p:spPr>
        <p:txBody>
          <a:bodyPr wrap="square" rtlCol="0">
            <a:spAutoFit/>
          </a:bodyPr>
          <a:lstStyle/>
          <a:p>
            <a:pPr marL="380990" indent="-380990" defTabSz="573603">
              <a:spcAft>
                <a:spcPts val="533"/>
              </a:spcAft>
              <a:buSzPct val="100000"/>
              <a:buFont typeface="Arial" panose="020B0604020202020204" pitchFamily="34" charset="0"/>
              <a:buChar char="•"/>
            </a:pPr>
            <a:r>
              <a:rPr lang="en-US" sz="2133" dirty="0">
                <a:solidFill>
                  <a:srgbClr val="000000"/>
                </a:solidFill>
                <a:cs typeface="HP Simplified" pitchFamily="34" charset="0"/>
              </a:rPr>
              <a:t>All configuration done in Application Portfolio</a:t>
            </a:r>
          </a:p>
          <a:p>
            <a:pPr marL="380990" indent="-380990" defTabSz="573603">
              <a:spcAft>
                <a:spcPts val="533"/>
              </a:spcAft>
              <a:buSzPct val="100000"/>
              <a:buFont typeface="Arial" panose="020B0604020202020204" pitchFamily="34" charset="0"/>
              <a:buChar char="•"/>
            </a:pPr>
            <a:r>
              <a:rPr lang="en-US" sz="2133" dirty="0">
                <a:solidFill>
                  <a:srgbClr val="000000"/>
                </a:solidFill>
                <a:cs typeface="HP Simplified" pitchFamily="34" charset="0"/>
              </a:rPr>
              <a:t>Four sub-areas</a:t>
            </a:r>
          </a:p>
          <a:p>
            <a:pPr marL="990575" lvl="1" indent="-380990" defTabSz="573603">
              <a:spcAft>
                <a:spcPts val="533"/>
              </a:spcAft>
              <a:buSzPct val="100000"/>
              <a:buFont typeface="Arial" panose="020B0604020202020204" pitchFamily="34" charset="0"/>
              <a:buChar char="•"/>
            </a:pPr>
            <a:r>
              <a:rPr lang="en-US" sz="2133" dirty="0">
                <a:solidFill>
                  <a:srgbClr val="000000"/>
                </a:solidFill>
                <a:cs typeface="HP Simplified" pitchFamily="34" charset="0"/>
              </a:rPr>
              <a:t>Portfolios</a:t>
            </a:r>
          </a:p>
          <a:p>
            <a:pPr marL="990575" lvl="1" indent="-380990" defTabSz="573603">
              <a:spcAft>
                <a:spcPts val="533"/>
              </a:spcAft>
              <a:buSzPct val="100000"/>
              <a:buFont typeface="Arial" panose="020B0604020202020204" pitchFamily="34" charset="0"/>
              <a:buChar char="•"/>
            </a:pPr>
            <a:r>
              <a:rPr lang="en-US" sz="2133" dirty="0">
                <a:solidFill>
                  <a:srgbClr val="000000"/>
                </a:solidFill>
                <a:cs typeface="HP Simplified" pitchFamily="34" charset="0"/>
              </a:rPr>
              <a:t>Applications</a:t>
            </a:r>
          </a:p>
          <a:p>
            <a:pPr marL="990575" lvl="1" indent="-380990" defTabSz="573603">
              <a:spcAft>
                <a:spcPts val="533"/>
              </a:spcAft>
              <a:buSzPct val="100000"/>
              <a:buFont typeface="Arial" panose="020B0604020202020204" pitchFamily="34" charset="0"/>
              <a:buChar char="•"/>
            </a:pPr>
            <a:r>
              <a:rPr lang="en-US" sz="2133" dirty="0">
                <a:solidFill>
                  <a:srgbClr val="000000"/>
                </a:solidFill>
                <a:cs typeface="HP Simplified" pitchFamily="34" charset="0"/>
              </a:rPr>
              <a:t>Optimizations</a:t>
            </a:r>
          </a:p>
          <a:p>
            <a:pPr marL="990575" lvl="1" indent="-380990" defTabSz="573603">
              <a:spcAft>
                <a:spcPts val="533"/>
              </a:spcAft>
              <a:buSzPct val="100000"/>
              <a:buFont typeface="Arial" panose="020B0604020202020204" pitchFamily="34" charset="0"/>
              <a:buChar char="•"/>
            </a:pPr>
            <a:r>
              <a:rPr lang="en-US" sz="2133" dirty="0">
                <a:solidFill>
                  <a:srgbClr val="000000"/>
                </a:solidFill>
                <a:cs typeface="HP Simplified" pitchFamily="34" charset="0"/>
              </a:rPr>
              <a:t>Optimization Types</a:t>
            </a:r>
          </a:p>
        </p:txBody>
      </p:sp>
      <p:pic>
        <p:nvPicPr>
          <p:cNvPr id="5" name="Picture 4"/>
          <p:cNvPicPr>
            <a:picLocks noChangeAspect="1"/>
          </p:cNvPicPr>
          <p:nvPr/>
        </p:nvPicPr>
        <p:blipFill>
          <a:blip r:embed="rId3"/>
          <a:stretch>
            <a:fillRect/>
          </a:stretch>
        </p:blipFill>
        <p:spPr>
          <a:xfrm>
            <a:off x="6616721" y="1549499"/>
            <a:ext cx="3762375" cy="4724400"/>
          </a:xfrm>
          <a:prstGeom prst="rect">
            <a:avLst/>
          </a:prstGeom>
        </p:spPr>
      </p:pic>
    </p:spTree>
    <p:extLst>
      <p:ext uri="{BB962C8B-B14F-4D97-AF65-F5344CB8AC3E}">
        <p14:creationId xmlns:p14="http://schemas.microsoft.com/office/powerpoint/2010/main" val="2389837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Portfolio Management:</a:t>
            </a:r>
            <a:br>
              <a:rPr lang="en-US" dirty="0" smtClean="0"/>
            </a:br>
            <a:r>
              <a:rPr lang="en-US" dirty="0" smtClean="0">
                <a:solidFill>
                  <a:srgbClr val="FFC000"/>
                </a:solidFill>
              </a:rPr>
              <a:t>Applications</a:t>
            </a:r>
            <a:endParaRPr lang="en-US" dirty="0">
              <a:solidFill>
                <a:srgbClr val="FFC000"/>
              </a:solidFill>
            </a:endParaRP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4849459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1960" y="313419"/>
            <a:ext cx="10822941" cy="387798"/>
          </a:xfrm>
        </p:spPr>
        <p:txBody>
          <a:bodyPr/>
          <a:lstStyle/>
          <a:p>
            <a:r>
              <a:rPr lang="en-US" sz="2800" dirty="0" smtClean="0"/>
              <a:t>Application list</a:t>
            </a:r>
            <a:endParaRPr lang="en-US" sz="2800" dirty="0"/>
          </a:p>
        </p:txBody>
      </p:sp>
      <p:sp>
        <p:nvSpPr>
          <p:cNvPr id="5" name="Content Placeholder 4"/>
          <p:cNvSpPr>
            <a:spLocks noGrp="1"/>
          </p:cNvSpPr>
          <p:nvPr>
            <p:ph sz="quarter" idx="17"/>
          </p:nvPr>
        </p:nvSpPr>
        <p:spPr>
          <a:xfrm>
            <a:off x="326572" y="1447800"/>
            <a:ext cx="3991128" cy="4580163"/>
          </a:xfrm>
        </p:spPr>
        <p:txBody>
          <a:bodyPr/>
          <a:lstStyle/>
          <a:p>
            <a:pPr marL="380990" indent="-380990">
              <a:buFont typeface="Arial" panose="020B0604020202020204" pitchFamily="34" charset="0"/>
              <a:buChar char="•"/>
            </a:pPr>
            <a:r>
              <a:rPr lang="en-US" sz="2000" dirty="0" smtClean="0"/>
              <a:t>An Application is the basic entity for APM</a:t>
            </a:r>
          </a:p>
          <a:p>
            <a:pPr marL="380990" indent="-380990">
              <a:buFont typeface="Arial" panose="020B0604020202020204" pitchFamily="34" charset="0"/>
              <a:buChar char="•"/>
            </a:pPr>
            <a:r>
              <a:rPr lang="en-US" sz="2000" dirty="0" smtClean="0"/>
              <a:t>Applications support a portfolio or portfolios</a:t>
            </a:r>
          </a:p>
          <a:p>
            <a:pPr marL="380990" indent="-380990">
              <a:buFont typeface="Arial" panose="020B0604020202020204" pitchFamily="34" charset="0"/>
              <a:buChar char="•"/>
            </a:pPr>
            <a:endParaRPr lang="en-US" sz="2000" dirty="0"/>
          </a:p>
        </p:txBody>
      </p:sp>
      <p:pic>
        <p:nvPicPr>
          <p:cNvPr id="4" name="Picture 3"/>
          <p:cNvPicPr>
            <a:picLocks noChangeAspect="1"/>
          </p:cNvPicPr>
          <p:nvPr/>
        </p:nvPicPr>
        <p:blipFill>
          <a:blip r:embed="rId3"/>
          <a:stretch>
            <a:fillRect/>
          </a:stretch>
        </p:blipFill>
        <p:spPr>
          <a:xfrm>
            <a:off x="4685253" y="1447800"/>
            <a:ext cx="7321009" cy="3771900"/>
          </a:xfrm>
          <a:prstGeom prst="rect">
            <a:avLst/>
          </a:prstGeom>
        </p:spPr>
      </p:pic>
    </p:spTree>
    <p:extLst>
      <p:ext uri="{BB962C8B-B14F-4D97-AF65-F5344CB8AC3E}">
        <p14:creationId xmlns:p14="http://schemas.microsoft.com/office/powerpoint/2010/main" val="3653194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1960" y="313419"/>
            <a:ext cx="10822941" cy="387798"/>
          </a:xfrm>
        </p:spPr>
        <p:txBody>
          <a:bodyPr/>
          <a:lstStyle/>
          <a:p>
            <a:r>
              <a:rPr lang="en-US" sz="2800" dirty="0" smtClean="0"/>
              <a:t>New application definition</a:t>
            </a:r>
            <a:endParaRPr lang="en-US" sz="2800" dirty="0"/>
          </a:p>
        </p:txBody>
      </p:sp>
      <p:sp>
        <p:nvSpPr>
          <p:cNvPr id="6" name="Content Placeholder 5"/>
          <p:cNvSpPr>
            <a:spLocks noGrp="1"/>
          </p:cNvSpPr>
          <p:nvPr>
            <p:ph sz="quarter" idx="17"/>
          </p:nvPr>
        </p:nvSpPr>
        <p:spPr>
          <a:xfrm>
            <a:off x="441961" y="1409097"/>
            <a:ext cx="4386943" cy="4567160"/>
          </a:xfrm>
        </p:spPr>
        <p:txBody>
          <a:bodyPr/>
          <a:lstStyle/>
          <a:p>
            <a:pPr marL="380990" indent="-380990">
              <a:buFont typeface="Arial" panose="020B0604020202020204" pitchFamily="34" charset="0"/>
              <a:buChar char="•"/>
            </a:pPr>
            <a:r>
              <a:rPr lang="en-US" dirty="0"/>
              <a:t>Each application has a </a:t>
            </a:r>
            <a:r>
              <a:rPr lang="en-US" dirty="0" smtClean="0"/>
              <a:t>workflow</a:t>
            </a:r>
          </a:p>
          <a:p>
            <a:pPr marL="380990" indent="-380990">
              <a:buFont typeface="Arial" panose="020B0604020202020204" pitchFamily="34" charset="0"/>
              <a:buChar char="•"/>
            </a:pPr>
            <a:r>
              <a:rPr lang="en-US" dirty="0" smtClean="0"/>
              <a:t>Each application can have one or more roadmaps</a:t>
            </a:r>
          </a:p>
          <a:p>
            <a:pPr marL="380990" indent="-380990">
              <a:buFont typeface="Arial" panose="020B0604020202020204" pitchFamily="34" charset="0"/>
              <a:buChar char="•"/>
            </a:pPr>
            <a:endParaRPr lang="en-US" dirty="0"/>
          </a:p>
          <a:p>
            <a:endParaRPr lang="en-US" dirty="0"/>
          </a:p>
        </p:txBody>
      </p:sp>
      <p:pic>
        <p:nvPicPr>
          <p:cNvPr id="4" name="Picture 3"/>
          <p:cNvPicPr>
            <a:picLocks noChangeAspect="1"/>
          </p:cNvPicPr>
          <p:nvPr/>
        </p:nvPicPr>
        <p:blipFill>
          <a:blip r:embed="rId3"/>
          <a:stretch>
            <a:fillRect/>
          </a:stretch>
        </p:blipFill>
        <p:spPr>
          <a:xfrm>
            <a:off x="4703761" y="1409097"/>
            <a:ext cx="7271069" cy="4077303"/>
          </a:xfrm>
          <a:prstGeom prst="rect">
            <a:avLst/>
          </a:prstGeom>
        </p:spPr>
      </p:pic>
    </p:spTree>
    <p:extLst>
      <p:ext uri="{BB962C8B-B14F-4D97-AF65-F5344CB8AC3E}">
        <p14:creationId xmlns:p14="http://schemas.microsoft.com/office/powerpoint/2010/main" val="1525328737"/>
      </p:ext>
    </p:extLst>
  </p:cSld>
  <p:clrMapOvr>
    <a:masterClrMapping/>
  </p:clrMapOvr>
  <p:timing>
    <p:tnLst>
      <p:par>
        <p:cTn id="1" dur="indefinite" restart="never" nodeType="tmRoot"/>
      </p:par>
    </p:tnLst>
  </p:timing>
</p:sld>
</file>

<file path=ppt/theme/theme1.xml><?xml version="1.0" encoding="utf-8"?>
<a:theme xmlns:a="http://schemas.openxmlformats.org/drawingml/2006/main" name="MICROFOCUS THEME v5">
  <a:themeElements>
    <a:clrScheme name="00_Custom_MF">
      <a:dk1>
        <a:srgbClr val="212E35"/>
      </a:dk1>
      <a:lt1>
        <a:srgbClr val="FFFFFF"/>
      </a:lt1>
      <a:dk2>
        <a:srgbClr val="425563"/>
      </a:dk2>
      <a:lt2>
        <a:srgbClr val="CACACA"/>
      </a:lt2>
      <a:accent1>
        <a:srgbClr val="0079EF"/>
      </a:accent1>
      <a:accent2>
        <a:srgbClr val="2FD6C3"/>
      </a:accent2>
      <a:accent3>
        <a:srgbClr val="29CEFE"/>
      </a:accent3>
      <a:accent4>
        <a:srgbClr val="560074"/>
      </a:accent4>
      <a:accent5>
        <a:srgbClr val="425563"/>
      </a:accent5>
      <a:accent6>
        <a:srgbClr val="97CBFF"/>
      </a:accent6>
      <a:hlink>
        <a:srgbClr val="0079EF"/>
      </a:hlink>
      <a:folHlink>
        <a:srgbClr val="42556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ormAutofit/>
      </a:bodyPr>
      <a:lstStyle>
        <a:defPPr marL="0" indent="0">
          <a:spcAft>
            <a:spcPts val="1800"/>
          </a:spcAft>
          <a:buNone/>
          <a:defRPr sz="2400" dirty="0"/>
        </a:defPPr>
      </a:lstStyle>
    </a:txDef>
  </a:objectDefaults>
  <a:extraClrSchemeLst/>
  <a:custClrLst>
    <a:custClr name="MF Status Crimson">
      <a:srgbClr val="E5004C"/>
    </a:custClr>
    <a:custClr name="MF Status Apricot">
      <a:srgbClr val="F48B34"/>
    </a:custClr>
    <a:custClr name="MF Status Yellow">
      <a:srgbClr val="FCDB1F"/>
    </a:custClr>
    <a:custClr name="MF Status Green">
      <a:srgbClr val="1AAC60"/>
    </a:custClr>
  </a:custClrLst>
  <a:extLst>
    <a:ext uri="{05A4C25C-085E-4340-85A3-A5531E510DB2}">
      <thm15:themeFamily xmlns:thm15="http://schemas.microsoft.com/office/thememl/2012/main" name="Presentation_09_15_17_vg.potx" id="{5EE188AC-7198-4106-A282-11FECE34B1B0}" vid="{B9016EDD-6B62-4AAF-8CD0-0583E1FF0D02}"/>
    </a:ext>
  </a:extLst>
</a:theme>
</file>

<file path=ppt/theme/theme2.xml><?xml version="1.0" encoding="utf-8"?>
<a:theme xmlns:a="http://schemas.openxmlformats.org/drawingml/2006/main" name="MF COLOR GRADIENTS">
  <a:themeElements>
    <a:clrScheme name="3_Custom_MF">
      <a:dk1>
        <a:srgbClr val="000000"/>
      </a:dk1>
      <a:lt1>
        <a:sysClr val="window" lastClr="FFFFFF"/>
      </a:lt1>
      <a:dk2>
        <a:srgbClr val="425569"/>
      </a:dk2>
      <a:lt2>
        <a:srgbClr val="CFCFCF"/>
      </a:lt2>
      <a:accent1>
        <a:srgbClr val="000066"/>
      </a:accent1>
      <a:accent2>
        <a:srgbClr val="29CEFE"/>
      </a:accent2>
      <a:accent3>
        <a:srgbClr val="0033CC"/>
      </a:accent3>
      <a:accent4>
        <a:srgbClr val="0079EF"/>
      </a:accent4>
      <a:accent5>
        <a:srgbClr val="29CEFE"/>
      </a:accent5>
      <a:accent6>
        <a:srgbClr val="2FD6C3"/>
      </a:accent6>
      <a:hlink>
        <a:srgbClr val="00B0F0"/>
      </a:hlink>
      <a:folHlink>
        <a:srgbClr val="0C90EA"/>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ormAutofit/>
      </a:bodyPr>
      <a:lstStyle>
        <a:defPPr marL="0" indent="0">
          <a:spcAft>
            <a:spcPts val="1800"/>
          </a:spcAft>
          <a:buNone/>
          <a:defRPr sz="2400" dirty="0"/>
        </a:defPPr>
      </a:lstStyle>
    </a:txDef>
  </a:objectDefaults>
  <a:extraClrSchemeLst/>
  <a:custClrLst>
    <a:custClr name="MF Status Crimson">
      <a:srgbClr val="E5004C"/>
    </a:custClr>
    <a:custClr name="MF Status Apricot">
      <a:srgbClr val="F48B34"/>
    </a:custClr>
    <a:custClr name="MF Status Yellow">
      <a:srgbClr val="FCDB1F"/>
    </a:custClr>
    <a:custClr name="MF Status Green">
      <a:srgbClr val="1AAC60"/>
    </a:custClr>
  </a:custClrLst>
  <a:extLst>
    <a:ext uri="{05A4C25C-085E-4340-85A3-A5531E510DB2}">
      <thm15:themeFamily xmlns:thm15="http://schemas.microsoft.com/office/thememl/2012/main" name="Presentation_2017" id="{EE410749-BDB7-BA44-9034-418D44443F47}" vid="{9639C47D-4534-FE4D-9883-F5A494F791B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MF Status Crimson">
      <a:srgbClr val="E5004C"/>
    </a:custClr>
    <a:custClr name="MF Status Apricot">
      <a:srgbClr val="F48B34"/>
    </a:custClr>
    <a:custClr name="MF Status Yellow">
      <a:srgbClr val="FCDB1F"/>
    </a:custClr>
    <a:custClr name="MF Status Green">
      <a:srgbClr val="1AAC60"/>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03BCB38-008C-E349-A4FC-E674450CD1CA}">
  <we:reference id="wa104381063" version="1.0.0.0" store="en-US" storeType="OMEX"/>
  <we:alternateReferences>
    <we:reference id="wa104381063" version="1.0.0.0" store="wa104381063"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8E7884B5E337B4FBBED0F9D2CE854C9" ma:contentTypeVersion="4" ma:contentTypeDescription="Create a new document." ma:contentTypeScope="" ma:versionID="f96c740ecd242f7563c12cf6cf4a3cc9">
  <xsd:schema xmlns:xsd="http://www.w3.org/2001/XMLSchema" xmlns:xs="http://www.w3.org/2001/XMLSchema" xmlns:p="http://schemas.microsoft.com/office/2006/metadata/properties" xmlns:ns2="a8928c6c-9e43-4659-83e5-b394eaf80832" xmlns:ns3="1eddce99-1d0c-468e-980b-a6c35b3e1af6" targetNamespace="http://schemas.microsoft.com/office/2006/metadata/properties" ma:root="true" ma:fieldsID="8e41631f18367b1ce981868e4a7f62b6" ns2:_="" ns3:_="">
    <xsd:import namespace="a8928c6c-9e43-4659-83e5-b394eaf80832"/>
    <xsd:import namespace="1eddce99-1d0c-468e-980b-a6c35b3e1af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928c6c-9e43-4659-83e5-b394eaf8083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eddce99-1d0c-468e-980b-a6c35b3e1af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B01CFF-8547-4E06-87BD-4BAC7C3232DD}">
  <ds:schemaRefs>
    <ds:schemaRef ds:uri="http://purl.org/dc/elements/1.1/"/>
    <ds:schemaRef ds:uri="http://schemas.microsoft.com/office/2006/metadata/properties"/>
    <ds:schemaRef ds:uri="http://purl.org/dc/terms/"/>
    <ds:schemaRef ds:uri="http://purl.org/dc/dcmitype/"/>
    <ds:schemaRef ds:uri="http://schemas.openxmlformats.org/package/2006/metadata/core-properties"/>
    <ds:schemaRef ds:uri="http://www.w3.org/XML/1998/namespace"/>
    <ds:schemaRef ds:uri="http://schemas.microsoft.com/office/2006/documentManagement/types"/>
    <ds:schemaRef ds:uri="a8928c6c-9e43-4659-83e5-b394eaf80832"/>
    <ds:schemaRef ds:uri="http://schemas.microsoft.com/office/infopath/2007/PartnerControls"/>
    <ds:schemaRef ds:uri="1eddce99-1d0c-468e-980b-a6c35b3e1af6"/>
  </ds:schemaRefs>
</ds:datastoreItem>
</file>

<file path=customXml/itemProps2.xml><?xml version="1.0" encoding="utf-8"?>
<ds:datastoreItem xmlns:ds="http://schemas.openxmlformats.org/officeDocument/2006/customXml" ds:itemID="{8D6D1A4E-68D9-4C94-AEA0-BB144FAFFF21}">
  <ds:schemaRefs>
    <ds:schemaRef ds:uri="http://schemas.microsoft.com/sharepoint/v3/contenttype/forms"/>
  </ds:schemaRefs>
</ds:datastoreItem>
</file>

<file path=customXml/itemProps3.xml><?xml version="1.0" encoding="utf-8"?>
<ds:datastoreItem xmlns:ds="http://schemas.openxmlformats.org/officeDocument/2006/customXml" ds:itemID="{0C377686-3C9F-4931-9FB2-F526885469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928c6c-9e43-4659-83e5-b394eaf80832"/>
    <ds:schemaRef ds:uri="1eddce99-1d0c-468e-980b-a6c35b3e1a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Presentation_09_15_17_vg3</Template>
  <TotalTime>13423</TotalTime>
  <Words>2174</Words>
  <Application>Microsoft Office PowerPoint</Application>
  <PresentationFormat>Widescreen</PresentationFormat>
  <Paragraphs>316</Paragraphs>
  <Slides>32</Slides>
  <Notes>22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32</vt:i4>
      </vt:variant>
    </vt:vector>
  </HeadingPairs>
  <TitlesOfParts>
    <vt:vector size="40" baseType="lpstr">
      <vt:lpstr>Arial</vt:lpstr>
      <vt:lpstr>Arial (Headings)</vt:lpstr>
      <vt:lpstr>Calibri</vt:lpstr>
      <vt:lpstr>Calibri Light</vt:lpstr>
      <vt:lpstr>HP Simplified</vt:lpstr>
      <vt:lpstr>Wingdings</vt:lpstr>
      <vt:lpstr>MICROFOCUS THEME v5</vt:lpstr>
      <vt:lpstr>MF COLOR GRADIENTS</vt:lpstr>
      <vt:lpstr>Module 16 – SMA-X APM </vt:lpstr>
      <vt:lpstr>Objectives</vt:lpstr>
      <vt:lpstr>Application Portfolio Management</vt:lpstr>
      <vt:lpstr>What is Application Portfolio Management (APM)</vt:lpstr>
      <vt:lpstr>Application Portfolio Management</vt:lpstr>
      <vt:lpstr>Menu &gt; Application Portfolio</vt:lpstr>
      <vt:lpstr>Application Portfolio Management: Applications</vt:lpstr>
      <vt:lpstr>Application list</vt:lpstr>
      <vt:lpstr>New application definition</vt:lpstr>
      <vt:lpstr>Creating an application from Service Management</vt:lpstr>
      <vt:lpstr>Application attributes</vt:lpstr>
      <vt:lpstr>Application attributes</vt:lpstr>
      <vt:lpstr>Application Portfolio Management: Roadmaps</vt:lpstr>
      <vt:lpstr>Roadmaps</vt:lpstr>
      <vt:lpstr>Creating a new roadmap</vt:lpstr>
      <vt:lpstr>Roadmap phases</vt:lpstr>
      <vt:lpstr>Roadmap milestones</vt:lpstr>
      <vt:lpstr>Application Portfolio Management: Portfolios</vt:lpstr>
      <vt:lpstr>Application portfolio</vt:lpstr>
      <vt:lpstr>Portfolio applications active roadmaps</vt:lpstr>
      <vt:lpstr>Portfolio analysis</vt:lpstr>
      <vt:lpstr>Application Portfolio Management: Survey</vt:lpstr>
      <vt:lpstr>Surveys are sent as part of an Optimization workflow</vt:lpstr>
      <vt:lpstr>Optimization data collection </vt:lpstr>
      <vt:lpstr>ESS Portal view of survey </vt:lpstr>
      <vt:lpstr>Application Portfolio Management: Optimization types</vt:lpstr>
      <vt:lpstr>Application optimization type</vt:lpstr>
      <vt:lpstr>Application Portfolio Management: Optimization </vt:lpstr>
      <vt:lpstr>Optimization process</vt:lpstr>
      <vt:lpstr>Completed optimization</vt:lpstr>
      <vt:lpstr>Optimization report – per application</vt:lpstr>
      <vt:lpstr>Lab Exercises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Focus Presentation Template</dc:title>
  <dc:creator>david groom</dc:creator>
  <cp:lastModifiedBy>borovsky</cp:lastModifiedBy>
  <cp:revision>314</cp:revision>
  <dcterms:created xsi:type="dcterms:W3CDTF">2017-09-18T16:47:52Z</dcterms:created>
  <dcterms:modified xsi:type="dcterms:W3CDTF">2018-01-30T21:44:36Z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0x01010088E7884B5E337B4FBBED0F9D2CE854C9</vt:lpwstr>
  </property>
</Properties>
</file>