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138E1-5948-4620-9042-04B3EBBAA7F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38634-405D-44C1-8C6C-0841D934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0999"/>
            <a:ext cx="2971800" cy="265113"/>
          </a:xfrm>
          <a:prstGeom prst="rect">
            <a:avLst/>
          </a:prstGeom>
        </p:spPr>
        <p:txBody>
          <a:bodyPr/>
          <a:lstStyle/>
          <a:p>
            <a:r>
              <a:rPr lang="en-US" sz="900" dirty="0" smtClean="0">
                <a:solidFill>
                  <a:prstClr val="black"/>
                </a:solidFill>
              </a:rPr>
              <a:t>© Copyright 2011 - 2014 </a:t>
            </a:r>
          </a:p>
          <a:p>
            <a:r>
              <a:rPr lang="en-US" sz="900" dirty="0" smtClean="0">
                <a:solidFill>
                  <a:prstClr val="black"/>
                </a:solidFill>
              </a:rPr>
              <a:t>Hewlett-Packard Development Company, L.P.</a:t>
            </a:r>
            <a:endParaRPr lang="en-GB" sz="900" dirty="0">
              <a:solidFill>
                <a:prstClr val="black"/>
              </a:solidFill>
            </a:endParaRPr>
          </a:p>
        </p:txBody>
      </p:sp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433387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>
                <a:latin typeface="+mn-lt"/>
                <a:cs typeface="HP Simplified"/>
              </a:defRPr>
            </a:lvl1pPr>
          </a:lstStyle>
          <a:p>
            <a:r>
              <a:rPr lang="en-GB" dirty="0" smtClean="0">
                <a:solidFill>
                  <a:prstClr val="black"/>
                </a:solidFill>
              </a:rPr>
              <a:t>Service Anywhere v3.00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>
          <a:xfrm>
            <a:off x="5076825" y="0"/>
            <a:ext cx="177958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>
                <a:latin typeface="+mn-lt"/>
                <a:cs typeface="HP Simplified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March 2014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gradFill>
          <a:gsLst>
            <a:gs pos="0">
              <a:schemeClr val="tx2">
                <a:lumMod val="80000"/>
                <a:lumOff val="20000"/>
              </a:schemeClr>
            </a:gs>
            <a:gs pos="100000">
              <a:schemeClr val="tx2"/>
            </a:gs>
            <a:gs pos="100000">
              <a:srgbClr val="0056EF">
                <a:lumMod val="90000"/>
                <a:lumOff val="1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3"/>
          </p:nvPr>
        </p:nvSpPr>
        <p:spPr>
          <a:xfrm>
            <a:off x="1" y="19323"/>
            <a:ext cx="12191999" cy="6857999"/>
          </a:xfrm>
        </p:spPr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30880" y="3446588"/>
            <a:ext cx="8735635" cy="13188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 of Course</a:t>
            </a:r>
            <a:br>
              <a:rPr lang="en-US" dirty="0" smtClean="0"/>
            </a:br>
            <a:r>
              <a:rPr lang="en-US" sz="3600" dirty="0" smtClean="0"/>
              <a:t>Type of Training,</a:t>
            </a:r>
            <a:r>
              <a:rPr lang="en-US" sz="3600" baseline="0" dirty="0" smtClean="0"/>
              <a:t> Level ###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41" name="Shape 48"/>
          <p:cNvSpPr>
            <a:spLocks noGrp="1"/>
          </p:cNvSpPr>
          <p:nvPr>
            <p:ph type="body" sz="quarter" idx="12" hasCustomPrompt="1"/>
          </p:nvPr>
        </p:nvSpPr>
        <p:spPr>
          <a:xfrm>
            <a:off x="932556" y="4931917"/>
            <a:ext cx="4270249" cy="769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2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endParaRPr dirty="0"/>
          </a:p>
        </p:txBody>
      </p:sp>
      <p:sp>
        <p:nvSpPr>
          <p:cNvPr id="46" name="Shape 48"/>
          <p:cNvSpPr>
            <a:spLocks noGrp="1"/>
          </p:cNvSpPr>
          <p:nvPr>
            <p:ph type="body" sz="quarter" idx="11" hasCustomPrompt="1"/>
          </p:nvPr>
        </p:nvSpPr>
        <p:spPr>
          <a:xfrm>
            <a:off x="930880" y="6196333"/>
            <a:ext cx="4270249" cy="43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2"/>
            <a:r>
              <a:rPr lang="en-US" dirty="0" smtClean="0"/>
              <a:t>Month Year</a:t>
            </a:r>
            <a:endParaRPr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0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light (28pt)</a:t>
            </a:r>
          </a:p>
        </p:txBody>
      </p:sp>
    </p:spTree>
    <p:extLst>
      <p:ext uri="{BB962C8B-B14F-4D97-AF65-F5344CB8AC3E}">
        <p14:creationId xmlns:p14="http://schemas.microsoft.com/office/powerpoint/2010/main" val="27685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7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Congratulations!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7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16776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pt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165544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pt</a:t>
            </a:r>
          </a:p>
          <a:p>
            <a:pPr lvl="1"/>
            <a:r>
              <a:rPr lang="en-US" dirty="0" smtClean="0"/>
              <a:t>Second level 20 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16776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pt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165544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x="939876" y="307353"/>
            <a:ext cx="10311765" cy="58672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446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rgbClr val="0079EF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1343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4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pt</a:t>
            </a:r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22 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rgbClr val="096EB3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</p:spTree>
    <p:extLst>
      <p:ext uri="{BB962C8B-B14F-4D97-AF65-F5344CB8AC3E}">
        <p14:creationId xmlns:p14="http://schemas.microsoft.com/office/powerpoint/2010/main" val="106556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074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2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(22pt)</a:t>
            </a:r>
          </a:p>
        </p:txBody>
      </p:sp>
    </p:spTree>
    <p:extLst>
      <p:ext uri="{BB962C8B-B14F-4D97-AF65-F5344CB8AC3E}">
        <p14:creationId xmlns:p14="http://schemas.microsoft.com/office/powerpoint/2010/main" val="206648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2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(22pt)</a:t>
            </a:r>
          </a:p>
        </p:txBody>
      </p:sp>
    </p:spTree>
    <p:extLst>
      <p:ext uri="{BB962C8B-B14F-4D97-AF65-F5344CB8AC3E}">
        <p14:creationId xmlns:p14="http://schemas.microsoft.com/office/powerpoint/2010/main" val="36005382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Divider_Slide">
    <p:bg>
      <p:bgPr>
        <a:gradFill flip="none" rotWithShape="1">
          <a:gsLst>
            <a:gs pos="35000">
              <a:srgbClr val="29ADFE"/>
            </a:gs>
            <a:gs pos="74000">
              <a:srgbClr val="114E91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58" descr="Picture 58"/>
          <p:cNvPicPr>
            <a:picLocks noChangeAspect="1"/>
          </p:cNvPicPr>
          <p:nvPr userDrawn="1"/>
        </p:nvPicPr>
        <p:blipFill>
          <a:blip r:embed="rId2">
            <a:alphaModFix amt="28000"/>
            <a:extLst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 95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33000">
                <a:schemeClr val="accent5">
                  <a:alpha val="12000"/>
                </a:schemeClr>
              </a:gs>
              <a:gs pos="83000">
                <a:srgbClr val="114E91">
                  <a:alpha val="39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cs typeface="Calibri"/>
              <a:sym typeface="Calibri"/>
            </a:endParaRPr>
          </a:p>
        </p:txBody>
      </p:sp>
      <p:grpSp>
        <p:nvGrpSpPr>
          <p:cNvPr id="387" name="Group 4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374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75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76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77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78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79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80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81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82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83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84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85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  <p:sp>
          <p:nvSpPr>
            <p:cNvPr id="386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cs typeface="Calibri"/>
                <a:sym typeface="Calibri"/>
              </a:endParaRPr>
            </a:p>
          </p:txBody>
        </p:sp>
      </p:grpSp>
      <p:sp>
        <p:nvSpPr>
          <p:cNvPr id="3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946405" y="86960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 Text</a:t>
            </a:r>
            <a:endParaRPr lang="en-US" dirty="0"/>
          </a:p>
        </p:txBody>
      </p:sp>
      <p:sp>
        <p:nvSpPr>
          <p:cNvPr id="2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Content Placeholder"/>
          <p:cNvSpPr>
            <a:spLocks noGrp="1"/>
          </p:cNvSpPr>
          <p:nvPr>
            <p:ph idx="1" hasCustomPrompt="1"/>
          </p:nvPr>
        </p:nvSpPr>
        <p:spPr>
          <a:xfrm>
            <a:off x="605790" y="1349758"/>
            <a:ext cx="5080115" cy="5235505"/>
          </a:xfrm>
        </p:spPr>
        <p:txBody>
          <a:bodyPr/>
          <a:lstStyle>
            <a:lvl1pPr>
              <a:buSzPct val="80000"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4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200"/>
            </a:lvl1pPr>
            <a:lvl2pPr marL="346075" indent="0">
              <a:spcAft>
                <a:spcPts val="600"/>
              </a:spcAft>
              <a:buNone/>
              <a:defRPr sz="22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22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457200" indent="-457200">
              <a:spcAft>
                <a:spcPts val="600"/>
              </a:spcAft>
              <a:buSzPct val="100000"/>
              <a:buFont typeface="+mj-lt"/>
              <a:buAutoNum type="arabicPeriod"/>
              <a:defRPr sz="22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84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176570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</p:spTree>
    <p:extLst>
      <p:ext uri="{BB962C8B-B14F-4D97-AF65-F5344CB8AC3E}">
        <p14:creationId xmlns:p14="http://schemas.microsoft.com/office/powerpoint/2010/main" val="62758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/>
            </a:lvl1pPr>
            <a:lvl2pPr marL="346075" indent="0">
              <a:spcAft>
                <a:spcPts val="1200"/>
              </a:spcAft>
              <a:buNone/>
              <a:defRPr sz="2200"/>
            </a:lvl2pPr>
            <a:lvl3pPr marL="574675" indent="0">
              <a:spcAft>
                <a:spcPts val="1200"/>
              </a:spcAft>
              <a:buNone/>
              <a:defRPr sz="2400"/>
            </a:lvl3pPr>
            <a:lvl4pPr marL="744538" indent="0">
              <a:spcAft>
                <a:spcPts val="1200"/>
              </a:spcAft>
              <a:buNone/>
              <a:defRPr sz="2400"/>
            </a:lvl4pPr>
            <a:lvl5pPr marL="922337" indent="0">
              <a:spcAft>
                <a:spcPts val="1200"/>
              </a:spcAft>
              <a:buNone/>
              <a:defRPr sz="24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22 pt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4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2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20 pt</a:t>
            </a:r>
          </a:p>
          <a:p>
            <a:pPr lvl="2"/>
            <a:r>
              <a:rPr lang="en-US" dirty="0" smtClean="0"/>
              <a:t>Third level 18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598784"/>
            <a:ext cx="4383499" cy="3936380"/>
          </a:xfrm>
        </p:spPr>
        <p:txBody>
          <a:bodyPr/>
          <a:lstStyle>
            <a:lvl1pPr>
              <a:defRPr sz="2200" baseline="0"/>
            </a:lvl1pPr>
          </a:lstStyle>
          <a:p>
            <a:r>
              <a:rPr lang="en-US" dirty="0" smtClean="0"/>
              <a:t>Right-hand half-screen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22 pt text on left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0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95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Left-hand half-screen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22 pt text on right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4D205-261D-4C5B-9652-CCAC3F23D0BE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9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6" name="Content Placeholder"/>
          <p:cNvSpPr>
            <a:spLocks noGrp="1"/>
          </p:cNvSpPr>
          <p:nvPr>
            <p:ph idx="12" hasCustomPrompt="1"/>
          </p:nvPr>
        </p:nvSpPr>
        <p:spPr>
          <a:xfrm>
            <a:off x="918317" y="1770983"/>
            <a:ext cx="8376290" cy="3134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Here’s a quick summary of what you learned:</a:t>
            </a:r>
          </a:p>
          <a:p>
            <a:pPr lvl="1"/>
            <a:r>
              <a:rPr lang="en-US" dirty="0" smtClean="0"/>
              <a:t>Summary point</a:t>
            </a:r>
          </a:p>
          <a:p>
            <a:pPr lvl="1"/>
            <a:r>
              <a:rPr lang="en-US" dirty="0" smtClean="0"/>
              <a:t>Summary point</a:t>
            </a:r>
          </a:p>
          <a:p>
            <a:pPr lvl="1"/>
            <a:r>
              <a:rPr lang="en-US" dirty="0" smtClean="0"/>
              <a:t>Summary point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46785" y="429272"/>
            <a:ext cx="10311766" cy="1076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None/>
              <a:tabLst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4D205-261D-4C5B-9652-CCAC3F23D0BE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9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7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5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4" y="462819"/>
            <a:ext cx="10986135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77">
              <a:lnSpc>
                <a:spcPct val="90000"/>
              </a:lnSpc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2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77"/>
              <a:endParaRPr>
                <a:solidFill>
                  <a:srgbClr val="212E35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77"/>
              <a:endParaRPr>
                <a:solidFill>
                  <a:srgbClr val="212E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2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7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5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4" y="462819"/>
            <a:ext cx="10986135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77">
              <a:lnSpc>
                <a:spcPct val="90000"/>
              </a:lnSpc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4" y="6248402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77"/>
              <a:endParaRPr>
                <a:solidFill>
                  <a:srgbClr val="212E35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77"/>
              <a:endParaRPr>
                <a:solidFill>
                  <a:srgbClr val="212E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Divider_Slide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3912" y="114377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Video Title Text</a:t>
            </a:r>
            <a:endParaRPr lang="en-US" dirty="0"/>
          </a:p>
        </p:txBody>
      </p:sp>
      <p:sp>
        <p:nvSpPr>
          <p:cNvPr id="17" name="Content Placeholder"/>
          <p:cNvSpPr>
            <a:spLocks noGrp="1"/>
          </p:cNvSpPr>
          <p:nvPr>
            <p:ph idx="1" hasCustomPrompt="1"/>
          </p:nvPr>
        </p:nvSpPr>
        <p:spPr>
          <a:xfrm>
            <a:off x="6233024" y="3149153"/>
            <a:ext cx="5837056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4D205-261D-4C5B-9652-CCAC3F23D0B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Film, Cinema, Movie, Vide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6" y="1918194"/>
            <a:ext cx="49815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2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212E3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2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39403"/>
            <a:ext cx="995579" cy="21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7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1" y="6439403"/>
            <a:ext cx="402519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2" y="6428487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7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5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2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77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77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pPr defTabSz="914377"/>
            <a:endParaRPr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4" y="462819"/>
            <a:ext cx="10986135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77">
              <a:lnSpc>
                <a:spcPct val="90000"/>
              </a:lnSpc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93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dioDivider_Slide">
    <p:bg>
      <p:bgPr>
        <a:gradFill>
          <a:gsLst>
            <a:gs pos="0">
              <a:srgbClr val="425569"/>
            </a:gs>
            <a:gs pos="100000">
              <a:srgbClr val="3470E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4D205-261D-4C5B-9652-CCAC3F23D0B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3912" y="114377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Audio Title Text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idx="1" hasCustomPrompt="1"/>
          </p:nvPr>
        </p:nvSpPr>
        <p:spPr>
          <a:xfrm>
            <a:off x="5792757" y="2868685"/>
            <a:ext cx="5837056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60017" y="2874158"/>
            <a:ext cx="2823883" cy="1515520"/>
            <a:chOff x="1062318" y="1640541"/>
            <a:chExt cx="2823883" cy="1515520"/>
          </a:xfrm>
        </p:grpSpPr>
        <p:sp>
          <p:nvSpPr>
            <p:cNvPr id="10" name="Rounded Rectangle 9"/>
            <p:cNvSpPr/>
            <p:nvPr/>
          </p:nvSpPr>
          <p:spPr>
            <a:xfrm>
              <a:off x="1062318" y="1640541"/>
              <a:ext cx="2823883" cy="15155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6"/>
            <p:cNvSpPr>
              <a:spLocks noChangeArrowheads="1"/>
            </p:cNvSpPr>
            <p:nvPr/>
          </p:nvSpPr>
          <p:spPr bwMode="auto">
            <a:xfrm>
              <a:off x="2561197" y="1910510"/>
              <a:ext cx="827461" cy="1000525"/>
            </a:xfrm>
            <a:custGeom>
              <a:avLst/>
              <a:gdLst>
                <a:gd name="T0" fmla="*/ 4635 w 576"/>
                <a:gd name="T1" fmla="*/ 290196 h 695"/>
                <a:gd name="T2" fmla="*/ 4635 w 576"/>
                <a:gd name="T3" fmla="*/ 290196 h 695"/>
                <a:gd name="T4" fmla="*/ 9691 w 576"/>
                <a:gd name="T5" fmla="*/ 285142 h 695"/>
                <a:gd name="T6" fmla="*/ 58147 w 576"/>
                <a:gd name="T7" fmla="*/ 235863 h 695"/>
                <a:gd name="T8" fmla="*/ 93119 w 576"/>
                <a:gd name="T9" fmla="*/ 235863 h 695"/>
                <a:gd name="T10" fmla="*/ 97754 w 576"/>
                <a:gd name="T11" fmla="*/ 230809 h 695"/>
                <a:gd name="T12" fmla="*/ 97754 w 576"/>
                <a:gd name="T13" fmla="*/ 206380 h 695"/>
                <a:gd name="T14" fmla="*/ 118401 w 576"/>
                <a:gd name="T15" fmla="*/ 212277 h 695"/>
                <a:gd name="T16" fmla="*/ 147053 w 576"/>
                <a:gd name="T17" fmla="*/ 203011 h 695"/>
                <a:gd name="T18" fmla="*/ 147053 w 576"/>
                <a:gd name="T19" fmla="*/ 230809 h 695"/>
                <a:gd name="T20" fmla="*/ 151688 w 576"/>
                <a:gd name="T21" fmla="*/ 235863 h 695"/>
                <a:gd name="T22" fmla="*/ 181182 w 576"/>
                <a:gd name="T23" fmla="*/ 235863 h 695"/>
                <a:gd name="T24" fmla="*/ 232588 w 576"/>
                <a:gd name="T25" fmla="*/ 286826 h 695"/>
                <a:gd name="T26" fmla="*/ 237222 w 576"/>
                <a:gd name="T27" fmla="*/ 292302 h 695"/>
                <a:gd name="T28" fmla="*/ 242279 w 576"/>
                <a:gd name="T29" fmla="*/ 286826 h 695"/>
                <a:gd name="T30" fmla="*/ 227110 w 576"/>
                <a:gd name="T31" fmla="*/ 245129 h 695"/>
                <a:gd name="T32" fmla="*/ 227110 w 576"/>
                <a:gd name="T33" fmla="*/ 241339 h 695"/>
                <a:gd name="T34" fmla="*/ 218683 w 576"/>
                <a:gd name="T35" fmla="*/ 157523 h 695"/>
                <a:gd name="T36" fmla="*/ 192138 w 576"/>
                <a:gd name="T37" fmla="*/ 26113 h 695"/>
                <a:gd name="T38" fmla="*/ 117558 w 576"/>
                <a:gd name="T39" fmla="*/ 0 h 695"/>
                <a:gd name="T40" fmla="*/ 57726 w 576"/>
                <a:gd name="T41" fmla="*/ 23586 h 695"/>
                <a:gd name="T42" fmla="*/ 32866 w 576"/>
                <a:gd name="T43" fmla="*/ 177740 h 695"/>
                <a:gd name="T44" fmla="*/ 31180 w 576"/>
                <a:gd name="T45" fmla="*/ 230809 h 695"/>
                <a:gd name="T46" fmla="*/ 31180 w 576"/>
                <a:gd name="T47" fmla="*/ 231230 h 695"/>
                <a:gd name="T48" fmla="*/ 0 w 576"/>
                <a:gd name="T49" fmla="*/ 285142 h 695"/>
                <a:gd name="T50" fmla="*/ 4635 w 576"/>
                <a:gd name="T51" fmla="*/ 290196 h 695"/>
                <a:gd name="T52" fmla="*/ 96911 w 576"/>
                <a:gd name="T53" fmla="*/ 194587 h 695"/>
                <a:gd name="T54" fmla="*/ 96911 w 576"/>
                <a:gd name="T55" fmla="*/ 194587 h 695"/>
                <a:gd name="T56" fmla="*/ 93541 w 576"/>
                <a:gd name="T57" fmla="*/ 191218 h 695"/>
                <a:gd name="T58" fmla="*/ 63203 w 576"/>
                <a:gd name="T59" fmla="*/ 133515 h 695"/>
                <a:gd name="T60" fmla="*/ 63203 w 576"/>
                <a:gd name="T61" fmla="*/ 133515 h 695"/>
                <a:gd name="T62" fmla="*/ 120507 w 576"/>
                <a:gd name="T63" fmla="*/ 63178 h 695"/>
                <a:gd name="T64" fmla="*/ 149159 w 576"/>
                <a:gd name="T65" fmla="*/ 55596 h 695"/>
                <a:gd name="T66" fmla="*/ 149159 w 576"/>
                <a:gd name="T67" fmla="*/ 56017 h 695"/>
                <a:gd name="T68" fmla="*/ 175705 w 576"/>
                <a:gd name="T69" fmla="*/ 133515 h 695"/>
                <a:gd name="T70" fmla="*/ 118401 w 576"/>
                <a:gd name="T71" fmla="*/ 202168 h 695"/>
                <a:gd name="T72" fmla="*/ 96911 w 576"/>
                <a:gd name="T73" fmla="*/ 194587 h 695"/>
                <a:gd name="T74" fmla="*/ 42557 w 576"/>
                <a:gd name="T75" fmla="*/ 176897 h 695"/>
                <a:gd name="T76" fmla="*/ 42557 w 576"/>
                <a:gd name="T77" fmla="*/ 176897 h 695"/>
                <a:gd name="T78" fmla="*/ 64889 w 576"/>
                <a:gd name="T79" fmla="*/ 29904 h 695"/>
                <a:gd name="T80" fmla="*/ 117558 w 576"/>
                <a:gd name="T81" fmla="*/ 10108 h 695"/>
                <a:gd name="T82" fmla="*/ 184553 w 576"/>
                <a:gd name="T83" fmla="*/ 32852 h 695"/>
                <a:gd name="T84" fmla="*/ 209413 w 576"/>
                <a:gd name="T85" fmla="*/ 157523 h 695"/>
                <a:gd name="T86" fmla="*/ 214048 w 576"/>
                <a:gd name="T87" fmla="*/ 233757 h 695"/>
                <a:gd name="T88" fmla="*/ 181182 w 576"/>
                <a:gd name="T89" fmla="*/ 225755 h 695"/>
                <a:gd name="T90" fmla="*/ 156744 w 576"/>
                <a:gd name="T91" fmla="*/ 225755 h 695"/>
                <a:gd name="T92" fmla="*/ 156744 w 576"/>
                <a:gd name="T93" fmla="*/ 196272 h 695"/>
                <a:gd name="T94" fmla="*/ 156744 w 576"/>
                <a:gd name="T95" fmla="*/ 196272 h 695"/>
                <a:gd name="T96" fmla="*/ 185817 w 576"/>
                <a:gd name="T97" fmla="*/ 133515 h 695"/>
                <a:gd name="T98" fmla="*/ 185817 w 576"/>
                <a:gd name="T99" fmla="*/ 133515 h 695"/>
                <a:gd name="T100" fmla="*/ 185817 w 576"/>
                <a:gd name="T101" fmla="*/ 133094 h 695"/>
                <a:gd name="T102" fmla="*/ 158008 w 576"/>
                <a:gd name="T103" fmla="*/ 50963 h 695"/>
                <a:gd name="T104" fmla="*/ 154637 w 576"/>
                <a:gd name="T105" fmla="*/ 45909 h 695"/>
                <a:gd name="T106" fmla="*/ 151266 w 576"/>
                <a:gd name="T107" fmla="*/ 43382 h 695"/>
                <a:gd name="T108" fmla="*/ 147053 w 576"/>
                <a:gd name="T109" fmla="*/ 45067 h 695"/>
                <a:gd name="T110" fmla="*/ 118822 w 576"/>
                <a:gd name="T111" fmla="*/ 53490 h 695"/>
                <a:gd name="T112" fmla="*/ 53512 w 576"/>
                <a:gd name="T113" fmla="*/ 135621 h 695"/>
                <a:gd name="T114" fmla="*/ 53512 w 576"/>
                <a:gd name="T115" fmla="*/ 136042 h 695"/>
                <a:gd name="T116" fmla="*/ 88063 w 576"/>
                <a:gd name="T117" fmla="*/ 199220 h 695"/>
                <a:gd name="T118" fmla="*/ 88063 w 576"/>
                <a:gd name="T119" fmla="*/ 225755 h 695"/>
                <a:gd name="T120" fmla="*/ 58147 w 576"/>
                <a:gd name="T121" fmla="*/ 225755 h 695"/>
                <a:gd name="T122" fmla="*/ 42978 w 576"/>
                <a:gd name="T123" fmla="*/ 227439 h 695"/>
                <a:gd name="T124" fmla="*/ 42557 w 576"/>
                <a:gd name="T125" fmla="*/ 176897 h 6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76" h="695">
                  <a:moveTo>
                    <a:pt x="11" y="689"/>
                  </a:moveTo>
                  <a:lnTo>
                    <a:pt x="11" y="689"/>
                  </a:lnTo>
                  <a:cubicBezTo>
                    <a:pt x="18" y="689"/>
                    <a:pt x="23" y="683"/>
                    <a:pt x="23" y="677"/>
                  </a:cubicBezTo>
                  <a:cubicBezTo>
                    <a:pt x="23" y="602"/>
                    <a:pt x="66" y="560"/>
                    <a:pt x="138" y="560"/>
                  </a:cubicBezTo>
                  <a:cubicBezTo>
                    <a:pt x="221" y="560"/>
                    <a:pt x="221" y="560"/>
                    <a:pt x="221" y="560"/>
                  </a:cubicBezTo>
                  <a:cubicBezTo>
                    <a:pt x="227" y="560"/>
                    <a:pt x="232" y="554"/>
                    <a:pt x="232" y="548"/>
                  </a:cubicBezTo>
                  <a:cubicBezTo>
                    <a:pt x="232" y="490"/>
                    <a:pt x="232" y="490"/>
                    <a:pt x="232" y="490"/>
                  </a:cubicBezTo>
                  <a:cubicBezTo>
                    <a:pt x="248" y="498"/>
                    <a:pt x="264" y="504"/>
                    <a:pt x="281" y="504"/>
                  </a:cubicBezTo>
                  <a:cubicBezTo>
                    <a:pt x="305" y="504"/>
                    <a:pt x="328" y="496"/>
                    <a:pt x="349" y="482"/>
                  </a:cubicBezTo>
                  <a:cubicBezTo>
                    <a:pt x="349" y="548"/>
                    <a:pt x="349" y="548"/>
                    <a:pt x="349" y="548"/>
                  </a:cubicBezTo>
                  <a:cubicBezTo>
                    <a:pt x="349" y="554"/>
                    <a:pt x="354" y="560"/>
                    <a:pt x="360" y="560"/>
                  </a:cubicBezTo>
                  <a:cubicBezTo>
                    <a:pt x="430" y="560"/>
                    <a:pt x="430" y="560"/>
                    <a:pt x="430" y="560"/>
                  </a:cubicBezTo>
                  <a:cubicBezTo>
                    <a:pt x="504" y="560"/>
                    <a:pt x="552" y="607"/>
                    <a:pt x="552" y="681"/>
                  </a:cubicBezTo>
                  <a:cubicBezTo>
                    <a:pt x="552" y="689"/>
                    <a:pt x="557" y="694"/>
                    <a:pt x="563" y="694"/>
                  </a:cubicBezTo>
                  <a:cubicBezTo>
                    <a:pt x="569" y="694"/>
                    <a:pt x="575" y="689"/>
                    <a:pt x="575" y="681"/>
                  </a:cubicBezTo>
                  <a:cubicBezTo>
                    <a:pt x="575" y="641"/>
                    <a:pt x="562" y="607"/>
                    <a:pt x="539" y="582"/>
                  </a:cubicBezTo>
                  <a:cubicBezTo>
                    <a:pt x="540" y="579"/>
                    <a:pt x="540" y="575"/>
                    <a:pt x="539" y="573"/>
                  </a:cubicBezTo>
                  <a:cubicBezTo>
                    <a:pt x="515" y="528"/>
                    <a:pt x="517" y="454"/>
                    <a:pt x="519" y="374"/>
                  </a:cubicBezTo>
                  <a:cubicBezTo>
                    <a:pt x="523" y="263"/>
                    <a:pt x="527" y="135"/>
                    <a:pt x="456" y="62"/>
                  </a:cubicBezTo>
                  <a:cubicBezTo>
                    <a:pt x="415" y="20"/>
                    <a:pt x="358" y="0"/>
                    <a:pt x="279" y="0"/>
                  </a:cubicBezTo>
                  <a:cubicBezTo>
                    <a:pt x="220" y="0"/>
                    <a:pt x="172" y="19"/>
                    <a:pt x="137" y="56"/>
                  </a:cubicBezTo>
                  <a:cubicBezTo>
                    <a:pt x="58" y="140"/>
                    <a:pt x="70" y="302"/>
                    <a:pt x="78" y="422"/>
                  </a:cubicBezTo>
                  <a:cubicBezTo>
                    <a:pt x="81" y="475"/>
                    <a:pt x="85" y="542"/>
                    <a:pt x="74" y="548"/>
                  </a:cubicBezTo>
                  <a:cubicBezTo>
                    <a:pt x="74" y="549"/>
                    <a:pt x="74" y="549"/>
                    <a:pt x="74" y="549"/>
                  </a:cubicBezTo>
                  <a:cubicBezTo>
                    <a:pt x="27" y="569"/>
                    <a:pt x="0" y="614"/>
                    <a:pt x="0" y="677"/>
                  </a:cubicBezTo>
                  <a:cubicBezTo>
                    <a:pt x="0" y="683"/>
                    <a:pt x="5" y="689"/>
                    <a:pt x="11" y="689"/>
                  </a:cubicBezTo>
                  <a:close/>
                  <a:moveTo>
                    <a:pt x="230" y="462"/>
                  </a:moveTo>
                  <a:lnTo>
                    <a:pt x="230" y="462"/>
                  </a:lnTo>
                  <a:cubicBezTo>
                    <a:pt x="228" y="457"/>
                    <a:pt x="226" y="455"/>
                    <a:pt x="222" y="454"/>
                  </a:cubicBezTo>
                  <a:cubicBezTo>
                    <a:pt x="182" y="421"/>
                    <a:pt x="150" y="362"/>
                    <a:pt x="150" y="317"/>
                  </a:cubicBezTo>
                  <a:cubicBezTo>
                    <a:pt x="145" y="172"/>
                    <a:pt x="217" y="161"/>
                    <a:pt x="286" y="150"/>
                  </a:cubicBezTo>
                  <a:cubicBezTo>
                    <a:pt x="311" y="147"/>
                    <a:pt x="336" y="143"/>
                    <a:pt x="354" y="132"/>
                  </a:cubicBezTo>
                  <a:cubicBezTo>
                    <a:pt x="354" y="133"/>
                    <a:pt x="354" y="133"/>
                    <a:pt x="354" y="133"/>
                  </a:cubicBezTo>
                  <a:cubicBezTo>
                    <a:pt x="373" y="165"/>
                    <a:pt x="411" y="233"/>
                    <a:pt x="417" y="317"/>
                  </a:cubicBezTo>
                  <a:cubicBezTo>
                    <a:pt x="417" y="391"/>
                    <a:pt x="354" y="480"/>
                    <a:pt x="281" y="480"/>
                  </a:cubicBezTo>
                  <a:cubicBezTo>
                    <a:pt x="263" y="480"/>
                    <a:pt x="247" y="473"/>
                    <a:pt x="230" y="462"/>
                  </a:cubicBezTo>
                  <a:close/>
                  <a:moveTo>
                    <a:pt x="101" y="420"/>
                  </a:moveTo>
                  <a:lnTo>
                    <a:pt x="101" y="420"/>
                  </a:lnTo>
                  <a:cubicBezTo>
                    <a:pt x="94" y="306"/>
                    <a:pt x="82" y="148"/>
                    <a:pt x="154" y="71"/>
                  </a:cubicBezTo>
                  <a:cubicBezTo>
                    <a:pt x="184" y="40"/>
                    <a:pt x="225" y="24"/>
                    <a:pt x="279" y="24"/>
                  </a:cubicBezTo>
                  <a:cubicBezTo>
                    <a:pt x="352" y="24"/>
                    <a:pt x="404" y="42"/>
                    <a:pt x="438" y="78"/>
                  </a:cubicBezTo>
                  <a:cubicBezTo>
                    <a:pt x="503" y="144"/>
                    <a:pt x="500" y="266"/>
                    <a:pt x="497" y="374"/>
                  </a:cubicBezTo>
                  <a:cubicBezTo>
                    <a:pt x="495" y="443"/>
                    <a:pt x="492" y="507"/>
                    <a:pt x="508" y="555"/>
                  </a:cubicBezTo>
                  <a:cubicBezTo>
                    <a:pt x="486" y="543"/>
                    <a:pt x="460" y="536"/>
                    <a:pt x="430" y="536"/>
                  </a:cubicBezTo>
                  <a:cubicBezTo>
                    <a:pt x="372" y="536"/>
                    <a:pt x="372" y="536"/>
                    <a:pt x="372" y="536"/>
                  </a:cubicBezTo>
                  <a:cubicBezTo>
                    <a:pt x="372" y="466"/>
                    <a:pt x="372" y="466"/>
                    <a:pt x="372" y="466"/>
                  </a:cubicBezTo>
                  <a:cubicBezTo>
                    <a:pt x="413" y="428"/>
                    <a:pt x="441" y="369"/>
                    <a:pt x="441" y="317"/>
                  </a:cubicBezTo>
                  <a:lnTo>
                    <a:pt x="441" y="316"/>
                  </a:lnTo>
                  <a:cubicBezTo>
                    <a:pt x="435" y="226"/>
                    <a:pt x="395" y="156"/>
                    <a:pt x="375" y="121"/>
                  </a:cubicBezTo>
                  <a:cubicBezTo>
                    <a:pt x="372" y="116"/>
                    <a:pt x="370" y="112"/>
                    <a:pt x="367" y="109"/>
                  </a:cubicBezTo>
                  <a:cubicBezTo>
                    <a:pt x="366" y="106"/>
                    <a:pt x="362" y="104"/>
                    <a:pt x="359" y="103"/>
                  </a:cubicBezTo>
                  <a:cubicBezTo>
                    <a:pt x="355" y="103"/>
                    <a:pt x="351" y="104"/>
                    <a:pt x="349" y="107"/>
                  </a:cubicBezTo>
                  <a:cubicBezTo>
                    <a:pt x="336" y="119"/>
                    <a:pt x="311" y="123"/>
                    <a:pt x="282" y="127"/>
                  </a:cubicBezTo>
                  <a:cubicBezTo>
                    <a:pt x="213" y="138"/>
                    <a:pt x="119" y="151"/>
                    <a:pt x="127" y="322"/>
                  </a:cubicBezTo>
                  <a:cubicBezTo>
                    <a:pt x="127" y="322"/>
                    <a:pt x="127" y="322"/>
                    <a:pt x="127" y="323"/>
                  </a:cubicBezTo>
                  <a:cubicBezTo>
                    <a:pt x="130" y="374"/>
                    <a:pt x="164" y="437"/>
                    <a:pt x="209" y="473"/>
                  </a:cubicBezTo>
                  <a:cubicBezTo>
                    <a:pt x="209" y="536"/>
                    <a:pt x="209" y="536"/>
                    <a:pt x="209" y="536"/>
                  </a:cubicBezTo>
                  <a:cubicBezTo>
                    <a:pt x="138" y="536"/>
                    <a:pt x="138" y="536"/>
                    <a:pt x="138" y="536"/>
                  </a:cubicBezTo>
                  <a:cubicBezTo>
                    <a:pt x="126" y="536"/>
                    <a:pt x="113" y="538"/>
                    <a:pt x="102" y="540"/>
                  </a:cubicBezTo>
                  <a:cubicBezTo>
                    <a:pt x="107" y="516"/>
                    <a:pt x="105" y="477"/>
                    <a:pt x="101" y="420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7"/>
              <a:endParaRPr lang="en-US" dirty="0">
                <a:solidFill>
                  <a:srgbClr val="212E35"/>
                </a:solidFill>
              </a:endParaRPr>
            </a:p>
          </p:txBody>
        </p:sp>
        <p:sp>
          <p:nvSpPr>
            <p:cNvPr id="12" name="Freeform 79"/>
            <p:cNvSpPr>
              <a:spLocks noChangeArrowheads="1"/>
            </p:cNvSpPr>
            <p:nvPr/>
          </p:nvSpPr>
          <p:spPr bwMode="auto">
            <a:xfrm>
              <a:off x="1390650" y="1863819"/>
              <a:ext cx="903180" cy="1027568"/>
            </a:xfrm>
            <a:custGeom>
              <a:avLst/>
              <a:gdLst>
                <a:gd name="T0" fmla="*/ 5030 w 632"/>
                <a:gd name="T1" fmla="*/ 301565 h 718"/>
                <a:gd name="T2" fmla="*/ 10061 w 632"/>
                <a:gd name="T3" fmla="*/ 283059 h 718"/>
                <a:gd name="T4" fmla="*/ 80486 w 632"/>
                <a:gd name="T5" fmla="*/ 237635 h 718"/>
                <a:gd name="T6" fmla="*/ 103961 w 632"/>
                <a:gd name="T7" fmla="*/ 207773 h 718"/>
                <a:gd name="T8" fmla="*/ 157199 w 632"/>
                <a:gd name="T9" fmla="*/ 206091 h 718"/>
                <a:gd name="T10" fmla="*/ 179836 w 632"/>
                <a:gd name="T11" fmla="*/ 237635 h 718"/>
                <a:gd name="T12" fmla="*/ 254453 w 632"/>
                <a:gd name="T13" fmla="*/ 283059 h 718"/>
                <a:gd name="T14" fmla="*/ 259064 w 632"/>
                <a:gd name="T15" fmla="*/ 301565 h 718"/>
                <a:gd name="T16" fmla="*/ 264514 w 632"/>
                <a:gd name="T17" fmla="*/ 283059 h 718"/>
                <a:gd name="T18" fmla="*/ 182351 w 632"/>
                <a:gd name="T19" fmla="*/ 227962 h 718"/>
                <a:gd name="T20" fmla="*/ 194089 w 632"/>
                <a:gd name="T21" fmla="*/ 140058 h 718"/>
                <a:gd name="T22" fmla="*/ 205407 w 632"/>
                <a:gd name="T23" fmla="*/ 98419 h 718"/>
                <a:gd name="T24" fmla="*/ 195765 w 632"/>
                <a:gd name="T25" fmla="*/ 82857 h 718"/>
                <a:gd name="T26" fmla="*/ 159295 w 632"/>
                <a:gd name="T27" fmla="*/ 7991 h 718"/>
                <a:gd name="T28" fmla="*/ 98092 w 632"/>
                <a:gd name="T29" fmla="*/ 20609 h 718"/>
                <a:gd name="T30" fmla="*/ 58688 w 632"/>
                <a:gd name="T31" fmla="*/ 82016 h 718"/>
                <a:gd name="T32" fmla="*/ 48627 w 632"/>
                <a:gd name="T33" fmla="*/ 99260 h 718"/>
                <a:gd name="T34" fmla="*/ 62460 w 632"/>
                <a:gd name="T35" fmla="*/ 140478 h 718"/>
                <a:gd name="T36" fmla="*/ 77971 w 632"/>
                <a:gd name="T37" fmla="*/ 227962 h 718"/>
                <a:gd name="T38" fmla="*/ 0 w 632"/>
                <a:gd name="T39" fmla="*/ 283059 h 718"/>
                <a:gd name="T40" fmla="*/ 5030 w 632"/>
                <a:gd name="T41" fmla="*/ 301565 h 718"/>
                <a:gd name="T42" fmla="*/ 72521 w 632"/>
                <a:gd name="T43" fmla="*/ 136272 h 718"/>
                <a:gd name="T44" fmla="*/ 58688 w 632"/>
                <a:gd name="T45" fmla="*/ 123654 h 718"/>
                <a:gd name="T46" fmla="*/ 59945 w 632"/>
                <a:gd name="T47" fmla="*/ 92110 h 718"/>
                <a:gd name="T48" fmla="*/ 62880 w 632"/>
                <a:gd name="T49" fmla="*/ 91689 h 718"/>
                <a:gd name="T50" fmla="*/ 68329 w 632"/>
                <a:gd name="T51" fmla="*/ 87063 h 718"/>
                <a:gd name="T52" fmla="*/ 97673 w 632"/>
                <a:gd name="T53" fmla="*/ 30703 h 718"/>
                <a:gd name="T54" fmla="*/ 156361 w 632"/>
                <a:gd name="T55" fmla="*/ 16824 h 718"/>
                <a:gd name="T56" fmla="*/ 185705 w 632"/>
                <a:gd name="T57" fmla="*/ 87063 h 718"/>
                <a:gd name="T58" fmla="*/ 194927 w 632"/>
                <a:gd name="T59" fmla="*/ 92531 h 718"/>
                <a:gd name="T60" fmla="*/ 195765 w 632"/>
                <a:gd name="T61" fmla="*/ 123654 h 718"/>
                <a:gd name="T62" fmla="*/ 184447 w 632"/>
                <a:gd name="T63" fmla="*/ 136272 h 718"/>
                <a:gd name="T64" fmla="*/ 72521 w 632"/>
                <a:gd name="T65" fmla="*/ 136272 h 7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32" h="718">
                  <a:moveTo>
                    <a:pt x="12" y="717"/>
                  </a:moveTo>
                  <a:lnTo>
                    <a:pt x="12" y="717"/>
                  </a:lnTo>
                  <a:cubicBezTo>
                    <a:pt x="19" y="717"/>
                    <a:pt x="24" y="712"/>
                    <a:pt x="24" y="706"/>
                  </a:cubicBezTo>
                  <a:cubicBezTo>
                    <a:pt x="24" y="673"/>
                    <a:pt x="24" y="673"/>
                    <a:pt x="24" y="673"/>
                  </a:cubicBezTo>
                  <a:cubicBezTo>
                    <a:pt x="24" y="605"/>
                    <a:pt x="70" y="565"/>
                    <a:pt x="149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7" y="565"/>
                    <a:pt x="200" y="564"/>
                    <a:pt x="202" y="561"/>
                  </a:cubicBezTo>
                  <a:cubicBezTo>
                    <a:pt x="248" y="494"/>
                    <a:pt x="248" y="494"/>
                    <a:pt x="248" y="494"/>
                  </a:cubicBezTo>
                  <a:cubicBezTo>
                    <a:pt x="266" y="505"/>
                    <a:pt x="286" y="510"/>
                    <a:pt x="308" y="510"/>
                  </a:cubicBezTo>
                  <a:cubicBezTo>
                    <a:pt x="332" y="510"/>
                    <a:pt x="354" y="503"/>
                    <a:pt x="375" y="490"/>
                  </a:cubicBezTo>
                  <a:cubicBezTo>
                    <a:pt x="418" y="560"/>
                    <a:pt x="418" y="560"/>
                    <a:pt x="418" y="560"/>
                  </a:cubicBezTo>
                  <a:cubicBezTo>
                    <a:pt x="420" y="563"/>
                    <a:pt x="425" y="565"/>
                    <a:pt x="429" y="565"/>
                  </a:cubicBezTo>
                  <a:cubicBezTo>
                    <a:pt x="472" y="565"/>
                    <a:pt x="472" y="565"/>
                    <a:pt x="472" y="565"/>
                  </a:cubicBezTo>
                  <a:cubicBezTo>
                    <a:pt x="537" y="565"/>
                    <a:pt x="607" y="594"/>
                    <a:pt x="607" y="673"/>
                  </a:cubicBezTo>
                  <a:cubicBezTo>
                    <a:pt x="607" y="706"/>
                    <a:pt x="607" y="706"/>
                    <a:pt x="607" y="706"/>
                  </a:cubicBezTo>
                  <a:cubicBezTo>
                    <a:pt x="607" y="712"/>
                    <a:pt x="612" y="717"/>
                    <a:pt x="618" y="717"/>
                  </a:cubicBezTo>
                  <a:cubicBezTo>
                    <a:pt x="626" y="717"/>
                    <a:pt x="631" y="712"/>
                    <a:pt x="631" y="706"/>
                  </a:cubicBezTo>
                  <a:cubicBezTo>
                    <a:pt x="631" y="673"/>
                    <a:pt x="631" y="673"/>
                    <a:pt x="631" y="673"/>
                  </a:cubicBezTo>
                  <a:cubicBezTo>
                    <a:pt x="631" y="594"/>
                    <a:pt x="568" y="542"/>
                    <a:pt x="472" y="542"/>
                  </a:cubicBezTo>
                  <a:cubicBezTo>
                    <a:pt x="435" y="542"/>
                    <a:pt x="435" y="542"/>
                    <a:pt x="435" y="542"/>
                  </a:cubicBezTo>
                  <a:cubicBezTo>
                    <a:pt x="393" y="476"/>
                    <a:pt x="393" y="476"/>
                    <a:pt x="393" y="476"/>
                  </a:cubicBezTo>
                  <a:cubicBezTo>
                    <a:pt x="433" y="441"/>
                    <a:pt x="460" y="386"/>
                    <a:pt x="463" y="333"/>
                  </a:cubicBezTo>
                  <a:cubicBezTo>
                    <a:pt x="479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9" y="200"/>
                    <a:pt x="473" y="198"/>
                    <a:pt x="467" y="197"/>
                  </a:cubicBezTo>
                  <a:cubicBezTo>
                    <a:pt x="467" y="149"/>
                    <a:pt x="467" y="149"/>
                    <a:pt x="467" y="149"/>
                  </a:cubicBezTo>
                  <a:cubicBezTo>
                    <a:pt x="465" y="58"/>
                    <a:pt x="412" y="28"/>
                    <a:pt x="380" y="19"/>
                  </a:cubicBezTo>
                  <a:cubicBezTo>
                    <a:pt x="321" y="0"/>
                    <a:pt x="257" y="20"/>
                    <a:pt x="236" y="50"/>
                  </a:cubicBezTo>
                  <a:cubicBezTo>
                    <a:pt x="235" y="50"/>
                    <a:pt x="234" y="49"/>
                    <a:pt x="234" y="49"/>
                  </a:cubicBezTo>
                  <a:cubicBezTo>
                    <a:pt x="180" y="49"/>
                    <a:pt x="140" y="91"/>
                    <a:pt x="140" y="149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36" y="197"/>
                    <a:pt x="132" y="199"/>
                    <a:pt x="128" y="203"/>
                  </a:cubicBezTo>
                  <a:cubicBezTo>
                    <a:pt x="120" y="210"/>
                    <a:pt x="115" y="222"/>
                    <a:pt x="116" y="236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16" y="312"/>
                    <a:pt x="131" y="329"/>
                    <a:pt x="149" y="334"/>
                  </a:cubicBezTo>
                  <a:cubicBezTo>
                    <a:pt x="153" y="388"/>
                    <a:pt x="184" y="447"/>
                    <a:pt x="229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9" y="542"/>
                    <a:pt x="149" y="542"/>
                    <a:pt x="149" y="542"/>
                  </a:cubicBezTo>
                  <a:cubicBezTo>
                    <a:pt x="56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2" y="717"/>
                  </a:cubicBezTo>
                  <a:close/>
                  <a:moveTo>
                    <a:pt x="173" y="324"/>
                  </a:moveTo>
                  <a:lnTo>
                    <a:pt x="173" y="324"/>
                  </a:lnTo>
                  <a:cubicBezTo>
                    <a:pt x="173" y="317"/>
                    <a:pt x="167" y="312"/>
                    <a:pt x="160" y="312"/>
                  </a:cubicBezTo>
                  <a:cubicBezTo>
                    <a:pt x="150" y="312"/>
                    <a:pt x="140" y="303"/>
                    <a:pt x="140" y="294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39" y="228"/>
                    <a:pt x="140" y="222"/>
                    <a:pt x="143" y="219"/>
                  </a:cubicBezTo>
                  <a:cubicBezTo>
                    <a:pt x="144" y="218"/>
                    <a:pt x="147" y="218"/>
                    <a:pt x="149" y="218"/>
                  </a:cubicBezTo>
                  <a:lnTo>
                    <a:pt x="150" y="218"/>
                  </a:lnTo>
                  <a:cubicBezTo>
                    <a:pt x="153" y="218"/>
                    <a:pt x="157" y="218"/>
                    <a:pt x="159" y="215"/>
                  </a:cubicBezTo>
                  <a:cubicBezTo>
                    <a:pt x="162" y="213"/>
                    <a:pt x="163" y="210"/>
                    <a:pt x="163" y="20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05"/>
                    <a:pt x="192" y="73"/>
                    <a:pt x="233" y="73"/>
                  </a:cubicBezTo>
                  <a:cubicBezTo>
                    <a:pt x="238" y="74"/>
                    <a:pt x="248" y="73"/>
                    <a:pt x="255" y="63"/>
                  </a:cubicBezTo>
                  <a:cubicBezTo>
                    <a:pt x="270" y="40"/>
                    <a:pt x="327" y="26"/>
                    <a:pt x="373" y="40"/>
                  </a:cubicBezTo>
                  <a:cubicBezTo>
                    <a:pt x="405" y="51"/>
                    <a:pt x="442" y="77"/>
                    <a:pt x="443" y="149"/>
                  </a:cubicBezTo>
                  <a:cubicBezTo>
                    <a:pt x="443" y="207"/>
                    <a:pt x="443" y="207"/>
                    <a:pt x="443" y="207"/>
                  </a:cubicBezTo>
                  <a:cubicBezTo>
                    <a:pt x="443" y="213"/>
                    <a:pt x="448" y="218"/>
                    <a:pt x="456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7" y="222"/>
                    <a:pt x="467" y="229"/>
                    <a:pt x="467" y="236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7" y="303"/>
                    <a:pt x="462" y="312"/>
                    <a:pt x="452" y="312"/>
                  </a:cubicBezTo>
                  <a:cubicBezTo>
                    <a:pt x="445" y="312"/>
                    <a:pt x="440" y="317"/>
                    <a:pt x="440" y="324"/>
                  </a:cubicBezTo>
                  <a:cubicBezTo>
                    <a:pt x="440" y="397"/>
                    <a:pt x="381" y="487"/>
                    <a:pt x="308" y="487"/>
                  </a:cubicBezTo>
                  <a:cubicBezTo>
                    <a:pt x="233" y="487"/>
                    <a:pt x="173" y="397"/>
                    <a:pt x="173" y="324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7"/>
              <a:endParaRPr lang="en-US" dirty="0">
                <a:solidFill>
                  <a:srgbClr val="212E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2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ickQuizDivider_Slide">
    <p:bg>
      <p:bgPr>
        <a:gradFill>
          <a:gsLst>
            <a:gs pos="0">
              <a:srgbClr val="3470E9"/>
            </a:gs>
            <a:gs pos="37000">
              <a:srgbClr val="0C90EA"/>
            </a:gs>
            <a:gs pos="100000">
              <a:srgbClr val="231CA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645868" y="904016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Quick Quiz #</a:t>
            </a:r>
            <a:endParaRPr lang="en-US" dirty="0"/>
          </a:p>
        </p:txBody>
      </p:sp>
      <p:sp>
        <p:nvSpPr>
          <p:cNvPr id="31" name="Content Placeholder"/>
          <p:cNvSpPr>
            <a:spLocks noGrp="1"/>
          </p:cNvSpPr>
          <p:nvPr>
            <p:ph idx="1" hasCustomPrompt="1"/>
          </p:nvPr>
        </p:nvSpPr>
        <p:spPr>
          <a:xfrm>
            <a:off x="2688899" y="2377218"/>
            <a:ext cx="7347985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3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Quote_Slide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Slide Number"/>
          <p:cNvSpPr txBox="1">
            <a:spLocks/>
          </p:cNvSpPr>
          <p:nvPr userDrawn="1"/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 wrap="none" anchor="ctr"/>
          <a:lstStyle>
            <a:defPPr>
              <a:defRPr lang="en-US"/>
            </a:defPPr>
            <a:lvl1pPr marL="0" algn="l" defTabSz="914377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4D205-261D-4C5B-9652-CCAC3F23D0B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9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2 pt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 sz="2200"/>
            </a:lvl1pPr>
            <a:lvl2pPr>
              <a:defRPr sz="22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0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2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 (22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 (22 pt)</a:t>
            </a:r>
          </a:p>
        </p:txBody>
      </p:sp>
    </p:spTree>
    <p:extLst>
      <p:ext uri="{BB962C8B-B14F-4D97-AF65-F5344CB8AC3E}">
        <p14:creationId xmlns:p14="http://schemas.microsoft.com/office/powerpoint/2010/main" val="256837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2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4377"/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 defTabSz="914377"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>
                <a:solidFill>
                  <a:srgbClr val="212E35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7092">
          <p15:clr>
            <a:srgbClr val="F26B43"/>
          </p15:clr>
        </p15:guide>
        <p15:guide id="4294967295" pos="595">
          <p15:clr>
            <a:srgbClr val="F26B43"/>
          </p15:clr>
        </p15:guide>
        <p15:guide id="4294967295" orient="horz" pos="540">
          <p15:clr>
            <a:srgbClr val="F26B43"/>
          </p15:clr>
        </p15:guide>
        <p15:guide id="4294967295" orient="horz" pos="96">
          <p15:clr>
            <a:srgbClr val="F26B43"/>
          </p15:clr>
        </p15:guide>
        <p15:guide id="4294967295" orient="horz" pos="4224">
          <p15:clr>
            <a:srgbClr val="F26B43"/>
          </p15:clr>
        </p15:guide>
        <p15:guide id="4294967295" orient="horz" pos="1094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orient="horz" pos="3893">
          <p15:clr>
            <a:srgbClr val="F26B43"/>
          </p15:clr>
        </p15:guide>
        <p15:guide id="4294967295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5" y="86960"/>
            <a:ext cx="8713814" cy="83248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46405" y="966562"/>
            <a:ext cx="8953931" cy="5486076"/>
            <a:chOff x="292965" y="2474742"/>
            <a:chExt cx="1562468" cy="1896202"/>
          </a:xfrm>
        </p:grpSpPr>
        <p:sp>
          <p:nvSpPr>
            <p:cNvPr id="4" name="Flowchart: Manual Input 3"/>
            <p:cNvSpPr/>
            <p:nvPr/>
          </p:nvSpPr>
          <p:spPr>
            <a:xfrm flipH="1">
              <a:off x="1563264" y="2528142"/>
              <a:ext cx="287065" cy="400178"/>
            </a:xfrm>
            <a:prstGeom prst="flowChartManualInpu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tlCol="0" anchor="ctr"/>
            <a:lstStyle/>
            <a:p>
              <a:pPr algn="ctr" defTabSz="914377">
                <a:lnSpc>
                  <a:spcPct val="85000"/>
                </a:lnSpc>
              </a:pPr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5" name="Flowchart: Manual Input 4"/>
            <p:cNvSpPr/>
            <p:nvPr/>
          </p:nvSpPr>
          <p:spPr>
            <a:xfrm>
              <a:off x="292965" y="2518176"/>
              <a:ext cx="308488" cy="400178"/>
            </a:xfrm>
            <a:prstGeom prst="flowChartManualInpu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tlCol="0" anchor="ctr"/>
            <a:lstStyle/>
            <a:p>
              <a:pPr algn="ctr" defTabSz="914377">
                <a:lnSpc>
                  <a:spcPct val="85000"/>
                </a:lnSpc>
              </a:pPr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8160" y="2479020"/>
              <a:ext cx="1467318" cy="1891924"/>
            </a:xfrm>
            <a:prstGeom prst="roundRect">
              <a:avLst>
                <a:gd name="adj" fmla="val 451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tlCol="0" anchor="ctr"/>
            <a:lstStyle/>
            <a:p>
              <a:pPr defTabSz="914377">
                <a:lnSpc>
                  <a:spcPct val="85000"/>
                </a:lnSpc>
              </a:pPr>
              <a:endParaRPr lang="en-US" sz="1600" dirty="0">
                <a:solidFill>
                  <a:srgbClr val="212E35"/>
                </a:solidFill>
              </a:endParaRPr>
            </a:p>
            <a:p>
              <a:pPr defTabSz="914377">
                <a:lnSpc>
                  <a:spcPct val="85000"/>
                </a:lnSpc>
              </a:pPr>
              <a:endParaRPr lang="en-US" sz="1600" dirty="0">
                <a:solidFill>
                  <a:srgbClr val="212E35"/>
                </a:solidFill>
              </a:endParaRPr>
            </a:p>
            <a:p>
              <a:pPr defTabSz="914377">
                <a:lnSpc>
                  <a:spcPct val="85000"/>
                </a:lnSpc>
              </a:pPr>
              <a:endParaRPr lang="en-US" sz="1600" dirty="0">
                <a:solidFill>
                  <a:srgbClr val="212E35"/>
                </a:solidFill>
              </a:endParaRPr>
            </a:p>
            <a:p>
              <a:pPr defTabSz="914377">
                <a:lnSpc>
                  <a:spcPct val="85000"/>
                </a:lnSpc>
              </a:pPr>
              <a:endParaRPr lang="en-US" sz="1600" dirty="0">
                <a:solidFill>
                  <a:srgbClr val="212E35"/>
                </a:solidFill>
              </a:endParaRPr>
            </a:p>
            <a:p>
              <a:pPr defTabSz="914377">
                <a:lnSpc>
                  <a:spcPct val="85000"/>
                </a:lnSpc>
              </a:pPr>
              <a:endParaRPr lang="en-US" sz="1600" dirty="0">
                <a:solidFill>
                  <a:srgbClr val="212E35"/>
                </a:solidFill>
              </a:endParaRPr>
            </a:p>
            <a:p>
              <a:pPr defTabSz="914377">
                <a:lnSpc>
                  <a:spcPct val="85000"/>
                </a:lnSpc>
              </a:pPr>
              <a:endParaRPr lang="en-US" sz="1600" dirty="0">
                <a:solidFill>
                  <a:srgbClr val="212E3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565" y="2474742"/>
              <a:ext cx="1557868" cy="323914"/>
            </a:xfrm>
            <a:prstGeom prst="rect">
              <a:avLst/>
            </a:prstGeom>
            <a:gradFill flip="none" rotWithShape="1">
              <a:gsLst>
                <a:gs pos="0">
                  <a:srgbClr val="00A4E6">
                    <a:alpha val="66000"/>
                  </a:srgbClr>
                </a:gs>
                <a:gs pos="100000">
                  <a:srgbClr val="1742DB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tlCol="0" anchor="ctr"/>
            <a:lstStyle/>
            <a:p>
              <a:pPr defTabSz="914377">
                <a:lnSpc>
                  <a:spcPct val="85000"/>
                </a:lnSpc>
              </a:pPr>
              <a:r>
                <a:rPr lang="en-US" sz="2400" dirty="0">
                  <a:solidFill>
                    <a:prstClr val="white"/>
                  </a:solidFill>
                </a:rPr>
                <a:t>In this On-Screen Exercise…</a:t>
              </a:r>
            </a:p>
          </p:txBody>
        </p:sp>
      </p:grpSp>
      <p:sp>
        <p:nvSpPr>
          <p:cNvPr id="8" name="Title 10"/>
          <p:cNvSpPr txBox="1">
            <a:spLocks/>
          </p:cNvSpPr>
          <p:nvPr/>
        </p:nvSpPr>
        <p:spPr bwMode="black">
          <a:xfrm>
            <a:off x="1506625" y="1990554"/>
            <a:ext cx="8068808" cy="3876846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100000"/>
              </a:lnSpc>
              <a:defRPr sz="4000" strike="noStrike" cap="none" baseline="0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pPr marL="761981" lvl="1" indent="-609585" defTabSz="914377">
              <a:spcBef>
                <a:spcPct val="0"/>
              </a:spcBef>
              <a:spcAft>
                <a:spcPct val="25000"/>
              </a:spcAft>
              <a:buClr>
                <a:srgbClr val="212E35"/>
              </a:buClr>
              <a:buSzPct val="90000"/>
              <a:buFont typeface="+mj-lt"/>
              <a:buAutoNum type="arabicPeriod"/>
            </a:pPr>
            <a:r>
              <a:rPr lang="en-US" sz="2133" dirty="0">
                <a:solidFill>
                  <a:srgbClr val="212E35"/>
                </a:solidFill>
              </a:rPr>
              <a:t>Create a </a:t>
            </a:r>
            <a:r>
              <a:rPr lang="en-US" sz="2133" dirty="0">
                <a:solidFill>
                  <a:srgbClr val="212E35"/>
                </a:solidFill>
              </a:rPr>
              <a:t>new Incident. Mark the Incident as a Problem </a:t>
            </a:r>
            <a:r>
              <a:rPr lang="en-US" sz="2133" dirty="0">
                <a:solidFill>
                  <a:srgbClr val="212E35"/>
                </a:solidFill>
              </a:rPr>
              <a:t>Candidate.  Save. Go to your Dashboard.</a:t>
            </a:r>
          </a:p>
          <a:p>
            <a:pPr marL="761981" lvl="1" indent="-609585" defTabSz="914377">
              <a:spcBef>
                <a:spcPct val="0"/>
              </a:spcBef>
              <a:spcAft>
                <a:spcPct val="25000"/>
              </a:spcAft>
              <a:buClr>
                <a:srgbClr val="212E35"/>
              </a:buClr>
              <a:buSzPct val="90000"/>
              <a:buFont typeface="+mj-lt"/>
              <a:buAutoNum type="arabicPeriod"/>
            </a:pPr>
            <a:r>
              <a:rPr lang="en-US" sz="2133" dirty="0">
                <a:solidFill>
                  <a:srgbClr val="212E35"/>
                </a:solidFill>
              </a:rPr>
              <a:t>Search </a:t>
            </a:r>
            <a:r>
              <a:rPr lang="en-US" sz="2133" dirty="0">
                <a:solidFill>
                  <a:srgbClr val="212E35"/>
                </a:solidFill>
              </a:rPr>
              <a:t>for your problem </a:t>
            </a:r>
            <a:r>
              <a:rPr lang="en-US" sz="2133" dirty="0">
                <a:solidFill>
                  <a:srgbClr val="212E35"/>
                </a:solidFill>
              </a:rPr>
              <a:t>candidate using Global Search.</a:t>
            </a:r>
          </a:p>
          <a:p>
            <a:pPr marL="761981" lvl="1" indent="-609585" defTabSz="914377">
              <a:spcBef>
                <a:spcPct val="0"/>
              </a:spcBef>
              <a:spcAft>
                <a:spcPct val="25000"/>
              </a:spcAft>
              <a:buClr>
                <a:srgbClr val="212E35"/>
              </a:buClr>
              <a:buSzPct val="90000"/>
              <a:buFont typeface="+mj-lt"/>
              <a:buAutoNum type="arabicPeriod"/>
            </a:pPr>
            <a:r>
              <a:rPr lang="en-US" sz="2133" dirty="0">
                <a:solidFill>
                  <a:srgbClr val="212E35"/>
                </a:solidFill>
              </a:rPr>
              <a:t>Go to the Incident </a:t>
            </a:r>
            <a:r>
              <a:rPr lang="en-US" sz="2133" dirty="0" err="1">
                <a:solidFill>
                  <a:srgbClr val="212E35"/>
                </a:solidFill>
              </a:rPr>
              <a:t>Mgmt</a:t>
            </a:r>
            <a:r>
              <a:rPr lang="en-US" sz="2133" dirty="0">
                <a:solidFill>
                  <a:srgbClr val="212E35"/>
                </a:solidFill>
              </a:rPr>
              <a:t> module.  Search for your problem candidate from the Incident List using a filter for Problem Candidates.</a:t>
            </a:r>
          </a:p>
          <a:p>
            <a:pPr marL="761981" lvl="1" indent="-609585" defTabSz="914377">
              <a:spcBef>
                <a:spcPct val="0"/>
              </a:spcBef>
              <a:spcAft>
                <a:spcPct val="25000"/>
              </a:spcAft>
              <a:buClr>
                <a:srgbClr val="212E35"/>
              </a:buClr>
              <a:buSzPct val="90000"/>
              <a:buFont typeface="+mj-lt"/>
              <a:buAutoNum type="arabicPeriod"/>
            </a:pPr>
            <a:r>
              <a:rPr lang="en-US" sz="2133" dirty="0">
                <a:solidFill>
                  <a:srgbClr val="212E35"/>
                </a:solidFill>
              </a:rPr>
              <a:t>Open </a:t>
            </a:r>
            <a:r>
              <a:rPr lang="en-US" sz="2133" dirty="0">
                <a:solidFill>
                  <a:srgbClr val="212E35"/>
                </a:solidFill>
              </a:rPr>
              <a:t>a related Problem.  Mark it as a Known Error.  Process it to closure </a:t>
            </a:r>
          </a:p>
          <a:p>
            <a:pPr marL="761981" lvl="1" indent="-609585" defTabSz="914377">
              <a:spcBef>
                <a:spcPct val="0"/>
              </a:spcBef>
              <a:spcAft>
                <a:spcPct val="25000"/>
              </a:spcAft>
              <a:buClr>
                <a:srgbClr val="212E35"/>
              </a:buClr>
              <a:buSzPct val="90000"/>
              <a:buFont typeface="+mj-lt"/>
              <a:buAutoNum type="arabicPeriod"/>
            </a:pPr>
            <a:r>
              <a:rPr lang="en-US" sz="2133" dirty="0">
                <a:solidFill>
                  <a:srgbClr val="212E35"/>
                </a:solidFill>
              </a:rPr>
              <a:t>Use </a:t>
            </a:r>
            <a:r>
              <a:rPr lang="en-US" sz="2133" dirty="0">
                <a:solidFill>
                  <a:srgbClr val="212E35"/>
                </a:solidFill>
              </a:rPr>
              <a:t>Analytics to create a Problem</a:t>
            </a:r>
          </a:p>
          <a:p>
            <a:pPr marL="761981" lvl="1" indent="-609585" defTabSz="914377">
              <a:spcBef>
                <a:spcPct val="0"/>
              </a:spcBef>
              <a:spcAft>
                <a:spcPct val="25000"/>
              </a:spcAft>
              <a:buClr>
                <a:srgbClr val="212E35"/>
              </a:buClr>
              <a:buSzPct val="90000"/>
              <a:buFont typeface="+mj-lt"/>
              <a:buAutoNum type="arabicPeriod"/>
            </a:pPr>
            <a:endParaRPr lang="en-US" sz="2133" dirty="0">
              <a:solidFill>
                <a:srgbClr val="212E3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352" y="4187414"/>
            <a:ext cx="1685504" cy="2040895"/>
            <a:chOff x="7182240" y="1218011"/>
            <a:chExt cx="1264128" cy="1530671"/>
          </a:xfrm>
        </p:grpSpPr>
        <p:sp>
          <p:nvSpPr>
            <p:cNvPr id="12" name="Oval 11"/>
            <p:cNvSpPr/>
            <p:nvPr/>
          </p:nvSpPr>
          <p:spPr bwMode="gray">
            <a:xfrm>
              <a:off x="7302335" y="1504551"/>
              <a:ext cx="1023938" cy="1199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AU" sz="2400">
                <a:solidFill>
                  <a:srgbClr val="FFFFFF"/>
                </a:solidFill>
              </a:endParaRPr>
            </a:p>
          </p:txBody>
        </p:sp>
        <p:pic>
          <p:nvPicPr>
            <p:cNvPr id="3076" name="Picture 4" descr="C:\Field Excellence\Training Templates\Business_Icons\Productivity\Productivity_RGB\Productivity_RGB_gray_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240" y="1218011"/>
              <a:ext cx="1264128" cy="1530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9115230" y="315035"/>
            <a:ext cx="2778207" cy="2384309"/>
            <a:chOff x="6791325" y="443524"/>
            <a:chExt cx="2083655" cy="1788232"/>
          </a:xfrm>
        </p:grpSpPr>
        <p:sp>
          <p:nvSpPr>
            <p:cNvPr id="14" name="Rectangle 13"/>
            <p:cNvSpPr/>
            <p:nvPr/>
          </p:nvSpPr>
          <p:spPr bwMode="gray">
            <a:xfrm>
              <a:off x="6865750" y="514882"/>
              <a:ext cx="1735810" cy="1121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AU" sz="2400">
                <a:solidFill>
                  <a:srgbClr val="FFFFFF"/>
                </a:solidFill>
              </a:endParaRPr>
            </a:p>
          </p:txBody>
        </p:sp>
        <p:pic>
          <p:nvPicPr>
            <p:cNvPr id="3077" name="Picture 5" descr="C:\Field Excellence\Training Templates\Feature_Icons\All-in-one_PC\All-in-one_PC_RGB\All-in-one_PC_RGB_gray_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325" y="443524"/>
              <a:ext cx="2083655" cy="17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3366716" y="5725543"/>
            <a:ext cx="4348626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396" lvl="1" algn="ctr" defTabSz="914377">
              <a:spcBef>
                <a:spcPct val="0"/>
              </a:spcBef>
              <a:spcAft>
                <a:spcPct val="25000"/>
              </a:spcAft>
              <a:buClr>
                <a:srgbClr val="212E35"/>
              </a:buClr>
              <a:buSzPct val="90000"/>
            </a:pPr>
            <a:r>
              <a:rPr lang="en-US" sz="2667" b="1" dirty="0">
                <a:solidFill>
                  <a:srgbClr val="212E35"/>
                </a:solidFill>
              </a:rPr>
              <a:t>Time Allocated – 30 minutes</a:t>
            </a:r>
          </a:p>
        </p:txBody>
      </p:sp>
    </p:spTree>
    <p:extLst>
      <p:ext uri="{BB962C8B-B14F-4D97-AF65-F5344CB8AC3E}">
        <p14:creationId xmlns:p14="http://schemas.microsoft.com/office/powerpoint/2010/main" val="25651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FOCUS THEME v5">
  <a:themeElements>
    <a:clrScheme name="00_Custom_MF">
      <a:dk1>
        <a:srgbClr val="212E35"/>
      </a:dk1>
      <a:lt1>
        <a:srgbClr val="FFFFFF"/>
      </a:lt1>
      <a:dk2>
        <a:srgbClr val="425563"/>
      </a:dk2>
      <a:lt2>
        <a:srgbClr val="CACACA"/>
      </a:lt2>
      <a:accent1>
        <a:srgbClr val="0079EF"/>
      </a:accent1>
      <a:accent2>
        <a:srgbClr val="2FD6C3"/>
      </a:accent2>
      <a:accent3>
        <a:srgbClr val="29CEFE"/>
      </a:accent3>
      <a:accent4>
        <a:srgbClr val="560074"/>
      </a:accent4>
      <a:accent5>
        <a:srgbClr val="425563"/>
      </a:accent5>
      <a:accent6>
        <a:srgbClr val="97CBFF"/>
      </a:accent6>
      <a:hlink>
        <a:srgbClr val="0079EF"/>
      </a:hlink>
      <a:folHlink>
        <a:srgbClr val="42556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09_15_17_vg.potx" id="{5EE188AC-7198-4106-A282-11FECE34B1B0}" vid="{B9016EDD-6B62-4AAF-8CD0-0583E1FF0D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HP Simplified</vt:lpstr>
      <vt:lpstr>Wingdings</vt:lpstr>
      <vt:lpstr>MICROFOCUS THEME v5</vt:lpstr>
      <vt:lpstr>Exercise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</dc:title>
  <dc:creator>Hibbard, Carol A (HPE Software Worldwide Technical Enablement Group)</dc:creator>
  <cp:lastModifiedBy>Hibbard, Carol A (HPE Software Worldwide Technical Enablement Group)</cp:lastModifiedBy>
  <cp:revision>1</cp:revision>
  <dcterms:created xsi:type="dcterms:W3CDTF">2018-02-06T16:40:56Z</dcterms:created>
  <dcterms:modified xsi:type="dcterms:W3CDTF">2018-02-06T16:41:53Z</dcterms:modified>
</cp:coreProperties>
</file>