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4"/>
    <p:sldMasterId id="2147483985" r:id="rId5"/>
  </p:sldMasterIdLst>
  <p:notesMasterIdLst>
    <p:notesMasterId r:id="rId27"/>
  </p:notesMasterIdLst>
  <p:sldIdLst>
    <p:sldId id="592" r:id="rId6"/>
    <p:sldId id="594" r:id="rId7"/>
    <p:sldId id="596" r:id="rId8"/>
    <p:sldId id="599" r:id="rId9"/>
    <p:sldId id="601" r:id="rId10"/>
    <p:sldId id="603" r:id="rId11"/>
    <p:sldId id="602" r:id="rId12"/>
    <p:sldId id="612" r:id="rId13"/>
    <p:sldId id="604" r:id="rId14"/>
    <p:sldId id="628" r:id="rId15"/>
    <p:sldId id="600" r:id="rId16"/>
    <p:sldId id="605" r:id="rId17"/>
    <p:sldId id="608" r:id="rId18"/>
    <p:sldId id="609" r:id="rId19"/>
    <p:sldId id="610" r:id="rId20"/>
    <p:sldId id="611" r:id="rId21"/>
    <p:sldId id="622" r:id="rId22"/>
    <p:sldId id="623" r:id="rId23"/>
    <p:sldId id="624" r:id="rId24"/>
    <p:sldId id="625" r:id="rId25"/>
    <p:sldId id="629" r:id="rId2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in Stokes" initials="KS" lastIdx="2" clrIdx="0">
    <p:extLst/>
  </p:cmAuthor>
  <p:cmAuthor id="2" name="david groom" initials="d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7E"/>
    <a:srgbClr val="B2C4FF"/>
    <a:srgbClr val="0079EF"/>
    <a:srgbClr val="231CA5"/>
    <a:srgbClr val="CACACA"/>
    <a:srgbClr val="878787"/>
    <a:srgbClr val="617D78"/>
    <a:srgbClr val="BFBFBF"/>
    <a:srgbClr val="0033CC"/>
    <a:srgbClr val="56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0" autoAdjust="0"/>
    <p:restoredTop sz="89197" autoAdjust="0"/>
  </p:normalViewPr>
  <p:slideViewPr>
    <p:cSldViewPr snapToGrid="0" showGuides="1">
      <p:cViewPr varScale="1">
        <p:scale>
          <a:sx n="82" d="100"/>
          <a:sy n="82" d="100"/>
        </p:scale>
        <p:origin x="846" y="60"/>
      </p:cViewPr>
      <p:guideLst>
        <p:guide orient="horz" pos="2160"/>
        <p:guide pos="3840"/>
      </p:guideLst>
    </p:cSldViewPr>
  </p:slideViewPr>
  <p:outlineViewPr>
    <p:cViewPr>
      <p:scale>
        <a:sx n="33" d="100"/>
        <a:sy n="33" d="100"/>
      </p:scale>
      <p:origin x="0" y="-20748"/>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4137A-32A9-4E3E-80A1-313294284C14}" type="datetimeFigureOut">
              <a:rPr lang="en-US" smtClean="0"/>
              <a:t>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56D5C-5EF9-4233-82C8-1D8C4F6E2EDC}" type="slidenum">
              <a:rPr lang="en-US" smtClean="0"/>
              <a:t>‹#›</a:t>
            </a:fld>
            <a:endParaRPr lang="en-US"/>
          </a:p>
        </p:txBody>
      </p:sp>
    </p:spTree>
    <p:extLst>
      <p:ext uri="{BB962C8B-B14F-4D97-AF65-F5344CB8AC3E}">
        <p14:creationId xmlns:p14="http://schemas.microsoft.com/office/powerpoint/2010/main" val="136940592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[STANDARD SLIDE: L300 (animated)]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dirty="0" smtClean="0"/>
              <a:t>You</a:t>
            </a:r>
            <a:r>
              <a:rPr lang="en-US" i="1" baseline="0" dirty="0" smtClean="0"/>
              <a:t> can change out the photo with any image from Getty Images in DropBox.</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baseline="0" dirty="0" smtClean="0"/>
              <a:t>If the main title is shorter, you can make the font larger.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dirty="0" smtClean="0"/>
              <a:t>You may have to move the title text around depending</a:t>
            </a:r>
            <a:r>
              <a:rPr lang="en-US" i="1" baseline="0" dirty="0" smtClean="0"/>
              <a:t> on the photo. Make sure the text is readable against the background photo.</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baseline="0" dirty="0" smtClean="0"/>
              <a:t>You can change the background color for the rectangle in the bottom-right corner to look better against the background. Choose a Micro Focus color at 25% transparency.</a:t>
            </a: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0" kern="1200" dirty="0" smtClean="0">
                <a:solidFill>
                  <a:schemeClr val="tx1"/>
                </a:solidFill>
                <a:effectLst/>
                <a:latin typeface="+mn-lt"/>
                <a:ea typeface="+mn-ea"/>
                <a:cs typeface="+mn-cs"/>
                <a:sym typeface="Calibri"/>
              </a:rPr>
              <a:t>=========================</a:t>
            </a:r>
          </a:p>
          <a:p>
            <a:r>
              <a:rPr lang="en-US" sz="1200" b="1" kern="1200" dirty="0" smtClean="0">
                <a:solidFill>
                  <a:schemeClr val="tx1"/>
                </a:solidFill>
                <a:effectLst/>
                <a:latin typeface="+mn-lt"/>
                <a:ea typeface="+mn-ea"/>
                <a:cs typeface="+mn-cs"/>
                <a:sym typeface="Calibri"/>
              </a:rPr>
              <a:t>Note to Narrator or Reader: [PRESS] </a:t>
            </a:r>
            <a:r>
              <a:rPr lang="en-US" sz="1200" b="0" kern="1200" dirty="0" smtClean="0">
                <a:solidFill>
                  <a:schemeClr val="tx1"/>
                </a:solidFill>
                <a:effectLst/>
                <a:latin typeface="+mn-lt"/>
                <a:ea typeface="+mn-ea"/>
                <a:cs typeface="+mn-cs"/>
                <a:sym typeface="Calibri"/>
              </a:rPr>
              <a:t>indicates press the Page Down key to show the animation</a:t>
            </a:r>
          </a:p>
          <a:p>
            <a:r>
              <a:rPr lang="en-US" sz="1200" b="0" kern="1200" dirty="0" smtClean="0">
                <a:solidFill>
                  <a:schemeClr val="tx1"/>
                </a:solidFill>
                <a:effectLst/>
                <a:latin typeface="+mn-lt"/>
                <a:ea typeface="+mn-ea"/>
                <a:cs typeface="+mn-cs"/>
                <a:sym typeface="Calibri"/>
              </a:rPr>
              <a:t>=========================</a:t>
            </a:r>
          </a:p>
          <a:p>
            <a:r>
              <a:rPr lang="en-US" sz="1200" b="1" kern="1200" dirty="0" smtClean="0">
                <a:solidFill>
                  <a:schemeClr val="tx1"/>
                </a:solidFill>
                <a:effectLst/>
                <a:latin typeface="+mn-lt"/>
                <a:ea typeface="+mn-ea"/>
                <a:cs typeface="+mn-cs"/>
                <a:sym typeface="Calibri"/>
              </a:rPr>
              <a:t>Hello and Welcome to the [COURSE_NAME] Technical</a:t>
            </a:r>
            <a:r>
              <a:rPr lang="en-US" sz="1200" b="1" kern="1200" baseline="0" dirty="0" smtClean="0">
                <a:solidFill>
                  <a:schemeClr val="tx1"/>
                </a:solidFill>
                <a:effectLst/>
                <a:latin typeface="+mn-lt"/>
                <a:ea typeface="+mn-ea"/>
                <a:cs typeface="+mn-cs"/>
                <a:sym typeface="Calibri"/>
              </a:rPr>
              <a:t> Overview Training, Level 300.</a:t>
            </a:r>
          </a:p>
          <a:p>
            <a:endParaRPr lang="en-US" sz="1200" b="1" kern="1200" baseline="0" dirty="0" smtClean="0">
              <a:solidFill>
                <a:schemeClr val="tx1"/>
              </a:solidFill>
              <a:effectLst/>
              <a:latin typeface="+mn-lt"/>
              <a:ea typeface="+mn-ea"/>
              <a:cs typeface="+mn-cs"/>
              <a:sym typeface="Calibri"/>
            </a:endParaRPr>
          </a:p>
          <a:p>
            <a:r>
              <a:rPr lang="en-US" sz="1200" b="1" kern="1200" dirty="0" smtClean="0">
                <a:solidFill>
                  <a:schemeClr val="tx1"/>
                </a:solidFill>
                <a:effectLst/>
                <a:latin typeface="+mn-lt"/>
                <a:ea typeface="+mn-ea"/>
                <a:cs typeface="+mn-cs"/>
                <a:sym typeface="Calibri"/>
              </a:rPr>
              <a:t>In this course you’ll gain a high-level understanding of the essentials of </a:t>
            </a:r>
            <a:r>
              <a:rPr lang="en-US" b="1" dirty="0" smtClean="0">
                <a:solidFill>
                  <a:srgbClr val="000000"/>
                </a:solidFill>
                <a:latin typeface="Arial (Headings)"/>
                <a:cs typeface="HP Simplified" pitchFamily="34" charset="0"/>
              </a:rPr>
              <a:t>[PRODUCT_NAME].</a:t>
            </a:r>
            <a:endParaRPr lang="en-US" sz="1200" b="1" baseline="0" dirty="0" smtClean="0"/>
          </a:p>
          <a:p>
            <a:endParaRPr lang="en-US" sz="1200" b="1" kern="1200" baseline="0" dirty="0" smtClean="0">
              <a:solidFill>
                <a:schemeClr val="tx1"/>
              </a:solidFill>
              <a:effectLst/>
              <a:latin typeface="+mn-lt"/>
              <a:ea typeface="+mn-ea"/>
              <a:cs typeface="+mn-cs"/>
              <a:sym typeface="Calibri"/>
            </a:endParaRPr>
          </a:p>
          <a:p>
            <a:r>
              <a:rPr lang="en-US" sz="1200" b="1" kern="1200" dirty="0" smtClean="0">
                <a:solidFill>
                  <a:schemeClr val="tx1"/>
                </a:solidFill>
                <a:effectLst/>
                <a:latin typeface="+mn-lt"/>
                <a:ea typeface="+mn-ea"/>
                <a:cs typeface="+mn-cs"/>
                <a:sym typeface="Calibri"/>
              </a:rPr>
              <a:t>[PRESS] </a:t>
            </a:r>
            <a:r>
              <a:rPr lang="en-US" sz="1200" kern="1200" dirty="0" smtClean="0">
                <a:solidFill>
                  <a:schemeClr val="tx1"/>
                </a:solidFill>
                <a:effectLst/>
                <a:latin typeface="+mn-lt"/>
                <a:ea typeface="+mn-ea"/>
                <a:cs typeface="+mn-cs"/>
                <a:sym typeface="Calibri"/>
              </a:rPr>
              <a:t>If you want to download this presentation and save it on your own system, click the </a:t>
            </a:r>
            <a:r>
              <a:rPr lang="en-US" sz="1200" b="1" kern="1200" dirty="0" smtClean="0">
                <a:solidFill>
                  <a:schemeClr val="tx1"/>
                </a:solidFill>
                <a:effectLst/>
                <a:latin typeface="+mn-lt"/>
                <a:ea typeface="+mn-ea"/>
                <a:cs typeface="+mn-cs"/>
                <a:sym typeface="Calibri"/>
              </a:rPr>
              <a:t>Tools &amp; Help</a:t>
            </a:r>
            <a:r>
              <a:rPr lang="en-US" sz="1200" kern="1200" dirty="0" smtClean="0">
                <a:solidFill>
                  <a:schemeClr val="tx1"/>
                </a:solidFill>
                <a:effectLst/>
                <a:latin typeface="+mn-lt"/>
                <a:ea typeface="+mn-ea"/>
                <a:cs typeface="+mn-cs"/>
                <a:sym typeface="Calibri"/>
              </a:rPr>
              <a:t> icon in the bottom-right corner of your window and select </a:t>
            </a:r>
            <a:r>
              <a:rPr lang="en-US" sz="1200" b="1" kern="1200" dirty="0" smtClean="0">
                <a:solidFill>
                  <a:schemeClr val="tx1"/>
                </a:solidFill>
                <a:effectLst/>
                <a:latin typeface="+mn-lt"/>
                <a:ea typeface="+mn-ea"/>
                <a:cs typeface="+mn-cs"/>
                <a:sym typeface="Calibri"/>
              </a:rPr>
              <a:t>Download</a:t>
            </a:r>
            <a:r>
              <a:rPr lang="en-US" sz="1200" kern="1200" dirty="0" smtClean="0">
                <a:solidFill>
                  <a:schemeClr val="tx1"/>
                </a:solidFill>
                <a:effectLst/>
                <a:latin typeface="+mn-lt"/>
                <a:ea typeface="+mn-ea"/>
                <a:cs typeface="+mn-cs"/>
                <a:sym typeface="Calibri"/>
              </a:rPr>
              <a:t>.</a:t>
            </a:r>
          </a:p>
          <a:p>
            <a:endParaRPr lang="en-US" sz="1200" kern="1200" dirty="0" smtClean="0">
              <a:solidFill>
                <a:schemeClr val="tx1"/>
              </a:solidFill>
              <a:effectLst/>
              <a:latin typeface="+mn-lt"/>
              <a:ea typeface="+mn-ea"/>
              <a:cs typeface="+mn-cs"/>
              <a:sym typeface="Calibri"/>
            </a:endParaRPr>
          </a:p>
          <a:p>
            <a:r>
              <a:rPr lang="en-US" sz="1200" kern="1200" dirty="0" smtClean="0">
                <a:solidFill>
                  <a:schemeClr val="tx1"/>
                </a:solidFill>
                <a:effectLst/>
                <a:latin typeface="+mn-lt"/>
                <a:ea typeface="+mn-ea"/>
                <a:cs typeface="+mn-cs"/>
                <a:sym typeface="Calibri"/>
              </a:rPr>
              <a:t>Or, if you want to access the PPT slides and speaker notes for future reference, go to the </a:t>
            </a:r>
            <a:r>
              <a:rPr lang="en-US" sz="1200" b="1" kern="1200" dirty="0" smtClean="0">
                <a:solidFill>
                  <a:schemeClr val="tx1"/>
                </a:solidFill>
                <a:effectLst/>
                <a:latin typeface="+mn-lt"/>
                <a:ea typeface="+mn-ea"/>
                <a:cs typeface="+mn-cs"/>
                <a:sym typeface="Calibri"/>
              </a:rPr>
              <a:t>Attachments</a:t>
            </a:r>
            <a:r>
              <a:rPr lang="en-US" sz="1200" b="1" kern="1200" baseline="0" dirty="0" smtClean="0">
                <a:solidFill>
                  <a:schemeClr val="tx1"/>
                </a:solidFill>
                <a:effectLst/>
                <a:latin typeface="+mn-lt"/>
                <a:ea typeface="+mn-ea"/>
                <a:cs typeface="+mn-cs"/>
                <a:sym typeface="Calibri"/>
              </a:rPr>
              <a:t> </a:t>
            </a:r>
            <a:r>
              <a:rPr lang="en-US" sz="1200" kern="1200" baseline="0" dirty="0" smtClean="0">
                <a:solidFill>
                  <a:schemeClr val="tx1"/>
                </a:solidFill>
                <a:effectLst/>
                <a:latin typeface="+mn-lt"/>
                <a:ea typeface="+mn-ea"/>
                <a:cs typeface="+mn-cs"/>
                <a:sym typeface="Calibri"/>
              </a:rPr>
              <a:t>tab in your window click to download the presentation.</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BFEAE42-E3FE-4405-B7FC-4425D05B92A0}" type="slidenum">
              <a:rPr lang="en-US" smtClean="0"/>
              <a:pPr/>
              <a:t>1</a:t>
            </a:fld>
            <a:endParaRPr lang="en-US" dirty="0"/>
          </a:p>
        </p:txBody>
      </p:sp>
    </p:spTree>
    <p:extLst>
      <p:ext uri="{BB962C8B-B14F-4D97-AF65-F5344CB8AC3E}">
        <p14:creationId xmlns:p14="http://schemas.microsoft.com/office/powerpoint/2010/main" val="3444072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4B04522-5E79-4620-978F-683F5015A639}" type="slidenum">
              <a:rPr lang="en-US" smtClean="0"/>
              <a:pPr/>
              <a:t>10</a:t>
            </a:fld>
            <a:endParaRPr lang="en-US" dirty="0"/>
          </a:p>
        </p:txBody>
      </p:sp>
      <p:sp>
        <p:nvSpPr>
          <p:cNvPr id="12" name="Slide Image Placeholder 11"/>
          <p:cNvSpPr>
            <a:spLocks noGrp="1" noRot="1" noChangeAspect="1"/>
          </p:cNvSpPr>
          <p:nvPr>
            <p:ph type="sldImg"/>
          </p:nvPr>
        </p:nvSpPr>
        <p:spPr>
          <a:xfrm>
            <a:off x="455613" y="722313"/>
            <a:ext cx="6403975" cy="3602037"/>
          </a:xfrm>
        </p:spPr>
      </p:sp>
      <p:sp>
        <p:nvSpPr>
          <p:cNvPr id="13" name="Notes Placeholder 12"/>
          <p:cNvSpPr>
            <a:spLocks noGrp="1"/>
          </p:cNvSpPr>
          <p:nvPr>
            <p:ph type="body" idx="1"/>
          </p:nvPr>
        </p:nvSpPr>
        <p:spPr/>
        <p:txBody>
          <a:bodyPr>
            <a:noAutofit/>
          </a:bodyPr>
          <a:lstStyle/>
          <a:p>
            <a:endParaRPr lang="en-US" dirty="0">
              <a:latin typeface="Arial" panose="020B0604020202020204" pitchFamily="34" charset="0"/>
              <a:cs typeface="Arial" panose="020B0604020202020204" pitchFamily="34" charset="0"/>
            </a:endParaRPr>
          </a:p>
        </p:txBody>
      </p:sp>
      <p:sp>
        <p:nvSpPr>
          <p:cNvPr id="11" name="Header Placeholder 5"/>
          <p:cNvSpPr>
            <a:spLocks noGrp="1"/>
          </p:cNvSpPr>
          <p:nvPr>
            <p:ph type="hdr" sz="quarter"/>
          </p:nvPr>
        </p:nvSpPr>
        <p:spPr>
          <a:xfrm>
            <a:off x="0" y="0"/>
            <a:ext cx="3169920" cy="480060"/>
          </a:xfrm>
        </p:spPr>
        <p:txBody>
          <a:bodyPr/>
          <a:lstStyle/>
          <a:p>
            <a:r>
              <a:rPr lang="fr-FR" dirty="0" smtClean="0"/>
              <a:t>Module 7 – </a:t>
            </a:r>
            <a:r>
              <a:rPr lang="fr-FR" dirty="0" err="1" smtClean="0"/>
              <a:t>Problem</a:t>
            </a:r>
            <a:r>
              <a:rPr lang="fr-FR" dirty="0" smtClean="0"/>
              <a:t> Management</a:t>
            </a:r>
            <a:endParaRPr lang="en-GB" dirty="0"/>
          </a:p>
        </p:txBody>
      </p:sp>
      <p:sp>
        <p:nvSpPr>
          <p:cNvPr id="14"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478105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7 – Problem Management</a:t>
            </a:r>
            <a:endParaRPr lang="en-GB" dirty="0"/>
          </a:p>
        </p:txBody>
      </p:sp>
    </p:spTree>
    <p:extLst>
      <p:ext uri="{BB962C8B-B14F-4D97-AF65-F5344CB8AC3E}">
        <p14:creationId xmlns:p14="http://schemas.microsoft.com/office/powerpoint/2010/main" val="3256293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
        <p:nvSpPr>
          <p:cNvPr id="5" name="Header Placeholder 5"/>
          <p:cNvSpPr>
            <a:spLocks noGrp="1"/>
          </p:cNvSpPr>
          <p:nvPr>
            <p:ph type="hdr" sz="quarter"/>
          </p:nvPr>
        </p:nvSpPr>
        <p:spPr>
          <a:xfrm>
            <a:off x="0" y="0"/>
            <a:ext cx="3169920" cy="480060"/>
          </a:xfrm>
        </p:spPr>
        <p:txBody>
          <a:bodyPr/>
          <a:lstStyle/>
          <a:p>
            <a:r>
              <a:rPr lang="fr-FR" dirty="0" smtClean="0"/>
              <a:t>Module 7 – </a:t>
            </a:r>
            <a:r>
              <a:rPr lang="fr-FR" dirty="0" err="1" smtClean="0"/>
              <a:t>Problem</a:t>
            </a:r>
            <a:r>
              <a:rPr lang="fr-FR" dirty="0" smtClean="0"/>
              <a:t> Management</a:t>
            </a:r>
            <a:endParaRPr lang="en-GB" dirty="0"/>
          </a:p>
        </p:txBody>
      </p:sp>
      <p:sp>
        <p:nvSpPr>
          <p:cNvPr id="6"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118958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
        <p:nvSpPr>
          <p:cNvPr id="6"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
        <p:nvSpPr>
          <p:cNvPr id="7" name="Header Placeholder 5"/>
          <p:cNvSpPr>
            <a:spLocks noGrp="1"/>
          </p:cNvSpPr>
          <p:nvPr>
            <p:ph type="hdr" sz="quarter"/>
          </p:nvPr>
        </p:nvSpPr>
        <p:spPr>
          <a:xfrm>
            <a:off x="0" y="0"/>
            <a:ext cx="3169920" cy="480060"/>
          </a:xfrm>
        </p:spPr>
        <p:txBody>
          <a:bodyPr/>
          <a:lstStyle/>
          <a:p>
            <a:r>
              <a:rPr lang="fr-FR" smtClean="0"/>
              <a:t>Module 7 – Problem Management</a:t>
            </a:r>
            <a:endParaRPr lang="en-GB" dirty="0"/>
          </a:p>
        </p:txBody>
      </p:sp>
    </p:spTree>
    <p:extLst>
      <p:ext uri="{BB962C8B-B14F-4D97-AF65-F5344CB8AC3E}">
        <p14:creationId xmlns:p14="http://schemas.microsoft.com/office/powerpoint/2010/main" val="3525748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smtClean="0"/>
              <a:t>Module 7 – Problem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2816570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fr-FR" smtClean="0"/>
              <a:t>Module 7 – Problem Management</a:t>
            </a:r>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Slide Number Placeholder 5"/>
          <p:cNvSpPr>
            <a:spLocks noGrp="1"/>
          </p:cNvSpPr>
          <p:nvPr>
            <p:ph type="sldNum" sz="quarter" idx="12"/>
          </p:nvPr>
        </p:nvSpPr>
        <p:spPr/>
        <p:txBody>
          <a:bodyPr/>
          <a:lstStyle/>
          <a:p>
            <a:fld id="{22A853E8-D85F-5D49-95D2-E1D96ABFE2B9}" type="slidenum">
              <a:rPr lang="en-GB" smtClean="0"/>
              <a:pPr/>
              <a:t>15</a:t>
            </a:fld>
            <a:endParaRPr lang="en-GB" dirty="0"/>
          </a:p>
        </p:txBody>
      </p:sp>
    </p:spTree>
    <p:extLst>
      <p:ext uri="{BB962C8B-B14F-4D97-AF65-F5344CB8AC3E}">
        <p14:creationId xmlns:p14="http://schemas.microsoft.com/office/powerpoint/2010/main" val="1248653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7 – </a:t>
            </a:r>
            <a:r>
              <a:rPr lang="fr-FR" dirty="0" err="1" smtClean="0"/>
              <a:t>Problem</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560921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7 – Problem Management</a:t>
            </a:r>
            <a:endParaRPr lang="en-GB" dirty="0"/>
          </a:p>
        </p:txBody>
      </p:sp>
    </p:spTree>
    <p:extLst>
      <p:ext uri="{BB962C8B-B14F-4D97-AF65-F5344CB8AC3E}">
        <p14:creationId xmlns:p14="http://schemas.microsoft.com/office/powerpoint/2010/main" val="299425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latin typeface="Arial" panose="020B0604020202020204" pitchFamily="34" charset="0"/>
                <a:cs typeface="Arial" panose="020B0604020202020204" pitchFamily="34" charset="0"/>
              </a:rPr>
              <a:t>Hot Topic Analytics for Incidents and Problems</a:t>
            </a:r>
          </a:p>
          <a:p>
            <a:r>
              <a:rPr lang="en-US" dirty="0">
                <a:latin typeface="Arial" panose="020B0604020202020204" pitchFamily="34" charset="0"/>
                <a:cs typeface="Arial" panose="020B0604020202020204" pitchFamily="34" charset="0"/>
              </a:rPr>
              <a:t>Hot Topic Analytics in Problem Management use the advanced search and analytics capabilities in Service Anywhere to enable you to view and analyze incidents, and to create problem records based on those incidents. </a:t>
            </a:r>
          </a:p>
          <a:p>
            <a:r>
              <a:rPr lang="en-US" dirty="0">
                <a:latin typeface="Arial" panose="020B0604020202020204" pitchFamily="34" charset="0"/>
                <a:cs typeface="Arial" panose="020B0604020202020204" pitchFamily="34" charset="0"/>
              </a:rPr>
              <a:t>The hot topics map provides trend analysis so you can visually identify incidents that share common issues. The map in Problem Management includes all incidents in the system. It does not include any other record type. In the filter above the map, you cannot select any other record types as it defaults to Incidents, but you can select a service type as a secondary filter using the Add filter icon</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7 – </a:t>
            </a:r>
            <a:r>
              <a:rPr lang="fr-FR" dirty="0" err="1" smtClean="0"/>
              <a:t>Problem</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4112077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You can drill down into the map and view the specific incidents related to an issue. The topics displayed in the image above are from the sample data and are displayed for you only if the sample data is deployed in your environment.</a:t>
            </a:r>
          </a:p>
          <a:p>
            <a:r>
              <a:rPr lang="en-US" dirty="0">
                <a:latin typeface="Arial" panose="020B0604020202020204" pitchFamily="34" charset="0"/>
                <a:cs typeface="Arial" panose="020B0604020202020204" pitchFamily="34" charset="0"/>
              </a:rPr>
              <a:t>In the list of incidents on the right, you can select multiple incidents to create a problem based on those similar incidents. The fields in the problem created are populated by the information only from the first incident selected. All other incidents become the new problem's related links.</a:t>
            </a:r>
          </a:p>
          <a:p>
            <a:r>
              <a:rPr lang="en-US" dirty="0">
                <a:latin typeface="Arial" panose="020B0604020202020204" pitchFamily="34" charset="0"/>
                <a:cs typeface="Arial" panose="020B0604020202020204" pitchFamily="34" charset="0"/>
              </a:rPr>
              <a:t>When navigating through the map, click the Clear button to go back to your previous view of the map. If you used the search field at the top of the page to view incidents, that search remains active until the search field is cleared. This is regardless of clicking the Clear button which applies only to navigating within the map.</a:t>
            </a:r>
          </a:p>
        </p:txBody>
      </p:sp>
      <p:sp>
        <p:nvSpPr>
          <p:cNvPr id="7" name="Slide Number Placeholder 6"/>
          <p:cNvSpPr>
            <a:spLocks noGrp="1"/>
          </p:cNvSpPr>
          <p:nvPr>
            <p:ph type="sldNum" sz="quarter" idx="13"/>
          </p:nvPr>
        </p:nvSpPr>
        <p:spPr/>
        <p:txBody>
          <a:bodyPr/>
          <a:lstStyle/>
          <a:p>
            <a:fld id="{22A853E8-D85F-5D49-95D2-E1D96ABFE2B9}" type="slidenum">
              <a:rPr lang="en-GB" smtClean="0"/>
              <a:pPr/>
              <a:t>19</a:t>
            </a:fld>
            <a:endParaRPr lang="en-GB" dirty="0"/>
          </a:p>
        </p:txBody>
      </p:sp>
      <p:sp>
        <p:nvSpPr>
          <p:cNvPr id="11" name="Header Placeholder 5"/>
          <p:cNvSpPr>
            <a:spLocks noGrp="1"/>
          </p:cNvSpPr>
          <p:nvPr>
            <p:ph type="hdr" sz="quarter"/>
          </p:nvPr>
        </p:nvSpPr>
        <p:spPr>
          <a:xfrm>
            <a:off x="0" y="0"/>
            <a:ext cx="3169920" cy="480060"/>
          </a:xfrm>
        </p:spPr>
        <p:txBody>
          <a:bodyPr/>
          <a:lstStyle/>
          <a:p>
            <a:r>
              <a:rPr lang="fr-FR" dirty="0" smtClean="0"/>
              <a:t>Module 7 – </a:t>
            </a:r>
            <a:r>
              <a:rPr lang="fr-FR" dirty="0" err="1" smtClean="0"/>
              <a:t>Problem</a:t>
            </a:r>
            <a:r>
              <a:rPr lang="fr-FR" dirty="0" smtClean="0"/>
              <a:t> Management</a:t>
            </a:r>
            <a:endParaRPr lang="en-GB" dirty="0"/>
          </a:p>
        </p:txBody>
      </p:sp>
      <p:sp>
        <p:nvSpPr>
          <p:cNvPr id="12"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426879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7 – Problem Management</a:t>
            </a:r>
            <a:endParaRPr lang="en-GB" dirty="0"/>
          </a:p>
        </p:txBody>
      </p:sp>
    </p:spTree>
    <p:extLst>
      <p:ext uri="{BB962C8B-B14F-4D97-AF65-F5344CB8AC3E}">
        <p14:creationId xmlns:p14="http://schemas.microsoft.com/office/powerpoint/2010/main" val="935174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You can drill down into the map and view the specific incidents related to an issue. The topics displayed in the image above are from the sample data and are displayed for you only if the sample data is deployed in your environment.</a:t>
            </a:r>
          </a:p>
          <a:p>
            <a:r>
              <a:rPr lang="en-US" dirty="0">
                <a:latin typeface="Arial" panose="020B0604020202020204" pitchFamily="34" charset="0"/>
                <a:cs typeface="Arial" panose="020B0604020202020204" pitchFamily="34" charset="0"/>
              </a:rPr>
              <a:t>In the list of incidents on the right, you can select multiple incidents to create a problem based on those similar incidents. The fields in the problem created are populated by the information only from the first incident selected. All other incidents become the new problem's related links.</a:t>
            </a:r>
          </a:p>
          <a:p>
            <a:r>
              <a:rPr lang="en-US" dirty="0">
                <a:latin typeface="Arial" panose="020B0604020202020204" pitchFamily="34" charset="0"/>
                <a:cs typeface="Arial" panose="020B0604020202020204" pitchFamily="34" charset="0"/>
              </a:rPr>
              <a:t>When navigating through the map, click the Clear button to go back to your previous view of the map. If you used the search field at the top of the page to view incidents, that search remains active until the search field is cleared. This is regardless of clicking the Clear button which applies only to navigating within the map.</a:t>
            </a:r>
          </a:p>
        </p:txBody>
      </p:sp>
      <p:sp>
        <p:nvSpPr>
          <p:cNvPr id="7" name="Slide Number Placeholder 6"/>
          <p:cNvSpPr>
            <a:spLocks noGrp="1"/>
          </p:cNvSpPr>
          <p:nvPr>
            <p:ph type="sldNum" sz="quarter" idx="13"/>
          </p:nvPr>
        </p:nvSpPr>
        <p:spPr/>
        <p:txBody>
          <a:bodyPr/>
          <a:lstStyle/>
          <a:p>
            <a:fld id="{22A853E8-D85F-5D49-95D2-E1D96ABFE2B9}" type="slidenum">
              <a:rPr lang="en-GB" smtClean="0"/>
              <a:pPr/>
              <a:t>20</a:t>
            </a:fld>
            <a:endParaRPr lang="en-GB" dirty="0"/>
          </a:p>
        </p:txBody>
      </p:sp>
      <p:sp>
        <p:nvSpPr>
          <p:cNvPr id="11" name="Header Placeholder 5"/>
          <p:cNvSpPr>
            <a:spLocks noGrp="1"/>
          </p:cNvSpPr>
          <p:nvPr>
            <p:ph type="hdr" sz="quarter"/>
          </p:nvPr>
        </p:nvSpPr>
        <p:spPr>
          <a:xfrm>
            <a:off x="0" y="0"/>
            <a:ext cx="3169920" cy="480060"/>
          </a:xfrm>
        </p:spPr>
        <p:txBody>
          <a:bodyPr/>
          <a:lstStyle/>
          <a:p>
            <a:r>
              <a:rPr lang="fr-FR" dirty="0" smtClean="0"/>
              <a:t>Module 7 – </a:t>
            </a:r>
            <a:r>
              <a:rPr lang="fr-FR" dirty="0" err="1" smtClean="0"/>
              <a:t>Problem</a:t>
            </a:r>
            <a:r>
              <a:rPr lang="fr-FR" dirty="0" smtClean="0"/>
              <a:t> Management</a:t>
            </a:r>
            <a:endParaRPr lang="en-GB" dirty="0"/>
          </a:p>
        </p:txBody>
      </p:sp>
      <p:sp>
        <p:nvSpPr>
          <p:cNvPr id="12"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533152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endParaRPr lang="en-AU" dirty="0"/>
          </a:p>
        </p:txBody>
      </p:sp>
      <p:sp>
        <p:nvSpPr>
          <p:cNvPr id="7" name="Slide Number Placeholder 6"/>
          <p:cNvSpPr>
            <a:spLocks noGrp="1"/>
          </p:cNvSpPr>
          <p:nvPr>
            <p:ph type="sldNum" sz="quarter" idx="13"/>
          </p:nvPr>
        </p:nvSpPr>
        <p:spPr/>
        <p:txBody>
          <a:bodyPr/>
          <a:lstStyle/>
          <a:p>
            <a:fld id="{22A853E8-D85F-5D49-95D2-E1D96ABFE2B9}" type="slidenum">
              <a:rPr lang="en-GB" smtClean="0"/>
              <a:pPr/>
              <a:t>21</a:t>
            </a:fld>
            <a:endParaRPr lang="en-GB" dirty="0"/>
          </a:p>
        </p:txBody>
      </p:sp>
      <p:sp>
        <p:nvSpPr>
          <p:cNvPr id="9" name="Footer Placeholder 9"/>
          <p:cNvSpPr>
            <a:spLocks noGrp="1"/>
          </p:cNvSpPr>
          <p:nvPr>
            <p:ph type="ftr" sz="quarter" idx="4"/>
          </p:nvPr>
        </p:nvSpPr>
        <p:spPr>
          <a:xfrm>
            <a:off x="0" y="8830999"/>
            <a:ext cx="2971800" cy="265113"/>
          </a:xfrm>
          <a:prstGeom prst="rect">
            <a:avLst/>
          </a:prstGeom>
        </p:spPr>
        <p:txBody>
          <a:bodyPr/>
          <a:lstStyle/>
          <a:p>
            <a:r>
              <a:rPr lang="en-US" sz="900" dirty="0" smtClean="0"/>
              <a:t>© Copyright 2011 - 2014 </a:t>
            </a:r>
          </a:p>
          <a:p>
            <a:r>
              <a:rPr lang="en-US" sz="900" dirty="0" smtClean="0"/>
              <a:t>Hewlett-Packard Development Company, L.P.</a:t>
            </a:r>
            <a:endParaRPr lang="en-GB" sz="900" dirty="0"/>
          </a:p>
        </p:txBody>
      </p:sp>
      <p:sp>
        <p:nvSpPr>
          <p:cNvPr id="10" name="Header Placeholder 1"/>
          <p:cNvSpPr>
            <a:spLocks noGrp="1"/>
          </p:cNvSpPr>
          <p:nvPr>
            <p:ph type="hdr" sz="quarter"/>
          </p:nvPr>
        </p:nvSpPr>
        <p:spPr>
          <a:xfrm>
            <a:off x="-1" y="0"/>
            <a:ext cx="4333875" cy="457200"/>
          </a:xfrm>
          <a:prstGeom prst="rect">
            <a:avLst/>
          </a:prstGeom>
        </p:spPr>
        <p:txBody>
          <a:bodyPr vert="horz" lIns="91440" tIns="45720" rIns="91440" bIns="45720" rtlCol="0"/>
          <a:lstStyle>
            <a:lvl1pPr algn="l">
              <a:defRPr sz="900">
                <a:latin typeface="+mn-lt"/>
                <a:cs typeface="HP Simplified"/>
              </a:defRPr>
            </a:lvl1pPr>
          </a:lstStyle>
          <a:p>
            <a:r>
              <a:rPr lang="en-GB" dirty="0" smtClean="0"/>
              <a:t>Service Anywhere v3.00</a:t>
            </a:r>
            <a:endParaRPr lang="en-GB" dirty="0"/>
          </a:p>
        </p:txBody>
      </p:sp>
      <p:sp>
        <p:nvSpPr>
          <p:cNvPr id="11" name="Date Placeholder 2"/>
          <p:cNvSpPr>
            <a:spLocks noGrp="1"/>
          </p:cNvSpPr>
          <p:nvPr>
            <p:ph type="dt" idx="1"/>
          </p:nvPr>
        </p:nvSpPr>
        <p:spPr>
          <a:xfrm>
            <a:off x="5076825" y="0"/>
            <a:ext cx="1779588" cy="457200"/>
          </a:xfrm>
          <a:prstGeom prst="rect">
            <a:avLst/>
          </a:prstGeom>
        </p:spPr>
        <p:txBody>
          <a:bodyPr vert="horz" lIns="91440" tIns="45720" rIns="91440" bIns="45720" rtlCol="0"/>
          <a:lstStyle>
            <a:lvl1pPr algn="r">
              <a:defRPr sz="900">
                <a:latin typeface="+mn-lt"/>
                <a:cs typeface="HP Simplified"/>
              </a:defRPr>
            </a:lvl1pPr>
          </a:lstStyle>
          <a:p>
            <a:r>
              <a:rPr lang="en-US" dirty="0" smtClean="0"/>
              <a:t>March 2014</a:t>
            </a:r>
            <a:endParaRPr lang="en-GB" dirty="0"/>
          </a:p>
        </p:txBody>
      </p:sp>
    </p:spTree>
    <p:extLst>
      <p:ext uri="{BB962C8B-B14F-4D97-AF65-F5344CB8AC3E}">
        <p14:creationId xmlns:p14="http://schemas.microsoft.com/office/powerpoint/2010/main" val="144726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7 – Problem Management</a:t>
            </a:r>
            <a:endParaRPr lang="en-GB" dirty="0"/>
          </a:p>
        </p:txBody>
      </p:sp>
    </p:spTree>
    <p:extLst>
      <p:ext uri="{BB962C8B-B14F-4D97-AF65-F5344CB8AC3E}">
        <p14:creationId xmlns:p14="http://schemas.microsoft.com/office/powerpoint/2010/main" val="196384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
        <p:nvSpPr>
          <p:cNvPr id="5" name="Header Placeholder 5"/>
          <p:cNvSpPr>
            <a:spLocks noGrp="1"/>
          </p:cNvSpPr>
          <p:nvPr>
            <p:ph type="hdr" sz="quarter"/>
          </p:nvPr>
        </p:nvSpPr>
        <p:spPr>
          <a:xfrm>
            <a:off x="0" y="0"/>
            <a:ext cx="3169920" cy="480060"/>
          </a:xfrm>
        </p:spPr>
        <p:txBody>
          <a:bodyPr/>
          <a:lstStyle/>
          <a:p>
            <a:r>
              <a:rPr lang="fr-FR" dirty="0" smtClean="0"/>
              <a:t>Module 7 – </a:t>
            </a:r>
            <a:r>
              <a:rPr lang="fr-FR" dirty="0" err="1" smtClean="0"/>
              <a:t>Problem</a:t>
            </a:r>
            <a:r>
              <a:rPr lang="fr-FR" dirty="0" smtClean="0"/>
              <a:t> Management</a:t>
            </a:r>
            <a:endParaRPr lang="en-GB" dirty="0"/>
          </a:p>
        </p:txBody>
      </p:sp>
      <p:sp>
        <p:nvSpPr>
          <p:cNvPr id="6"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64754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3"/>
          </p:nvPr>
        </p:nvSpPr>
        <p:spPr/>
        <p:txBody>
          <a:bodyPr/>
          <a:lstStyle/>
          <a:p>
            <a:fld id="{22A853E8-D85F-5D49-95D2-E1D96ABFE2B9}" type="slidenum">
              <a:rPr lang="en-GB" smtClean="0"/>
              <a:pPr/>
              <a:t>5</a:t>
            </a:fld>
            <a:endParaRPr lang="en-GB" dirty="0"/>
          </a:p>
        </p:txBody>
      </p:sp>
      <p:sp>
        <p:nvSpPr>
          <p:cNvPr id="11" name="Header Placeholder 5"/>
          <p:cNvSpPr>
            <a:spLocks noGrp="1"/>
          </p:cNvSpPr>
          <p:nvPr>
            <p:ph type="hdr" sz="quarter"/>
          </p:nvPr>
        </p:nvSpPr>
        <p:spPr>
          <a:xfrm>
            <a:off x="0" y="0"/>
            <a:ext cx="3169920" cy="480060"/>
          </a:xfrm>
        </p:spPr>
        <p:txBody>
          <a:bodyPr/>
          <a:lstStyle/>
          <a:p>
            <a:r>
              <a:rPr lang="fr-FR" smtClean="0"/>
              <a:t>Module 7 – Problem Management</a:t>
            </a:r>
            <a:endParaRPr lang="en-GB" dirty="0"/>
          </a:p>
        </p:txBody>
      </p:sp>
      <p:sp>
        <p:nvSpPr>
          <p:cNvPr id="12"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385675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smtClean="0"/>
              <a:t>Module 7 – Problem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361722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smtClean="0"/>
              <a:t>Module 7 – Problem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3186884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22313"/>
            <a:ext cx="6403975" cy="3602037"/>
          </a:xfrm>
        </p:spPr>
      </p:sp>
      <p:sp>
        <p:nvSpPr>
          <p:cNvPr id="3" name="Notes Placeholder 2"/>
          <p:cNvSpPr>
            <a:spLocks noGrp="1"/>
          </p:cNvSpPr>
          <p:nvPr>
            <p:ph type="body" idx="1"/>
          </p:nvPr>
        </p:nvSpPr>
        <p:spPr/>
        <p:txBody>
          <a:bodyPr/>
          <a:lstStyle/>
          <a:p>
            <a:endParaRPr lang="fr-FR"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
        <p:nvSpPr>
          <p:cNvPr id="5" name="Header Placeholder 5"/>
          <p:cNvSpPr>
            <a:spLocks noGrp="1"/>
          </p:cNvSpPr>
          <p:nvPr>
            <p:ph type="hdr" sz="quarter"/>
          </p:nvPr>
        </p:nvSpPr>
        <p:spPr>
          <a:xfrm>
            <a:off x="0" y="0"/>
            <a:ext cx="3169920" cy="480060"/>
          </a:xfrm>
        </p:spPr>
        <p:txBody>
          <a:bodyPr/>
          <a:lstStyle/>
          <a:p>
            <a:r>
              <a:rPr lang="fr-FR" smtClean="0"/>
              <a:t>Module 7 – Problem Management</a:t>
            </a:r>
            <a:endParaRPr lang="en-GB" dirty="0"/>
          </a:p>
        </p:txBody>
      </p:sp>
      <p:sp>
        <p:nvSpPr>
          <p:cNvPr id="6"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261723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7 – </a:t>
            </a:r>
            <a:r>
              <a:rPr lang="fr-FR" dirty="0" err="1" smtClean="0"/>
              <a:t>Problem</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smtClean="0"/>
              <a:t>HPE Service Anywhere - Partner Training (February 2016)</a:t>
            </a:r>
            <a:endParaRPr lang="en-GB" dirty="0"/>
          </a:p>
        </p:txBody>
      </p:sp>
    </p:spTree>
    <p:extLst>
      <p:ext uri="{BB962C8B-B14F-4D97-AF65-F5344CB8AC3E}">
        <p14:creationId xmlns:p14="http://schemas.microsoft.com/office/powerpoint/2010/main" val="3578607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gradFill>
          <a:gsLst>
            <a:gs pos="0">
              <a:schemeClr val="tx2">
                <a:lumMod val="80000"/>
                <a:lumOff val="20000"/>
              </a:schemeClr>
            </a:gs>
            <a:gs pos="100000">
              <a:schemeClr val="tx2"/>
            </a:gs>
            <a:gs pos="100000">
              <a:srgbClr val="0056EF">
                <a:lumMod val="90000"/>
                <a:lumOff val="10000"/>
              </a:srgbClr>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47" name="Picture Placeholder 2"/>
          <p:cNvSpPr>
            <a:spLocks noGrp="1"/>
          </p:cNvSpPr>
          <p:nvPr>
            <p:ph type="pic" idx="13"/>
          </p:nvPr>
        </p:nvSpPr>
        <p:spPr>
          <a:xfrm>
            <a:off x="1" y="19323"/>
            <a:ext cx="12191999" cy="6857999"/>
          </a:xfrm>
        </p:spPr>
      </p:sp>
      <p:sp>
        <p:nvSpPr>
          <p:cNvPr id="37" name="Title 1"/>
          <p:cNvSpPr>
            <a:spLocks noGrp="1"/>
          </p:cNvSpPr>
          <p:nvPr>
            <p:ph type="ctrTitle" hasCustomPrompt="1"/>
          </p:nvPr>
        </p:nvSpPr>
        <p:spPr>
          <a:xfrm>
            <a:off x="930880" y="3446588"/>
            <a:ext cx="8735635" cy="1318846"/>
          </a:xfrm>
          <a:effectLst>
            <a:outerShdw blurRad="50800" dist="38100" dir="2700000" algn="tl" rotWithShape="0">
              <a:prstClr val="black">
                <a:alpha val="40000"/>
              </a:prstClr>
            </a:outerShdw>
          </a:effectLst>
        </p:spPr>
        <p:txBody>
          <a:bodyPr anchor="t" anchorCtr="0">
            <a:noAutofit/>
          </a:bodyPr>
          <a:lstStyle>
            <a:lvl1pPr marL="0" marR="0" indent="0" algn="l" defTabSz="914377" rtl="0" eaLnBrk="1" fontAlgn="auto" latinLnBrk="0" hangingPunct="1">
              <a:lnSpc>
                <a:spcPct val="80000"/>
              </a:lnSpc>
              <a:spcBef>
                <a:spcPct val="0"/>
              </a:spcBef>
              <a:spcAft>
                <a:spcPts val="0"/>
              </a:spcAft>
              <a:buClrTx/>
              <a:buSzTx/>
              <a:buFontTx/>
              <a:buNone/>
              <a:tabLst/>
              <a:defRPr sz="4800">
                <a:solidFill>
                  <a:schemeClr val="bg1"/>
                </a:solidFill>
              </a:defRPr>
            </a:lvl1pPr>
          </a:lstStyle>
          <a:p>
            <a:pPr marL="0" marR="0" lvl="0" indent="0" algn="l" defTabSz="914377" rtl="0" eaLnBrk="1" fontAlgn="auto" latinLnBrk="0" hangingPunct="1">
              <a:lnSpc>
                <a:spcPct val="80000"/>
              </a:lnSpc>
              <a:spcBef>
                <a:spcPct val="0"/>
              </a:spcBef>
              <a:spcAft>
                <a:spcPts val="0"/>
              </a:spcAft>
              <a:buClrTx/>
              <a:buSzTx/>
              <a:buFontTx/>
              <a:buNone/>
              <a:tabLst/>
              <a:defRPr/>
            </a:pPr>
            <a:r>
              <a:rPr lang="en-US" dirty="0" smtClean="0"/>
              <a:t>Name of Course</a:t>
            </a:r>
            <a:br>
              <a:rPr lang="en-US" dirty="0" smtClean="0"/>
            </a:br>
            <a:r>
              <a:rPr lang="en-US" sz="3600" dirty="0" smtClean="0"/>
              <a:t>Type of Training,</a:t>
            </a:r>
            <a:r>
              <a:rPr lang="en-US" sz="3600" baseline="0" dirty="0" smtClean="0"/>
              <a:t> Level ###</a:t>
            </a:r>
            <a:r>
              <a:rPr lang="en-US" sz="3600" dirty="0" smtClean="0"/>
              <a:t/>
            </a:r>
            <a:br>
              <a:rPr lang="en-US" sz="3600" dirty="0" smtClean="0"/>
            </a:br>
            <a:endParaRPr lang="en-US" dirty="0"/>
          </a:p>
        </p:txBody>
      </p:sp>
      <p:sp>
        <p:nvSpPr>
          <p:cNvPr id="41" name="Shape 48"/>
          <p:cNvSpPr>
            <a:spLocks noGrp="1"/>
          </p:cNvSpPr>
          <p:nvPr>
            <p:ph type="body" sz="quarter" idx="12" hasCustomPrompt="1"/>
          </p:nvPr>
        </p:nvSpPr>
        <p:spPr>
          <a:xfrm>
            <a:off x="932556" y="4931917"/>
            <a:ext cx="4270249" cy="769992"/>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Author</a:t>
            </a:r>
            <a:br>
              <a:rPr lang="en-US" dirty="0" smtClean="0"/>
            </a:br>
            <a:r>
              <a:rPr lang="en-US" dirty="0" smtClean="0"/>
              <a:t>Department</a:t>
            </a:r>
            <a:endParaRPr dirty="0"/>
          </a:p>
        </p:txBody>
      </p:sp>
      <p:sp>
        <p:nvSpPr>
          <p:cNvPr id="46" name="Shape 48"/>
          <p:cNvSpPr>
            <a:spLocks noGrp="1"/>
          </p:cNvSpPr>
          <p:nvPr>
            <p:ph type="body" sz="quarter" idx="11" hasCustomPrompt="1"/>
          </p:nvPr>
        </p:nvSpPr>
        <p:spPr>
          <a:xfrm>
            <a:off x="930880" y="6196333"/>
            <a:ext cx="4270249" cy="431730"/>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Month Year</a:t>
            </a:r>
            <a:endParaRPr dirty="0"/>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Title + Subtitle Only </a:t>
            </a:r>
            <a:endParaRPr lang="en-US" dirty="0"/>
          </a:p>
        </p:txBody>
      </p:sp>
      <p:sp>
        <p:nvSpPr>
          <p:cNvPr id="7" name="subtitle"/>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light (28pt)</a:t>
            </a:r>
          </a:p>
        </p:txBody>
      </p:sp>
    </p:spTree>
    <p:extLst>
      <p:ext uri="{BB962C8B-B14F-4D97-AF65-F5344CB8AC3E}">
        <p14:creationId xmlns:p14="http://schemas.microsoft.com/office/powerpoint/2010/main" val="16119180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9238572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gratulatio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Placeholder"/>
          <p:cNvSpPr>
            <a:spLocks noGrp="1"/>
          </p:cNvSpPr>
          <p:nvPr>
            <p:ph type="title" hasCustomPrompt="1"/>
          </p:nvPr>
        </p:nvSpPr>
        <p:spPr>
          <a:xfrm>
            <a:off x="946786" y="441973"/>
            <a:ext cx="10311765" cy="1080000"/>
          </a:xfrm>
          <a:prstGeom prst="rect">
            <a:avLst/>
          </a:prstGeom>
        </p:spPr>
        <p:txBody>
          <a:bodyPr vert="horz" lIns="0" tIns="45720" rIns="91440" bIns="45720" rtlCol="0" anchor="t">
            <a:noAutofit/>
          </a:bodyPr>
          <a:lstStyle>
            <a:lvl1pPr>
              <a:defRPr/>
            </a:lvl1pPr>
          </a:lstStyle>
          <a:p>
            <a:r>
              <a:rPr lang="en-US" dirty="0" smtClean="0"/>
              <a:t>Congratulations!</a:t>
            </a:r>
            <a:endParaRPr lang="en-US" dirty="0"/>
          </a:p>
        </p:txBody>
      </p:sp>
    </p:spTree>
    <p:extLst>
      <p:ext uri="{BB962C8B-B14F-4D97-AF65-F5344CB8AC3E}">
        <p14:creationId xmlns:p14="http://schemas.microsoft.com/office/powerpoint/2010/main" val="37687416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16776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4" name="Content Placeholder 3"/>
          <p:cNvSpPr>
            <a:spLocks noGrp="1"/>
          </p:cNvSpPr>
          <p:nvPr>
            <p:ph sz="half" idx="2" hasCustomPrompt="1"/>
          </p:nvPr>
        </p:nvSpPr>
        <p:spPr>
          <a:xfrm>
            <a:off x="950976"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pt</a:t>
            </a:r>
          </a:p>
          <a:p>
            <a:pPr lvl="1"/>
            <a:r>
              <a:rPr lang="en-US" dirty="0" smtClean="0"/>
              <a:t>Second level 20 pt</a:t>
            </a:r>
            <a:endParaRPr lang="en-US" dirty="0"/>
          </a:p>
        </p:txBody>
      </p:sp>
      <p:sp>
        <p:nvSpPr>
          <p:cNvPr id="5" name="Text Placeholder 4"/>
          <p:cNvSpPr>
            <a:spLocks noGrp="1"/>
          </p:cNvSpPr>
          <p:nvPr>
            <p:ph type="body" sz="quarter" idx="3" hasCustomPrompt="1"/>
          </p:nvPr>
        </p:nvSpPr>
        <p:spPr>
          <a:xfrm>
            <a:off x="6222441" y="116776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6" name="Content Placeholder 5"/>
          <p:cNvSpPr>
            <a:spLocks noGrp="1"/>
          </p:cNvSpPr>
          <p:nvPr>
            <p:ph sz="quarter" idx="4" hasCustomPrompt="1"/>
          </p:nvPr>
        </p:nvSpPr>
        <p:spPr>
          <a:xfrm>
            <a:off x="6222441"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0" name="Title Placeholder"/>
          <p:cNvSpPr>
            <a:spLocks noGrp="1"/>
          </p:cNvSpPr>
          <p:nvPr>
            <p:ph type="title"/>
          </p:nvPr>
        </p:nvSpPr>
        <p:spPr>
          <a:xfrm>
            <a:off x="939876" y="307353"/>
            <a:ext cx="10311765" cy="586727"/>
          </a:xfrm>
          <a:prstGeom prst="rect">
            <a:avLst/>
          </a:prstGeom>
        </p:spPr>
        <p:txBody>
          <a:bodyPr vert="horz" lIns="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7180336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73672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4" name="Content Placeholder 3"/>
          <p:cNvSpPr>
            <a:spLocks noGrp="1"/>
          </p:cNvSpPr>
          <p:nvPr>
            <p:ph sz="half" idx="2" hasCustomPrompt="1"/>
          </p:nvPr>
        </p:nvSpPr>
        <p:spPr>
          <a:xfrm>
            <a:off x="950976"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5" name="Text Placeholder 4"/>
          <p:cNvSpPr>
            <a:spLocks noGrp="1"/>
          </p:cNvSpPr>
          <p:nvPr>
            <p:ph type="body" sz="quarter" idx="3" hasCustomPrompt="1"/>
          </p:nvPr>
        </p:nvSpPr>
        <p:spPr>
          <a:xfrm>
            <a:off x="6222441" y="173672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6" name="Content Placeholder 5"/>
          <p:cNvSpPr>
            <a:spLocks noGrp="1"/>
          </p:cNvSpPr>
          <p:nvPr>
            <p:ph sz="quarter" idx="4" hasCustomPrompt="1"/>
          </p:nvPr>
        </p:nvSpPr>
        <p:spPr>
          <a:xfrm>
            <a:off x="6222441"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 and Headings</a:t>
            </a:r>
            <a:endParaRPr lang="en-US" dirty="0"/>
          </a:p>
        </p:txBody>
      </p:sp>
      <p:sp>
        <p:nvSpPr>
          <p:cNvPr id="11"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079EF"/>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 </a:t>
            </a:r>
            <a:r>
              <a:rPr lang="en-US" dirty="0" err="1" smtClean="0"/>
              <a:t>pt</a:t>
            </a:r>
            <a:r>
              <a:rPr lang="en-US" dirty="0" smtClean="0"/>
              <a:t>)</a:t>
            </a:r>
          </a:p>
        </p:txBody>
      </p:sp>
    </p:spTree>
    <p:extLst>
      <p:ext uri="{BB962C8B-B14F-4D97-AF65-F5344CB8AC3E}">
        <p14:creationId xmlns:p14="http://schemas.microsoft.com/office/powerpoint/2010/main" val="24980614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a:lvl1pPr>
          </a:lstStyle>
          <a:p>
            <a:r>
              <a:rPr lang="en-US" dirty="0" smtClean="0"/>
              <a:t>Three Column</a:t>
            </a:r>
            <a:endParaRPr lang="en-US" dirty="0"/>
          </a:p>
        </p:txBody>
      </p:sp>
    </p:spTree>
    <p:extLst>
      <p:ext uri="{BB962C8B-B14F-4D97-AF65-F5344CB8AC3E}">
        <p14:creationId xmlns:p14="http://schemas.microsoft.com/office/powerpoint/2010/main" val="11733402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20 pt</a:t>
            </a:r>
          </a:p>
          <a:p>
            <a:pPr lvl="1"/>
            <a:r>
              <a:rPr lang="en-US" dirty="0" smtClean="0"/>
              <a:t>Second level 20 </a:t>
            </a:r>
            <a:r>
              <a:rPr lang="en-US" dirty="0" err="1" smtClean="0"/>
              <a:t>pt</a:t>
            </a:r>
            <a:endParaRPr lang="en-US" dirty="0" smtClean="0"/>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22 pt</a:t>
            </a:r>
          </a:p>
          <a:p>
            <a:pPr lvl="1"/>
            <a:r>
              <a:rPr lang="en-US" dirty="0" smtClean="0"/>
              <a:t>Second level 22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a:t>
            </a:r>
            <a:endParaRPr lang="en-US" dirty="0"/>
          </a:p>
        </p:txBody>
      </p:sp>
      <p:sp>
        <p:nvSpPr>
          <p:cNvPr id="9"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96EB3"/>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3994891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4"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Three Column with Headings</a:t>
            </a:r>
            <a:endParaRPr lang="en-US" dirty="0"/>
          </a:p>
        </p:txBody>
      </p:sp>
    </p:spTree>
    <p:extLst>
      <p:ext uri="{BB962C8B-B14F-4D97-AF65-F5344CB8AC3E}">
        <p14:creationId xmlns:p14="http://schemas.microsoft.com/office/powerpoint/2010/main" val="7092651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a:t>
            </a:r>
            <a:endParaRPr lang="en-US" dirty="0"/>
          </a:p>
        </p:txBody>
      </p:sp>
      <p:sp>
        <p:nvSpPr>
          <p:cNvPr id="12" name="Text Placeholder 8"/>
          <p:cNvSpPr>
            <a:spLocks noGrp="1"/>
          </p:cNvSpPr>
          <p:nvPr>
            <p:ph type="body" sz="quarter" idx="13"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18233386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0"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 and Headings</a:t>
            </a:r>
            <a:endParaRPr lang="en-US" dirty="0"/>
          </a:p>
        </p:txBody>
      </p:sp>
      <p:sp>
        <p:nvSpPr>
          <p:cNvPr id="15" name="Text Placeholder 8"/>
          <p:cNvSpPr>
            <a:spLocks noGrp="1"/>
          </p:cNvSpPr>
          <p:nvPr>
            <p:ph type="body" sz="quarter" idx="14"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8447024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Divider_Slide">
    <p:bg>
      <p:bgPr>
        <a:gradFill flip="none" rotWithShape="1">
          <a:gsLst>
            <a:gs pos="35000">
              <a:srgbClr val="29ADFE"/>
            </a:gs>
            <a:gs pos="74000">
              <a:srgbClr val="114E91"/>
            </a:gs>
          </a:gsLst>
          <a:lin ang="2639999" scaled="0"/>
        </a:gradFill>
        <a:effectLst/>
      </p:bgPr>
    </p:bg>
    <p:spTree>
      <p:nvGrpSpPr>
        <p:cNvPr id="1" name=""/>
        <p:cNvGrpSpPr/>
        <p:nvPr/>
      </p:nvGrpSpPr>
      <p:grpSpPr>
        <a:xfrm>
          <a:off x="0" y="0"/>
          <a:ext cx="0" cy="0"/>
          <a:chOff x="0" y="0"/>
          <a:chExt cx="0" cy="0"/>
        </a:xfrm>
      </p:grpSpPr>
      <p:pic>
        <p:nvPicPr>
          <p:cNvPr id="371" name="Picture 58" descr="Picture 58"/>
          <p:cNvPicPr>
            <a:picLocks noChangeAspect="1"/>
          </p:cNvPicPr>
          <p:nvPr userDrawn="1"/>
        </p:nvPicPr>
        <p:blipFill>
          <a:blip r:embed="rId2">
            <a:alphaModFix amt="28000"/>
            <a:extLst/>
          </a:blip>
          <a:stretch>
            <a:fillRect/>
          </a:stretch>
        </p:blipFill>
        <p:spPr>
          <a:xfrm>
            <a:off x="0" y="0"/>
            <a:ext cx="12166600" cy="6858000"/>
          </a:xfrm>
          <a:prstGeom prst="rect">
            <a:avLst/>
          </a:prstGeom>
          <a:ln w="12700">
            <a:miter lim="400000"/>
          </a:ln>
        </p:spPr>
      </p:pic>
      <p:sp>
        <p:nvSpPr>
          <p:cNvPr id="372" name="Rectangle 95"/>
          <p:cNvSpPr/>
          <p:nvPr userDrawn="1"/>
        </p:nvSpPr>
        <p:spPr>
          <a:xfrm>
            <a:off x="0" y="0"/>
            <a:ext cx="12192001" cy="6858000"/>
          </a:xfrm>
          <a:prstGeom prst="rect">
            <a:avLst/>
          </a:prstGeom>
          <a:gradFill>
            <a:gsLst>
              <a:gs pos="33000">
                <a:schemeClr val="accent5">
                  <a:alpha val="12000"/>
                </a:schemeClr>
              </a:gs>
              <a:gs pos="83000">
                <a:srgbClr val="114E91">
                  <a:alpha val="39000"/>
                </a:srgbClr>
              </a:gs>
            </a:gsLst>
            <a:lin ang="2639999"/>
          </a:gradFill>
          <a:ln w="12700">
            <a:miter lim="400000"/>
          </a:ln>
        </p:spPr>
        <p:txBody>
          <a:bodyPr lIns="45719" rIns="45719" anchor="ctr"/>
          <a:lstStyle/>
          <a:p>
            <a:pPr algn="ctr" defTabSz="914400" hangingPunct="0">
              <a:defRPr>
                <a:solidFill>
                  <a:srgbClr val="FFFFFF"/>
                </a:solidFill>
              </a:defRPr>
            </a:pPr>
            <a:endParaRPr kern="0">
              <a:solidFill>
                <a:srgbClr val="FFFFFF"/>
              </a:solidFill>
              <a:latin typeface="Calibri"/>
              <a:cs typeface="Calibri"/>
              <a:sym typeface="Calibri"/>
            </a:endParaRPr>
          </a:p>
        </p:txBody>
      </p:sp>
      <p:grpSp>
        <p:nvGrpSpPr>
          <p:cNvPr id="387" name="Group 47"/>
          <p:cNvGrpSpPr/>
          <p:nvPr/>
        </p:nvGrpSpPr>
        <p:grpSpPr>
          <a:xfrm>
            <a:off x="11311010" y="6527385"/>
            <a:ext cx="740367" cy="179272"/>
            <a:chOff x="0" y="0"/>
            <a:chExt cx="740366" cy="179271"/>
          </a:xfrm>
        </p:grpSpPr>
        <p:sp>
          <p:nvSpPr>
            <p:cNvPr id="374" name="Freeform 5"/>
            <p:cNvSpPr/>
            <p:nvPr/>
          </p:nvSpPr>
          <p:spPr>
            <a:xfrm>
              <a:off x="-1" y="37251"/>
              <a:ext cx="142021" cy="1420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5" name="Freeform 6"/>
            <p:cNvSpPr/>
            <p:nvPr/>
          </p:nvSpPr>
          <p:spPr>
            <a:xfrm>
              <a:off x="34922" y="4656"/>
              <a:ext cx="142021" cy="13969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6" name="Freeform 7"/>
            <p:cNvSpPr/>
            <p:nvPr/>
          </p:nvSpPr>
          <p:spPr>
            <a:xfrm>
              <a:off x="216522" y="4656"/>
              <a:ext cx="81487"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7" name="Freeform 8"/>
            <p:cNvSpPr/>
            <p:nvPr/>
          </p:nvSpPr>
          <p:spPr>
            <a:xfrm>
              <a:off x="337588" y="4656"/>
              <a:ext cx="13970" cy="74503"/>
            </a:xfrm>
            <a:prstGeom prst="rect">
              <a:avLst/>
            </a:pr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8" name="Freeform 9"/>
            <p:cNvSpPr/>
            <p:nvPr/>
          </p:nvSpPr>
          <p:spPr>
            <a:xfrm>
              <a:off x="391136" y="4656"/>
              <a:ext cx="72175"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9" name="Freeform 10"/>
            <p:cNvSpPr/>
            <p:nvPr/>
          </p:nvSpPr>
          <p:spPr>
            <a:xfrm>
              <a:off x="502890"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0" name="Freeform 11"/>
            <p:cNvSpPr/>
            <p:nvPr/>
          </p:nvSpPr>
          <p:spPr>
            <a:xfrm>
              <a:off x="614643"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1" name="Freeform 12"/>
            <p:cNvSpPr/>
            <p:nvPr/>
          </p:nvSpPr>
          <p:spPr>
            <a:xfrm>
              <a:off x="216522"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2" name="Freeform 13"/>
            <p:cNvSpPr/>
            <p:nvPr/>
          </p:nvSpPr>
          <p:spPr>
            <a:xfrm>
              <a:off x="311978"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3" name="Freeform 14"/>
            <p:cNvSpPr/>
            <p:nvPr/>
          </p:nvSpPr>
          <p:spPr>
            <a:xfrm>
              <a:off x="412090"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4" name="Freeform 15"/>
            <p:cNvSpPr/>
            <p:nvPr/>
          </p:nvSpPr>
          <p:spPr>
            <a:xfrm>
              <a:off x="514531"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5" name="Freeform 16"/>
            <p:cNvSpPr/>
            <p:nvPr/>
          </p:nvSpPr>
          <p:spPr>
            <a:xfrm>
              <a:off x="614643"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6" name="Freeform 17"/>
            <p:cNvSpPr/>
            <p:nvPr/>
          </p:nvSpPr>
          <p:spPr>
            <a:xfrm>
              <a:off x="707771" y="-1"/>
              <a:ext cx="32596" cy="3259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grpSp>
      <p:sp>
        <p:nvSpPr>
          <p:cNvPr id="3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0" name="Title 1"/>
          <p:cNvSpPr>
            <a:spLocks noGrp="1"/>
          </p:cNvSpPr>
          <p:nvPr>
            <p:ph type="title" hasCustomPrompt="1"/>
          </p:nvPr>
        </p:nvSpPr>
        <p:spPr>
          <a:xfrm>
            <a:off x="946405" y="86960"/>
            <a:ext cx="8713814" cy="1313174"/>
          </a:xfrm>
        </p:spPr>
        <p:txBody>
          <a:bodyPr lIns="91440" tIns="45720" rIns="91440" bIns="45720" anchor="ctr">
            <a:normAutofit/>
          </a:bodyPr>
          <a:lstStyle>
            <a:lvl1pPr>
              <a:defRPr sz="4000">
                <a:solidFill>
                  <a:srgbClr val="FFFFFF"/>
                </a:solidFill>
              </a:defRPr>
            </a:lvl1pPr>
          </a:lstStyle>
          <a:p>
            <a:r>
              <a:rPr lang="en-US" dirty="0" smtClean="0"/>
              <a:t>Section Title Text</a:t>
            </a:r>
            <a:endParaRPr lang="en-US" dirty="0"/>
          </a:p>
        </p:txBody>
      </p:sp>
      <p:sp>
        <p:nvSpPr>
          <p:cNvPr id="21"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23" name="Content Placeholder"/>
          <p:cNvSpPr>
            <a:spLocks noGrp="1"/>
          </p:cNvSpPr>
          <p:nvPr>
            <p:ph idx="1" hasCustomPrompt="1"/>
          </p:nvPr>
        </p:nvSpPr>
        <p:spPr>
          <a:xfrm>
            <a:off x="605790" y="1349758"/>
            <a:ext cx="5080115" cy="5235505"/>
          </a:xfrm>
        </p:spPr>
        <p:txBody>
          <a:bodyPr/>
          <a:lstStyle>
            <a:lvl1pPr>
              <a:buSzPct val="80000"/>
              <a:defRPr sz="3200">
                <a:solidFill>
                  <a:srgbClr val="FFFFFF"/>
                </a:solidFill>
              </a:defRPr>
            </a:lvl1pPr>
            <a:lvl2pPr>
              <a:defRPr sz="2400"/>
            </a:lvl2pPr>
            <a:lvl3pPr>
              <a:defRPr/>
            </a:lvl3pPr>
            <a:lvl4pPr>
              <a:defRPr/>
            </a:lvl4pPr>
            <a:lvl5pPr>
              <a:defRPr/>
            </a:lvl5pPr>
          </a:lstStyle>
          <a:p>
            <a:pPr lvl="0"/>
            <a:r>
              <a:rPr lang="en-US" dirty="0" smtClean="0"/>
              <a:t>First level 24 </a:t>
            </a:r>
            <a:r>
              <a:rPr lang="en-US" dirty="0" err="1" smtClean="0"/>
              <a:t>pt</a:t>
            </a:r>
            <a:endParaRPr lang="en-US" dirty="0" smtClean="0"/>
          </a:p>
        </p:txBody>
      </p:sp>
    </p:spTree>
    <p:extLst>
      <p:ext uri="{BB962C8B-B14F-4D97-AF65-F5344CB8AC3E}">
        <p14:creationId xmlns:p14="http://schemas.microsoft.com/office/powerpoint/2010/main" val="83886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0" indent="0">
              <a:spcAft>
                <a:spcPts val="600"/>
              </a:spcAft>
              <a:buFont typeface="Wingdings" panose="05000000000000000000" pitchFamily="2" charset="2"/>
              <a:buNone/>
              <a:defRPr sz="2200"/>
            </a:lvl1pPr>
            <a:lvl2pPr marL="346075" indent="0">
              <a:spcAft>
                <a:spcPts val="600"/>
              </a:spcAft>
              <a:buNone/>
              <a:defRPr sz="2200"/>
            </a:lvl2pPr>
            <a:lvl3pPr marL="574675" indent="0">
              <a:spcAft>
                <a:spcPts val="600"/>
              </a:spcAft>
              <a:buNone/>
              <a:defRPr sz="1600"/>
            </a:lvl3pPr>
            <a:lvl4pPr marL="744538" indent="0">
              <a:spcAft>
                <a:spcPts val="600"/>
              </a:spcAft>
              <a:buNone/>
              <a:defRPr sz="1600"/>
            </a:lvl4pPr>
            <a:lvl5pPr marL="922337" indent="0">
              <a:spcAft>
                <a:spcPts val="600"/>
              </a:spcAft>
              <a:buNone/>
              <a:defRPr sz="1600"/>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r>
              <a:rPr lang="en-US" dirty="0" smtClean="0"/>
              <a:t> </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9895063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with bullets">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457200" indent="-457200">
              <a:spcAft>
                <a:spcPts val="600"/>
              </a:spcAft>
              <a:buSzPct val="100000"/>
              <a:buFont typeface="+mj-lt"/>
              <a:buAutoNum type="arabicPeriod"/>
              <a:defRPr sz="2200"/>
            </a:lvl1pPr>
            <a:lvl2pPr>
              <a:spcAft>
                <a:spcPts val="600"/>
              </a:spcAft>
              <a:defRPr sz="1800"/>
            </a:lvl2pPr>
            <a:lvl3pPr>
              <a:spcAft>
                <a:spcPts val="600"/>
              </a:spcAft>
              <a:defRPr sz="1600"/>
            </a:lvl3pPr>
            <a:lvl4pPr>
              <a:spcAft>
                <a:spcPts val="600"/>
              </a:spcAft>
              <a:defRPr sz="1600"/>
            </a:lvl4pPr>
            <a:lvl5pPr>
              <a:spcAft>
                <a:spcPts val="600"/>
              </a:spcAft>
              <a:defRPr sz="1600"/>
            </a:lvl5pPr>
          </a:lstStyle>
          <a:p>
            <a:pPr lvl="0"/>
            <a:r>
              <a:rPr lang="en-US" dirty="0" smtClean="0"/>
              <a:t>First level 22 </a:t>
            </a:r>
            <a:r>
              <a:rPr lang="en-US" dirty="0" err="1" smtClean="0"/>
              <a:t>pt</a:t>
            </a:r>
            <a:endParaRPr lang="en-US" dirty="0" smtClean="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657846"/>
          </a:xfrm>
          <a:prstGeom prst="rect">
            <a:avLst/>
          </a:prstGeom>
        </p:spPr>
        <p:txBody>
          <a:bodyPr vert="horz" lIns="0" tIns="45720" rIns="91440" bIns="45720" rtlCol="0" anchor="t">
            <a:noAutofit/>
          </a:bodyPr>
          <a:lstStyle/>
          <a:p>
            <a:r>
              <a:rPr lang="en-US" dirty="0" smtClean="0"/>
              <a:t>Click to edit Master title style</a:t>
            </a:r>
            <a:endParaRPr lang="en-US" dirty="0"/>
          </a:p>
        </p:txBody>
      </p:sp>
      <p:sp>
        <p:nvSpPr>
          <p:cNvPr id="10" name="subtitle"/>
          <p:cNvSpPr>
            <a:spLocks noGrp="1"/>
          </p:cNvSpPr>
          <p:nvPr>
            <p:ph type="body" sz="quarter" idx="13" hasCustomPrompt="1"/>
          </p:nvPr>
        </p:nvSpPr>
        <p:spPr>
          <a:xfrm>
            <a:off x="950976" y="1176570"/>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10312584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baseline="0"/>
            </a:lvl1pPr>
          </a:lstStyle>
          <a:p>
            <a:r>
              <a:rPr lang="en-US" dirty="0" smtClean="0"/>
              <a:t>Image Right</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marL="0" indent="0">
              <a:spcAft>
                <a:spcPts val="1200"/>
              </a:spcAft>
              <a:buNone/>
              <a:defRPr sz="2200"/>
            </a:lvl1pPr>
            <a:lvl2pPr marL="346075" indent="0">
              <a:spcAft>
                <a:spcPts val="1200"/>
              </a:spcAft>
              <a:buNone/>
              <a:defRPr sz="2200"/>
            </a:lvl2pPr>
            <a:lvl3pPr marL="574675" indent="0">
              <a:spcAft>
                <a:spcPts val="1200"/>
              </a:spcAft>
              <a:buNone/>
              <a:defRPr sz="2400"/>
            </a:lvl3pPr>
            <a:lvl4pPr marL="744538" indent="0">
              <a:spcAft>
                <a:spcPts val="1200"/>
              </a:spcAft>
              <a:buNone/>
              <a:defRPr sz="2400"/>
            </a:lvl4pPr>
            <a:lvl5pPr marL="922337" indent="0">
              <a:spcAft>
                <a:spcPts val="1200"/>
              </a:spcAft>
              <a:buNone/>
              <a:defRPr sz="2400"/>
            </a:lvl5pPr>
          </a:lstStyle>
          <a:p>
            <a:pPr lvl="0"/>
            <a:r>
              <a:rPr lang="en-US" dirty="0" smtClean="0"/>
              <a:t>First level 22 pt</a:t>
            </a:r>
          </a:p>
          <a:p>
            <a:pPr lvl="1"/>
            <a:r>
              <a:rPr lang="en-US" dirty="0" smtClean="0"/>
              <a:t>Second level 22 pt</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518916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 Right with bullets">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a:lvl1pPr>
          </a:lstStyle>
          <a:p>
            <a:r>
              <a:rPr lang="en-US" dirty="0" smtClean="0"/>
              <a:t>Image Right with Bullets</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a:spcAft>
                <a:spcPts val="1200"/>
              </a:spcAft>
              <a:defRPr sz="2200"/>
            </a:lvl1pPr>
            <a:lvl2pPr>
              <a:spcAft>
                <a:spcPts val="1200"/>
              </a:spcAft>
              <a:defRPr sz="2000"/>
            </a:lvl2pPr>
            <a:lvl3pPr>
              <a:spcAft>
                <a:spcPts val="1200"/>
              </a:spcAft>
              <a:defRPr sz="1800"/>
            </a:lvl3pPr>
            <a:lvl4pPr>
              <a:spcAft>
                <a:spcPts val="1200"/>
              </a:spcAft>
              <a:defRPr sz="1600"/>
            </a:lvl4pPr>
            <a:lvl5pPr>
              <a:spcAft>
                <a:spcPts val="1200"/>
              </a:spcAft>
              <a:defRPr sz="1600"/>
            </a:lvl5pPr>
          </a:lstStyle>
          <a:p>
            <a:pPr lvl="0"/>
            <a:r>
              <a:rPr lang="en-US" dirty="0" smtClean="0"/>
              <a:t>First level 22 pt</a:t>
            </a:r>
          </a:p>
          <a:p>
            <a:pPr lvl="1"/>
            <a:r>
              <a:rPr lang="en-US" dirty="0" smtClean="0"/>
              <a:t>Second level 20 pt</a:t>
            </a:r>
          </a:p>
          <a:p>
            <a:pPr lvl="2"/>
            <a:r>
              <a:rPr lang="en-US" dirty="0" smtClean="0"/>
              <a:t>Third level 18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3836181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alf-Screen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598784"/>
            <a:ext cx="4383499" cy="3936380"/>
          </a:xfrm>
        </p:spPr>
        <p:txBody>
          <a:bodyPr/>
          <a:lstStyle>
            <a:lvl1pPr>
              <a:defRPr sz="2200" baseline="0"/>
            </a:lvl1pPr>
          </a:lstStyle>
          <a:p>
            <a:r>
              <a:rPr lang="en-US" dirty="0" smtClean="0"/>
              <a:t>Right-hand half-screen image</a:t>
            </a:r>
            <a:br>
              <a:rPr lang="en-US" dirty="0" smtClean="0"/>
            </a:br>
            <a:r>
              <a:rPr lang="en-US" dirty="0" smtClean="0"/>
              <a:t/>
            </a:r>
            <a:br>
              <a:rPr lang="en-US" dirty="0" smtClean="0"/>
            </a:br>
            <a:r>
              <a:rPr lang="en-US" dirty="0" smtClean="0"/>
              <a:t>22 pt text on left</a:t>
            </a:r>
            <a:endParaRPr lang="en-US" dirty="0"/>
          </a:p>
        </p:txBody>
      </p:sp>
      <p:sp>
        <p:nvSpPr>
          <p:cNvPr id="4" name="Picture Placeholder 2"/>
          <p:cNvSpPr>
            <a:spLocks noGrp="1"/>
          </p:cNvSpPr>
          <p:nvPr>
            <p:ph type="pic" idx="11"/>
          </p:nvPr>
        </p:nvSpPr>
        <p:spPr bwMode="ltGray">
          <a:xfrm>
            <a:off x="6191250" y="1"/>
            <a:ext cx="6000750"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smtClean="0"/>
              <a:t>Drag picture to placeholder or click icon to add</a:t>
            </a:r>
            <a:endParaRPr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5444674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alf-Screen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69250" y="1951465"/>
            <a:ext cx="4383499" cy="3936380"/>
          </a:xfrm>
        </p:spPr>
        <p:txBody>
          <a:bodyPr/>
          <a:lstStyle>
            <a:lvl1pPr>
              <a:defRPr sz="2200"/>
            </a:lvl1pPr>
          </a:lstStyle>
          <a:p>
            <a:r>
              <a:rPr lang="en-US" dirty="0" smtClean="0"/>
              <a:t>Left-hand half-screen image</a:t>
            </a:r>
            <a:br>
              <a:rPr lang="en-US" dirty="0" smtClean="0"/>
            </a:br>
            <a:r>
              <a:rPr lang="en-US" dirty="0" smtClean="0"/>
              <a:t/>
            </a:r>
            <a:br>
              <a:rPr lang="en-US" dirty="0" smtClean="0"/>
            </a:br>
            <a:r>
              <a:rPr lang="en-US" dirty="0" smtClean="0"/>
              <a:t>22 pt text on right</a:t>
            </a:r>
            <a:endParaRPr lang="en-US" dirty="0"/>
          </a:p>
        </p:txBody>
      </p:sp>
      <p:sp>
        <p:nvSpPr>
          <p:cNvPr id="4" name="Picture Placeholder 2"/>
          <p:cNvSpPr>
            <a:spLocks noGrp="1"/>
          </p:cNvSpPr>
          <p:nvPr>
            <p:ph type="pic" idx="11"/>
          </p:nvPr>
        </p:nvSpPr>
        <p:spPr bwMode="ltGray">
          <a:xfrm>
            <a:off x="1" y="1"/>
            <a:ext cx="6000752"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5"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1687819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solidFill>
            <a:schemeClr val="bg1">
              <a:lumMod val="95000"/>
            </a:schemeClr>
          </a:solidFill>
        </p:spPr>
        <p:txBody>
          <a:bodyPr/>
          <a:lstStyle>
            <a:lvl1pPr marL="0" indent="0" algn="ctr">
              <a:buNone/>
              <a:defRPr baseline="0"/>
            </a:lvl1pPr>
          </a:lstStyle>
          <a:p>
            <a:r>
              <a:rPr lang="en-US" dirty="0" smtClean="0"/>
              <a:t>Drag picture to placeholder or click icon to add</a:t>
            </a:r>
            <a:endParaRPr lang="en-US" dirty="0"/>
          </a:p>
        </p:txBody>
      </p:sp>
      <p:sp>
        <p:nvSpPr>
          <p:cNvPr id="26" name="Content Placeholder"/>
          <p:cNvSpPr>
            <a:spLocks noGrp="1"/>
          </p:cNvSpPr>
          <p:nvPr>
            <p:ph idx="12" hasCustomPrompt="1"/>
          </p:nvPr>
        </p:nvSpPr>
        <p:spPr>
          <a:xfrm>
            <a:off x="918317" y="1770983"/>
            <a:ext cx="8376290" cy="3134504"/>
          </a:xfrm>
          <a:effectLst>
            <a:outerShdw blurRad="50800" dist="38100" dir="2700000" algn="tl" rotWithShape="0">
              <a:prstClr val="black">
                <a:alpha val="40000"/>
              </a:prstClr>
            </a:outerShdw>
          </a:effectLst>
        </p:spPr>
        <p:txBody>
          <a:bodyPr/>
          <a:lstStyle>
            <a:lvl1pPr marL="0" indent="0">
              <a:buSzPct val="80000"/>
              <a:buFont typeface="Wingdings" panose="05000000000000000000" pitchFamily="2" charset="2"/>
              <a:buNone/>
              <a:defRPr sz="2800" b="1">
                <a:solidFill>
                  <a:srgbClr val="FFFFFF"/>
                </a:solidFill>
              </a:defRPr>
            </a:lvl1pPr>
            <a:lvl2pPr>
              <a:defRPr sz="2400">
                <a:solidFill>
                  <a:srgbClr val="FFFFFF"/>
                </a:solidFill>
              </a:defRPr>
            </a:lvl2pPr>
            <a:lvl3pPr>
              <a:defRPr/>
            </a:lvl3pPr>
            <a:lvl4pPr>
              <a:defRPr/>
            </a:lvl4pPr>
            <a:lvl5pPr>
              <a:defRPr/>
            </a:lvl5pPr>
          </a:lstStyle>
          <a:p>
            <a:pPr lvl="0"/>
            <a:r>
              <a:rPr lang="en-US" dirty="0" smtClean="0"/>
              <a:t>Here’s a quick summary of what you learned:</a:t>
            </a:r>
          </a:p>
          <a:p>
            <a:pPr lvl="1"/>
            <a:r>
              <a:rPr lang="en-US" dirty="0" smtClean="0"/>
              <a:t>Summary point</a:t>
            </a:r>
          </a:p>
          <a:p>
            <a:pPr lvl="1"/>
            <a:r>
              <a:rPr lang="en-US" dirty="0" smtClean="0"/>
              <a:t>Summary point</a:t>
            </a:r>
          </a:p>
          <a:p>
            <a:pPr lvl="1"/>
            <a:r>
              <a:rPr lang="en-US" dirty="0" smtClean="0"/>
              <a:t>Summary point</a:t>
            </a:r>
          </a:p>
        </p:txBody>
      </p:sp>
      <p:sp>
        <p:nvSpPr>
          <p:cNvPr id="7" name="Title Text"/>
          <p:cNvSpPr txBox="1">
            <a:spLocks noGrp="1"/>
          </p:cNvSpPr>
          <p:nvPr>
            <p:ph type="title" hasCustomPrompt="1"/>
          </p:nvPr>
        </p:nvSpPr>
        <p:spPr>
          <a:xfrm>
            <a:off x="946785" y="429272"/>
            <a:ext cx="10311766" cy="1076223"/>
          </a:xfrm>
          <a:prstGeom prst="rect">
            <a:avLst/>
          </a:prstGeom>
          <a:effectLst>
            <a:outerShdw blurRad="50800" dist="38100" dir="2700000" algn="tl" rotWithShape="0">
              <a:prstClr val="black">
                <a:alpha val="40000"/>
              </a:prstClr>
            </a:outerShdw>
          </a:effectLst>
        </p:spPr>
        <p:txBody>
          <a:bodyPr/>
          <a:lstStyle>
            <a:lvl1pPr>
              <a:defRPr sz="3600" b="1" kern="1200" dirty="0">
                <a:solidFill>
                  <a:srgbClr val="FFFFFF"/>
                </a:solidFill>
                <a:latin typeface="+mn-lt"/>
                <a:ea typeface="+mn-ea"/>
                <a:cs typeface="+mn-cs"/>
              </a:defRPr>
            </a:lvl1pPr>
          </a:lstStyle>
          <a:p>
            <a:pPr marL="0" lvl="0"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pPr>
            <a:r>
              <a:rPr lang="en-US" dirty="0" smtClean="0"/>
              <a:t>Summary</a:t>
            </a:r>
            <a:endParaRPr dirty="0"/>
          </a:p>
        </p:txBody>
      </p:sp>
      <p:sp>
        <p:nvSpPr>
          <p:cNvPr id="6"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29776412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a:xfrm>
            <a:off x="5598212" y="6426104"/>
            <a:ext cx="995579" cy="210312"/>
          </a:xfrm>
          <a:prstGeom prst="rect">
            <a:avLst/>
          </a:prstGeom>
        </p:spPr>
        <p:txBody>
          <a:bodyPr/>
          <a:lstStyle/>
          <a:p>
            <a:endParaRPr/>
          </a:p>
        </p:txBody>
      </p:sp>
      <p:sp>
        <p:nvSpPr>
          <p:cNvPr id="8" name="Footer Placeholder 7"/>
          <p:cNvSpPr>
            <a:spLocks noGrp="1"/>
          </p:cNvSpPr>
          <p:nvPr>
            <p:ph type="ftr" sz="quarter" idx="11"/>
          </p:nvPr>
        </p:nvSpPr>
        <p:spPr>
          <a:xfrm>
            <a:off x="6934201" y="6426104"/>
            <a:ext cx="4025199" cy="210312"/>
          </a:xfrm>
          <a:prstGeom prst="rect">
            <a:avLst/>
          </a:prstGeom>
        </p:spPr>
        <p:txBody>
          <a:bodyPr/>
          <a:lstStyle/>
          <a:p>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114001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grpSp>
        <p:nvGrpSpPr>
          <p:cNvPr id="8" name="Group 7"/>
          <p:cNvGrpSpPr/>
          <p:nvPr/>
        </p:nvGrpSpPr>
        <p:grpSpPr>
          <a:xfrm>
            <a:off x="610274" y="6248402"/>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Tree>
    <p:extLst>
      <p:ext uri="{BB962C8B-B14F-4D97-AF65-F5344CB8AC3E}">
        <p14:creationId xmlns:p14="http://schemas.microsoft.com/office/powerpoint/2010/main" val="391355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grpSp>
        <p:nvGrpSpPr>
          <p:cNvPr id="12" name="Group 11"/>
          <p:cNvGrpSpPr/>
          <p:nvPr/>
        </p:nvGrpSpPr>
        <p:grpSpPr>
          <a:xfrm>
            <a:off x="610274" y="6248402"/>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Tree>
    <p:extLst>
      <p:ext uri="{BB962C8B-B14F-4D97-AF65-F5344CB8AC3E}">
        <p14:creationId xmlns:p14="http://schemas.microsoft.com/office/powerpoint/2010/main" val="236461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Divider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Video Title Text</a:t>
            </a:r>
            <a:endParaRPr lang="en-US" dirty="0"/>
          </a:p>
        </p:txBody>
      </p:sp>
      <p:sp>
        <p:nvSpPr>
          <p:cNvPr id="17" name="Content Placeholder"/>
          <p:cNvSpPr>
            <a:spLocks noGrp="1"/>
          </p:cNvSpPr>
          <p:nvPr>
            <p:ph idx="1" hasCustomPrompt="1"/>
          </p:nvPr>
        </p:nvSpPr>
        <p:spPr>
          <a:xfrm>
            <a:off x="6233024" y="3149153"/>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11"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pic>
        <p:nvPicPr>
          <p:cNvPr id="6" name="Picture 2" descr="Film, Cinema, Movie, Vide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8346" y="1918194"/>
            <a:ext cx="4981575"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p:cTn id="12"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53" presetClass="entr" presetSubtype="16"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2"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2"/>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9" cy="210312"/>
          </a:xfrm>
          <a:prstGeom prst="rect">
            <a:avLst/>
          </a:prstGeom>
        </p:spPr>
        <p:txBody>
          <a:bodyPr/>
          <a:lstStyle/>
          <a:p>
            <a:endParaRPr/>
          </a:p>
        </p:txBody>
      </p:sp>
      <p:sp>
        <p:nvSpPr>
          <p:cNvPr id="5" name="Footer Placeholder 4"/>
          <p:cNvSpPr>
            <a:spLocks noGrp="1"/>
          </p:cNvSpPr>
          <p:nvPr>
            <p:ph type="ftr" sz="quarter" idx="11"/>
          </p:nvPr>
        </p:nvSpPr>
        <p:spPr>
          <a:xfrm>
            <a:off x="6934201" y="6426104"/>
            <a:ext cx="4025199" cy="210312"/>
          </a:xfrm>
          <a:prstGeom prst="rect">
            <a:avLst/>
          </a:prstGeom>
        </p:spPr>
        <p:txBody>
          <a:bodyPr/>
          <a:lstStyle/>
          <a:p>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9974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re sous 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2"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2"/>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9" name="Date Placeholder 3"/>
          <p:cNvSpPr>
            <a:spLocks noGrp="1"/>
          </p:cNvSpPr>
          <p:nvPr>
            <p:ph type="dt" sz="half" idx="10"/>
          </p:nvPr>
        </p:nvSpPr>
        <p:spPr>
          <a:xfrm>
            <a:off x="5598212" y="6439403"/>
            <a:ext cx="995579" cy="210312"/>
          </a:xfrm>
          <a:prstGeom prst="rect">
            <a:avLst/>
          </a:prstGeom>
        </p:spPr>
        <p:txBody>
          <a:bodyPr/>
          <a:lstStyle>
            <a:lvl1pPr>
              <a:defRPr/>
            </a:lvl1pPr>
          </a:lstStyle>
          <a:p>
            <a:endParaRPr lang="en-US" dirty="0">
              <a:solidFill>
                <a:prstClr val="black"/>
              </a:solidFill>
            </a:endParaRPr>
          </a:p>
        </p:txBody>
      </p:sp>
      <p:sp>
        <p:nvSpPr>
          <p:cNvPr id="10" name="Footer Placeholder 4"/>
          <p:cNvSpPr>
            <a:spLocks noGrp="1"/>
          </p:cNvSpPr>
          <p:nvPr>
            <p:ph type="ftr" sz="quarter" idx="11"/>
          </p:nvPr>
        </p:nvSpPr>
        <p:spPr>
          <a:xfrm>
            <a:off x="6934201" y="6439403"/>
            <a:ext cx="4025199" cy="210312"/>
          </a:xfrm>
          <a:prstGeom prst="rect">
            <a:avLst/>
          </a:prstGeom>
        </p:spPr>
        <p:txBody>
          <a:bodyPr/>
          <a:lstStyle/>
          <a:p>
            <a:endParaRPr dirty="0">
              <a:solidFill>
                <a:prstClr val="black"/>
              </a:solidFill>
            </a:endParaRPr>
          </a:p>
        </p:txBody>
      </p:sp>
      <p:sp>
        <p:nvSpPr>
          <p:cNvPr id="11" name="Slide Number Placeholder 5"/>
          <p:cNvSpPr>
            <a:spLocks noGrp="1"/>
          </p:cNvSpPr>
          <p:nvPr>
            <p:ph type="sldNum" sz="quarter" idx="12"/>
          </p:nvPr>
        </p:nvSpPr>
        <p:spPr>
          <a:xfrm>
            <a:off x="11049002" y="6428487"/>
            <a:ext cx="533399" cy="232147"/>
          </a:xfrm>
          <a:prstGeom prst="rect">
            <a:avLst/>
          </a:prstGeom>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6489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4" y="6248402"/>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
        <p:nvSpPr>
          <p:cNvPr id="3" name="Date Placeholder 2"/>
          <p:cNvSpPr>
            <a:spLocks noGrp="1"/>
          </p:cNvSpPr>
          <p:nvPr>
            <p:ph type="dt" sz="half" idx="10"/>
          </p:nvPr>
        </p:nvSpPr>
        <p:spPr>
          <a:xfrm>
            <a:off x="5598212" y="6426104"/>
            <a:ext cx="995579" cy="210312"/>
          </a:xfrm>
          <a:prstGeom prst="rect">
            <a:avLst/>
          </a:prstGeom>
        </p:spPr>
        <p:txBody>
          <a:bodyPr/>
          <a:lstStyle/>
          <a:p>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spTree>
    <p:extLst>
      <p:ext uri="{BB962C8B-B14F-4D97-AF65-F5344CB8AC3E}">
        <p14:creationId xmlns:p14="http://schemas.microsoft.com/office/powerpoint/2010/main" val="4253250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ColorGrandient_Slide">
    <p:bg>
      <p:bgPr>
        <a:gradFill>
          <a:gsLst>
            <a:gs pos="0">
              <a:schemeClr val="accent4">
                <a:lumMod val="20000"/>
                <a:lumOff val="80000"/>
              </a:schemeClr>
            </a:gs>
            <a:gs pos="51000">
              <a:schemeClr val="accent3">
                <a:lumMod val="40000"/>
                <a:lumOff val="60000"/>
              </a:schemeClr>
            </a:gs>
            <a:gs pos="100000">
              <a:schemeClr val="accent1">
                <a:lumMod val="20000"/>
                <a:lumOff val="80000"/>
              </a:schemeClr>
            </a:gs>
          </a:gsLst>
          <a:lin ang="27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alphaModFix amt="5000"/>
          </a:blip>
          <a:stretch>
            <a:fillRect/>
          </a:stretch>
        </p:blipFill>
        <p:spPr>
          <a:xfrm>
            <a:off x="-80465" y="0"/>
            <a:ext cx="11916181" cy="6858001"/>
          </a:xfrm>
          <a:prstGeom prst="rect">
            <a:avLst/>
          </a:prstGeom>
        </p:spPr>
      </p:pic>
      <p:sp>
        <p:nvSpPr>
          <p:cNvPr id="22" name="Rectangle 21"/>
          <p:cNvSpPr/>
          <p:nvPr userDrawn="1"/>
        </p:nvSpPr>
        <p:spPr>
          <a:xfrm>
            <a:off x="0" y="-1"/>
            <a:ext cx="12192000" cy="6857999"/>
          </a:xfrm>
          <a:prstGeom prst="rect">
            <a:avLst/>
          </a:prstGeom>
          <a:gradFill flip="none" rotWithShape="1">
            <a:gsLst>
              <a:gs pos="0">
                <a:srgbClr val="0AD1E4">
                  <a:alpha val="87000"/>
                </a:srgbClr>
              </a:gs>
              <a:gs pos="43000">
                <a:schemeClr val="tx2">
                  <a:alpha val="39000"/>
                </a:schemeClr>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2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6" name="Content Placeholder"/>
          <p:cNvSpPr>
            <a:spLocks noGrp="1"/>
          </p:cNvSpPr>
          <p:nvPr>
            <p:ph idx="1" hasCustomPrompt="1"/>
          </p:nvPr>
        </p:nvSpPr>
        <p:spPr>
          <a:xfrm>
            <a:off x="946786" y="1905800"/>
            <a:ext cx="10311765" cy="4452138"/>
          </a:xfrm>
        </p:spPr>
        <p:txBody>
          <a:bodyPr/>
          <a:lstStyle>
            <a:lvl1pPr marL="0" indent="0">
              <a:buSzPct val="80000"/>
              <a:buFont typeface="Wingdings" panose="05000000000000000000" pitchFamily="2" charset="2"/>
              <a:buNone/>
              <a:defRPr sz="2800" b="1">
                <a:solidFill>
                  <a:schemeClr val="bg1"/>
                </a:solidFill>
              </a:defRPr>
            </a:lvl1pPr>
            <a:lvl2pPr marL="688975" indent="-342900">
              <a:buFont typeface="Wingdings" panose="05000000000000000000" pitchFamily="2" charset="2"/>
              <a:buChar char="§"/>
              <a:defRPr sz="2800" b="1">
                <a:solidFill>
                  <a:schemeClr val="bg1"/>
                </a:solidFill>
              </a:defRPr>
            </a:lvl2pPr>
            <a:lvl3pPr>
              <a:defRPr/>
            </a:lvl3pPr>
            <a:lvl4pPr>
              <a:defRPr/>
            </a:lvl4pPr>
            <a:lvl5pPr>
              <a:defRPr/>
            </a:lvl5pPr>
          </a:lstStyle>
          <a:p>
            <a:pPr lvl="0"/>
            <a:r>
              <a:rPr lang="en-US" dirty="0" smtClean="0"/>
              <a:t>First level 28 pt</a:t>
            </a:r>
          </a:p>
          <a:p>
            <a:pPr lvl="1"/>
            <a:r>
              <a:rPr lang="en-US" dirty="0" smtClean="0"/>
              <a:t>Second level 28 pt</a:t>
            </a:r>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lvl1pPr>
              <a:defRPr sz="4400">
                <a:solidFill>
                  <a:schemeClr val="bg1"/>
                </a:solidFill>
              </a:defRPr>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Color">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7" name="white bar" descr="Rectangle 59"/>
          <p:cNvSpPr/>
          <p:nvPr/>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62889064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2_Color Texture">
    <p:bg>
      <p:bgPr>
        <a:gradFill>
          <a:gsLst>
            <a:gs pos="0">
              <a:srgbClr val="2694FF"/>
            </a:gs>
            <a:gs pos="43000">
              <a:srgbClr val="0A88FF"/>
            </a:gs>
            <a:gs pos="100000">
              <a:srgbClr val="0155EF"/>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grpSp>
        <p:nvGrpSpPr>
          <p:cNvPr id="15" name="Group 14"/>
          <p:cNvGrpSpPr/>
          <p:nvPr/>
        </p:nvGrpSpPr>
        <p:grpSpPr>
          <a:xfrm>
            <a:off x="955643" y="4240362"/>
            <a:ext cx="869950" cy="869950"/>
            <a:chOff x="3513138" y="642938"/>
            <a:chExt cx="869950" cy="869950"/>
          </a:xfrm>
          <a:solidFill>
            <a:schemeClr val="bg1">
              <a:alpha val="7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9974815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Blank Color">
    <p:bg>
      <p:bgPr>
        <a:gradFill>
          <a:gsLst>
            <a:gs pos="0">
              <a:srgbClr val="2694FF"/>
            </a:gs>
            <a:gs pos="42000">
              <a:srgbClr val="0A88FF"/>
            </a:gs>
            <a:gs pos="100000">
              <a:srgbClr val="0155EF"/>
            </a:gs>
          </a:gsLst>
          <a:lin ang="2700000" scaled="0"/>
        </a:gradFill>
        <a:effectLst/>
      </p:bgPr>
    </p:bg>
    <p:spTree>
      <p:nvGrpSpPr>
        <p:cNvPr id="1" name=""/>
        <p:cNvGrpSpPr/>
        <p:nvPr/>
      </p:nvGrpSpPr>
      <p:grpSpPr>
        <a:xfrm>
          <a:off x="0" y="0"/>
          <a:ext cx="0" cy="0"/>
          <a:chOff x="0" y="0"/>
          <a:chExt cx="0" cy="0"/>
        </a:xfrm>
      </p:grpSpPr>
      <p:sp>
        <p:nvSpPr>
          <p:cNvPr id="2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5293307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_Blank Color">
    <p:bg>
      <p:bgPr>
        <a:gradFill>
          <a:gsLst>
            <a:gs pos="0">
              <a:schemeClr val="accent2"/>
            </a:gs>
            <a:gs pos="100000">
              <a:schemeClr val="accent2">
                <a:lumMod val="75000"/>
              </a:schemeClr>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0988265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6_Blank Color">
    <p:bg>
      <p:bgPr>
        <a:gradFill>
          <a:gsLst>
            <a:gs pos="0">
              <a:schemeClr val="accent5"/>
            </a:gs>
            <a:gs pos="100000">
              <a:srgbClr val="00A4ED"/>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08873409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7_Blank_Color">
    <p:bg>
      <p:bgPr>
        <a:gradFill>
          <a:gsLst>
            <a:gs pos="0">
              <a:schemeClr val="accent6"/>
            </a:gs>
            <a:gs pos="100000">
              <a:srgbClr val="11BAB6"/>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58560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udioDivider_Slide">
    <p:bg>
      <p:bgPr>
        <a:gradFill>
          <a:gsLst>
            <a:gs pos="0">
              <a:srgbClr val="425569"/>
            </a:gs>
            <a:gs pos="100000">
              <a:srgbClr val="3470E9"/>
            </a:gs>
          </a:gsLst>
          <a:lin ang="2700000" scaled="0"/>
        </a:gradFill>
        <a:effectLst/>
      </p:bgPr>
    </p:bg>
    <p:spTree>
      <p:nvGrpSpPr>
        <p:cNvPr id="1" name=""/>
        <p:cNvGrpSpPr/>
        <p:nvPr/>
      </p:nvGrpSpPr>
      <p:grpSpPr>
        <a:xfrm>
          <a:off x="0" y="0"/>
          <a:ext cx="0" cy="0"/>
          <a:chOff x="0" y="0"/>
          <a:chExt cx="0" cy="0"/>
        </a:xfrm>
      </p:grpSpPr>
      <p:sp>
        <p:nvSpPr>
          <p:cNvPr id="4"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sp>
        <p:nvSpPr>
          <p:cNvPr id="5"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Audio Title Text</a:t>
            </a:r>
            <a:endParaRPr lang="en-US" dirty="0"/>
          </a:p>
        </p:txBody>
      </p:sp>
      <p:sp>
        <p:nvSpPr>
          <p:cNvPr id="6" name="Content Placeholder"/>
          <p:cNvSpPr>
            <a:spLocks noGrp="1"/>
          </p:cNvSpPr>
          <p:nvPr>
            <p:ph idx="1" hasCustomPrompt="1"/>
          </p:nvPr>
        </p:nvSpPr>
        <p:spPr>
          <a:xfrm>
            <a:off x="5792757" y="2868685"/>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grpSp>
        <p:nvGrpSpPr>
          <p:cNvPr id="9" name="Group 8"/>
          <p:cNvGrpSpPr/>
          <p:nvPr userDrawn="1"/>
        </p:nvGrpSpPr>
        <p:grpSpPr>
          <a:xfrm>
            <a:off x="960017" y="2874158"/>
            <a:ext cx="2823883" cy="1515520"/>
            <a:chOff x="1062318" y="1640541"/>
            <a:chExt cx="2823883" cy="1515520"/>
          </a:xfrm>
        </p:grpSpPr>
        <p:sp>
          <p:nvSpPr>
            <p:cNvPr id="10" name="Rounded Rectangle 9"/>
            <p:cNvSpPr/>
            <p:nvPr/>
          </p:nvSpPr>
          <p:spPr>
            <a:xfrm>
              <a:off x="1062318" y="1640541"/>
              <a:ext cx="2823883" cy="1515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76"/>
            <p:cNvSpPr>
              <a:spLocks noChangeArrowheads="1"/>
            </p:cNvSpPr>
            <p:nvPr/>
          </p:nvSpPr>
          <p:spPr bwMode="auto">
            <a:xfrm>
              <a:off x="2561197" y="1910510"/>
              <a:ext cx="827461" cy="1000525"/>
            </a:xfrm>
            <a:custGeom>
              <a:avLst/>
              <a:gdLst>
                <a:gd name="T0" fmla="*/ 4635 w 576"/>
                <a:gd name="T1" fmla="*/ 290196 h 695"/>
                <a:gd name="T2" fmla="*/ 4635 w 576"/>
                <a:gd name="T3" fmla="*/ 290196 h 695"/>
                <a:gd name="T4" fmla="*/ 9691 w 576"/>
                <a:gd name="T5" fmla="*/ 285142 h 695"/>
                <a:gd name="T6" fmla="*/ 58147 w 576"/>
                <a:gd name="T7" fmla="*/ 235863 h 695"/>
                <a:gd name="T8" fmla="*/ 93119 w 576"/>
                <a:gd name="T9" fmla="*/ 235863 h 695"/>
                <a:gd name="T10" fmla="*/ 97754 w 576"/>
                <a:gd name="T11" fmla="*/ 230809 h 695"/>
                <a:gd name="T12" fmla="*/ 97754 w 576"/>
                <a:gd name="T13" fmla="*/ 206380 h 695"/>
                <a:gd name="T14" fmla="*/ 118401 w 576"/>
                <a:gd name="T15" fmla="*/ 212277 h 695"/>
                <a:gd name="T16" fmla="*/ 147053 w 576"/>
                <a:gd name="T17" fmla="*/ 203011 h 695"/>
                <a:gd name="T18" fmla="*/ 147053 w 576"/>
                <a:gd name="T19" fmla="*/ 230809 h 695"/>
                <a:gd name="T20" fmla="*/ 151688 w 576"/>
                <a:gd name="T21" fmla="*/ 235863 h 695"/>
                <a:gd name="T22" fmla="*/ 181182 w 576"/>
                <a:gd name="T23" fmla="*/ 235863 h 695"/>
                <a:gd name="T24" fmla="*/ 232588 w 576"/>
                <a:gd name="T25" fmla="*/ 286826 h 695"/>
                <a:gd name="T26" fmla="*/ 237222 w 576"/>
                <a:gd name="T27" fmla="*/ 292302 h 695"/>
                <a:gd name="T28" fmla="*/ 242279 w 576"/>
                <a:gd name="T29" fmla="*/ 286826 h 695"/>
                <a:gd name="T30" fmla="*/ 227110 w 576"/>
                <a:gd name="T31" fmla="*/ 245129 h 695"/>
                <a:gd name="T32" fmla="*/ 227110 w 576"/>
                <a:gd name="T33" fmla="*/ 241339 h 695"/>
                <a:gd name="T34" fmla="*/ 218683 w 576"/>
                <a:gd name="T35" fmla="*/ 157523 h 695"/>
                <a:gd name="T36" fmla="*/ 192138 w 576"/>
                <a:gd name="T37" fmla="*/ 26113 h 695"/>
                <a:gd name="T38" fmla="*/ 117558 w 576"/>
                <a:gd name="T39" fmla="*/ 0 h 695"/>
                <a:gd name="T40" fmla="*/ 57726 w 576"/>
                <a:gd name="T41" fmla="*/ 23586 h 695"/>
                <a:gd name="T42" fmla="*/ 32866 w 576"/>
                <a:gd name="T43" fmla="*/ 177740 h 695"/>
                <a:gd name="T44" fmla="*/ 31180 w 576"/>
                <a:gd name="T45" fmla="*/ 230809 h 695"/>
                <a:gd name="T46" fmla="*/ 31180 w 576"/>
                <a:gd name="T47" fmla="*/ 231230 h 695"/>
                <a:gd name="T48" fmla="*/ 0 w 576"/>
                <a:gd name="T49" fmla="*/ 285142 h 695"/>
                <a:gd name="T50" fmla="*/ 4635 w 576"/>
                <a:gd name="T51" fmla="*/ 290196 h 695"/>
                <a:gd name="T52" fmla="*/ 96911 w 576"/>
                <a:gd name="T53" fmla="*/ 194587 h 695"/>
                <a:gd name="T54" fmla="*/ 96911 w 576"/>
                <a:gd name="T55" fmla="*/ 194587 h 695"/>
                <a:gd name="T56" fmla="*/ 93541 w 576"/>
                <a:gd name="T57" fmla="*/ 191218 h 695"/>
                <a:gd name="T58" fmla="*/ 63203 w 576"/>
                <a:gd name="T59" fmla="*/ 133515 h 695"/>
                <a:gd name="T60" fmla="*/ 63203 w 576"/>
                <a:gd name="T61" fmla="*/ 133515 h 695"/>
                <a:gd name="T62" fmla="*/ 120507 w 576"/>
                <a:gd name="T63" fmla="*/ 63178 h 695"/>
                <a:gd name="T64" fmla="*/ 149159 w 576"/>
                <a:gd name="T65" fmla="*/ 55596 h 695"/>
                <a:gd name="T66" fmla="*/ 149159 w 576"/>
                <a:gd name="T67" fmla="*/ 56017 h 695"/>
                <a:gd name="T68" fmla="*/ 175705 w 576"/>
                <a:gd name="T69" fmla="*/ 133515 h 695"/>
                <a:gd name="T70" fmla="*/ 118401 w 576"/>
                <a:gd name="T71" fmla="*/ 202168 h 695"/>
                <a:gd name="T72" fmla="*/ 96911 w 576"/>
                <a:gd name="T73" fmla="*/ 194587 h 695"/>
                <a:gd name="T74" fmla="*/ 42557 w 576"/>
                <a:gd name="T75" fmla="*/ 176897 h 695"/>
                <a:gd name="T76" fmla="*/ 42557 w 576"/>
                <a:gd name="T77" fmla="*/ 176897 h 695"/>
                <a:gd name="T78" fmla="*/ 64889 w 576"/>
                <a:gd name="T79" fmla="*/ 29904 h 695"/>
                <a:gd name="T80" fmla="*/ 117558 w 576"/>
                <a:gd name="T81" fmla="*/ 10108 h 695"/>
                <a:gd name="T82" fmla="*/ 184553 w 576"/>
                <a:gd name="T83" fmla="*/ 32852 h 695"/>
                <a:gd name="T84" fmla="*/ 209413 w 576"/>
                <a:gd name="T85" fmla="*/ 157523 h 695"/>
                <a:gd name="T86" fmla="*/ 214048 w 576"/>
                <a:gd name="T87" fmla="*/ 233757 h 695"/>
                <a:gd name="T88" fmla="*/ 181182 w 576"/>
                <a:gd name="T89" fmla="*/ 225755 h 695"/>
                <a:gd name="T90" fmla="*/ 156744 w 576"/>
                <a:gd name="T91" fmla="*/ 225755 h 695"/>
                <a:gd name="T92" fmla="*/ 156744 w 576"/>
                <a:gd name="T93" fmla="*/ 196272 h 695"/>
                <a:gd name="T94" fmla="*/ 156744 w 576"/>
                <a:gd name="T95" fmla="*/ 196272 h 695"/>
                <a:gd name="T96" fmla="*/ 185817 w 576"/>
                <a:gd name="T97" fmla="*/ 133515 h 695"/>
                <a:gd name="T98" fmla="*/ 185817 w 576"/>
                <a:gd name="T99" fmla="*/ 133515 h 695"/>
                <a:gd name="T100" fmla="*/ 185817 w 576"/>
                <a:gd name="T101" fmla="*/ 133094 h 695"/>
                <a:gd name="T102" fmla="*/ 158008 w 576"/>
                <a:gd name="T103" fmla="*/ 50963 h 695"/>
                <a:gd name="T104" fmla="*/ 154637 w 576"/>
                <a:gd name="T105" fmla="*/ 45909 h 695"/>
                <a:gd name="T106" fmla="*/ 151266 w 576"/>
                <a:gd name="T107" fmla="*/ 43382 h 695"/>
                <a:gd name="T108" fmla="*/ 147053 w 576"/>
                <a:gd name="T109" fmla="*/ 45067 h 695"/>
                <a:gd name="T110" fmla="*/ 118822 w 576"/>
                <a:gd name="T111" fmla="*/ 53490 h 695"/>
                <a:gd name="T112" fmla="*/ 53512 w 576"/>
                <a:gd name="T113" fmla="*/ 135621 h 695"/>
                <a:gd name="T114" fmla="*/ 53512 w 576"/>
                <a:gd name="T115" fmla="*/ 136042 h 695"/>
                <a:gd name="T116" fmla="*/ 88063 w 576"/>
                <a:gd name="T117" fmla="*/ 199220 h 695"/>
                <a:gd name="T118" fmla="*/ 88063 w 576"/>
                <a:gd name="T119" fmla="*/ 225755 h 695"/>
                <a:gd name="T120" fmla="*/ 58147 w 576"/>
                <a:gd name="T121" fmla="*/ 225755 h 695"/>
                <a:gd name="T122" fmla="*/ 42978 w 576"/>
                <a:gd name="T123" fmla="*/ 227439 h 695"/>
                <a:gd name="T124" fmla="*/ 42557 w 576"/>
                <a:gd name="T125" fmla="*/ 176897 h 6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6" h="695">
                  <a:moveTo>
                    <a:pt x="11" y="689"/>
                  </a:moveTo>
                  <a:lnTo>
                    <a:pt x="11" y="689"/>
                  </a:lnTo>
                  <a:cubicBezTo>
                    <a:pt x="18" y="689"/>
                    <a:pt x="23" y="683"/>
                    <a:pt x="23" y="677"/>
                  </a:cubicBezTo>
                  <a:cubicBezTo>
                    <a:pt x="23" y="602"/>
                    <a:pt x="66" y="560"/>
                    <a:pt x="138" y="560"/>
                  </a:cubicBezTo>
                  <a:cubicBezTo>
                    <a:pt x="221" y="560"/>
                    <a:pt x="221" y="560"/>
                    <a:pt x="221" y="560"/>
                  </a:cubicBezTo>
                  <a:cubicBezTo>
                    <a:pt x="227" y="560"/>
                    <a:pt x="232" y="554"/>
                    <a:pt x="232" y="548"/>
                  </a:cubicBezTo>
                  <a:cubicBezTo>
                    <a:pt x="232" y="490"/>
                    <a:pt x="232" y="490"/>
                    <a:pt x="232" y="490"/>
                  </a:cubicBezTo>
                  <a:cubicBezTo>
                    <a:pt x="248" y="498"/>
                    <a:pt x="264" y="504"/>
                    <a:pt x="281" y="504"/>
                  </a:cubicBezTo>
                  <a:cubicBezTo>
                    <a:pt x="305" y="504"/>
                    <a:pt x="328" y="496"/>
                    <a:pt x="349" y="482"/>
                  </a:cubicBezTo>
                  <a:cubicBezTo>
                    <a:pt x="349" y="548"/>
                    <a:pt x="349" y="548"/>
                    <a:pt x="349" y="548"/>
                  </a:cubicBezTo>
                  <a:cubicBezTo>
                    <a:pt x="349" y="554"/>
                    <a:pt x="354" y="560"/>
                    <a:pt x="360" y="560"/>
                  </a:cubicBezTo>
                  <a:cubicBezTo>
                    <a:pt x="430" y="560"/>
                    <a:pt x="430" y="560"/>
                    <a:pt x="430" y="560"/>
                  </a:cubicBezTo>
                  <a:cubicBezTo>
                    <a:pt x="504" y="560"/>
                    <a:pt x="552" y="607"/>
                    <a:pt x="552" y="681"/>
                  </a:cubicBezTo>
                  <a:cubicBezTo>
                    <a:pt x="552" y="689"/>
                    <a:pt x="557" y="694"/>
                    <a:pt x="563" y="694"/>
                  </a:cubicBezTo>
                  <a:cubicBezTo>
                    <a:pt x="569" y="694"/>
                    <a:pt x="575" y="689"/>
                    <a:pt x="575" y="681"/>
                  </a:cubicBezTo>
                  <a:cubicBezTo>
                    <a:pt x="575" y="641"/>
                    <a:pt x="562" y="607"/>
                    <a:pt x="539" y="582"/>
                  </a:cubicBezTo>
                  <a:cubicBezTo>
                    <a:pt x="540" y="579"/>
                    <a:pt x="540" y="575"/>
                    <a:pt x="539" y="573"/>
                  </a:cubicBezTo>
                  <a:cubicBezTo>
                    <a:pt x="515" y="528"/>
                    <a:pt x="517" y="454"/>
                    <a:pt x="519" y="374"/>
                  </a:cubicBezTo>
                  <a:cubicBezTo>
                    <a:pt x="523" y="263"/>
                    <a:pt x="527" y="135"/>
                    <a:pt x="456" y="62"/>
                  </a:cubicBezTo>
                  <a:cubicBezTo>
                    <a:pt x="415" y="20"/>
                    <a:pt x="358" y="0"/>
                    <a:pt x="279" y="0"/>
                  </a:cubicBezTo>
                  <a:cubicBezTo>
                    <a:pt x="220" y="0"/>
                    <a:pt x="172" y="19"/>
                    <a:pt x="137" y="56"/>
                  </a:cubicBezTo>
                  <a:cubicBezTo>
                    <a:pt x="58" y="140"/>
                    <a:pt x="70" y="302"/>
                    <a:pt x="78" y="422"/>
                  </a:cubicBezTo>
                  <a:cubicBezTo>
                    <a:pt x="81" y="475"/>
                    <a:pt x="85" y="542"/>
                    <a:pt x="74" y="548"/>
                  </a:cubicBezTo>
                  <a:cubicBezTo>
                    <a:pt x="74" y="549"/>
                    <a:pt x="74" y="549"/>
                    <a:pt x="74" y="549"/>
                  </a:cubicBezTo>
                  <a:cubicBezTo>
                    <a:pt x="27" y="569"/>
                    <a:pt x="0" y="614"/>
                    <a:pt x="0" y="677"/>
                  </a:cubicBezTo>
                  <a:cubicBezTo>
                    <a:pt x="0" y="683"/>
                    <a:pt x="5" y="689"/>
                    <a:pt x="11" y="689"/>
                  </a:cubicBezTo>
                  <a:close/>
                  <a:moveTo>
                    <a:pt x="230" y="462"/>
                  </a:moveTo>
                  <a:lnTo>
                    <a:pt x="230" y="462"/>
                  </a:lnTo>
                  <a:cubicBezTo>
                    <a:pt x="228" y="457"/>
                    <a:pt x="226" y="455"/>
                    <a:pt x="222" y="454"/>
                  </a:cubicBezTo>
                  <a:cubicBezTo>
                    <a:pt x="182" y="421"/>
                    <a:pt x="150" y="362"/>
                    <a:pt x="150" y="317"/>
                  </a:cubicBezTo>
                  <a:cubicBezTo>
                    <a:pt x="145" y="172"/>
                    <a:pt x="217" y="161"/>
                    <a:pt x="286" y="150"/>
                  </a:cubicBezTo>
                  <a:cubicBezTo>
                    <a:pt x="311" y="147"/>
                    <a:pt x="336" y="143"/>
                    <a:pt x="354" y="132"/>
                  </a:cubicBezTo>
                  <a:cubicBezTo>
                    <a:pt x="354" y="133"/>
                    <a:pt x="354" y="133"/>
                    <a:pt x="354" y="133"/>
                  </a:cubicBezTo>
                  <a:cubicBezTo>
                    <a:pt x="373" y="165"/>
                    <a:pt x="411" y="233"/>
                    <a:pt x="417" y="317"/>
                  </a:cubicBezTo>
                  <a:cubicBezTo>
                    <a:pt x="417" y="391"/>
                    <a:pt x="354" y="480"/>
                    <a:pt x="281" y="480"/>
                  </a:cubicBezTo>
                  <a:cubicBezTo>
                    <a:pt x="263" y="480"/>
                    <a:pt x="247" y="473"/>
                    <a:pt x="230" y="462"/>
                  </a:cubicBezTo>
                  <a:close/>
                  <a:moveTo>
                    <a:pt x="101" y="420"/>
                  </a:moveTo>
                  <a:lnTo>
                    <a:pt x="101" y="420"/>
                  </a:lnTo>
                  <a:cubicBezTo>
                    <a:pt x="94" y="306"/>
                    <a:pt x="82" y="148"/>
                    <a:pt x="154" y="71"/>
                  </a:cubicBezTo>
                  <a:cubicBezTo>
                    <a:pt x="184" y="40"/>
                    <a:pt x="225" y="24"/>
                    <a:pt x="279" y="24"/>
                  </a:cubicBezTo>
                  <a:cubicBezTo>
                    <a:pt x="352" y="24"/>
                    <a:pt x="404" y="42"/>
                    <a:pt x="438" y="78"/>
                  </a:cubicBezTo>
                  <a:cubicBezTo>
                    <a:pt x="503" y="144"/>
                    <a:pt x="500" y="266"/>
                    <a:pt x="497" y="374"/>
                  </a:cubicBezTo>
                  <a:cubicBezTo>
                    <a:pt x="495" y="443"/>
                    <a:pt x="492" y="507"/>
                    <a:pt x="508" y="555"/>
                  </a:cubicBezTo>
                  <a:cubicBezTo>
                    <a:pt x="486" y="543"/>
                    <a:pt x="460" y="536"/>
                    <a:pt x="430" y="536"/>
                  </a:cubicBezTo>
                  <a:cubicBezTo>
                    <a:pt x="372" y="536"/>
                    <a:pt x="372" y="536"/>
                    <a:pt x="372" y="536"/>
                  </a:cubicBezTo>
                  <a:cubicBezTo>
                    <a:pt x="372" y="466"/>
                    <a:pt x="372" y="466"/>
                    <a:pt x="372" y="466"/>
                  </a:cubicBezTo>
                  <a:cubicBezTo>
                    <a:pt x="413" y="428"/>
                    <a:pt x="441" y="369"/>
                    <a:pt x="441" y="317"/>
                  </a:cubicBezTo>
                  <a:lnTo>
                    <a:pt x="441" y="316"/>
                  </a:lnTo>
                  <a:cubicBezTo>
                    <a:pt x="435" y="226"/>
                    <a:pt x="395" y="156"/>
                    <a:pt x="375" y="121"/>
                  </a:cubicBezTo>
                  <a:cubicBezTo>
                    <a:pt x="372" y="116"/>
                    <a:pt x="370" y="112"/>
                    <a:pt x="367" y="109"/>
                  </a:cubicBezTo>
                  <a:cubicBezTo>
                    <a:pt x="366" y="106"/>
                    <a:pt x="362" y="104"/>
                    <a:pt x="359" y="103"/>
                  </a:cubicBezTo>
                  <a:cubicBezTo>
                    <a:pt x="355" y="103"/>
                    <a:pt x="351" y="104"/>
                    <a:pt x="349" y="107"/>
                  </a:cubicBezTo>
                  <a:cubicBezTo>
                    <a:pt x="336" y="119"/>
                    <a:pt x="311" y="123"/>
                    <a:pt x="282" y="127"/>
                  </a:cubicBezTo>
                  <a:cubicBezTo>
                    <a:pt x="213" y="138"/>
                    <a:pt x="119" y="151"/>
                    <a:pt x="127" y="322"/>
                  </a:cubicBezTo>
                  <a:cubicBezTo>
                    <a:pt x="127" y="322"/>
                    <a:pt x="127" y="322"/>
                    <a:pt x="127" y="323"/>
                  </a:cubicBezTo>
                  <a:cubicBezTo>
                    <a:pt x="130" y="374"/>
                    <a:pt x="164" y="437"/>
                    <a:pt x="209" y="473"/>
                  </a:cubicBezTo>
                  <a:cubicBezTo>
                    <a:pt x="209" y="536"/>
                    <a:pt x="209" y="536"/>
                    <a:pt x="209" y="536"/>
                  </a:cubicBezTo>
                  <a:cubicBezTo>
                    <a:pt x="138" y="536"/>
                    <a:pt x="138" y="536"/>
                    <a:pt x="138" y="536"/>
                  </a:cubicBezTo>
                  <a:cubicBezTo>
                    <a:pt x="126" y="536"/>
                    <a:pt x="113" y="538"/>
                    <a:pt x="102" y="540"/>
                  </a:cubicBezTo>
                  <a:cubicBezTo>
                    <a:pt x="107" y="516"/>
                    <a:pt x="105" y="477"/>
                    <a:pt x="101" y="420"/>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
          <p:nvSpPr>
            <p:cNvPr id="12" name="Freeform 79"/>
            <p:cNvSpPr>
              <a:spLocks noChangeArrowheads="1"/>
            </p:cNvSpPr>
            <p:nvPr/>
          </p:nvSpPr>
          <p:spPr bwMode="auto">
            <a:xfrm>
              <a:off x="1390650" y="1863819"/>
              <a:ext cx="903180" cy="1027568"/>
            </a:xfrm>
            <a:custGeom>
              <a:avLst/>
              <a:gdLst>
                <a:gd name="T0" fmla="*/ 5030 w 632"/>
                <a:gd name="T1" fmla="*/ 301565 h 718"/>
                <a:gd name="T2" fmla="*/ 10061 w 632"/>
                <a:gd name="T3" fmla="*/ 283059 h 718"/>
                <a:gd name="T4" fmla="*/ 80486 w 632"/>
                <a:gd name="T5" fmla="*/ 237635 h 718"/>
                <a:gd name="T6" fmla="*/ 103961 w 632"/>
                <a:gd name="T7" fmla="*/ 207773 h 718"/>
                <a:gd name="T8" fmla="*/ 157199 w 632"/>
                <a:gd name="T9" fmla="*/ 206091 h 718"/>
                <a:gd name="T10" fmla="*/ 179836 w 632"/>
                <a:gd name="T11" fmla="*/ 237635 h 718"/>
                <a:gd name="T12" fmla="*/ 254453 w 632"/>
                <a:gd name="T13" fmla="*/ 283059 h 718"/>
                <a:gd name="T14" fmla="*/ 259064 w 632"/>
                <a:gd name="T15" fmla="*/ 301565 h 718"/>
                <a:gd name="T16" fmla="*/ 264514 w 632"/>
                <a:gd name="T17" fmla="*/ 283059 h 718"/>
                <a:gd name="T18" fmla="*/ 182351 w 632"/>
                <a:gd name="T19" fmla="*/ 227962 h 718"/>
                <a:gd name="T20" fmla="*/ 194089 w 632"/>
                <a:gd name="T21" fmla="*/ 140058 h 718"/>
                <a:gd name="T22" fmla="*/ 205407 w 632"/>
                <a:gd name="T23" fmla="*/ 98419 h 718"/>
                <a:gd name="T24" fmla="*/ 195765 w 632"/>
                <a:gd name="T25" fmla="*/ 82857 h 718"/>
                <a:gd name="T26" fmla="*/ 159295 w 632"/>
                <a:gd name="T27" fmla="*/ 7991 h 718"/>
                <a:gd name="T28" fmla="*/ 98092 w 632"/>
                <a:gd name="T29" fmla="*/ 20609 h 718"/>
                <a:gd name="T30" fmla="*/ 58688 w 632"/>
                <a:gd name="T31" fmla="*/ 82016 h 718"/>
                <a:gd name="T32" fmla="*/ 48627 w 632"/>
                <a:gd name="T33" fmla="*/ 99260 h 718"/>
                <a:gd name="T34" fmla="*/ 62460 w 632"/>
                <a:gd name="T35" fmla="*/ 140478 h 718"/>
                <a:gd name="T36" fmla="*/ 77971 w 632"/>
                <a:gd name="T37" fmla="*/ 227962 h 718"/>
                <a:gd name="T38" fmla="*/ 0 w 632"/>
                <a:gd name="T39" fmla="*/ 283059 h 718"/>
                <a:gd name="T40" fmla="*/ 5030 w 632"/>
                <a:gd name="T41" fmla="*/ 301565 h 718"/>
                <a:gd name="T42" fmla="*/ 72521 w 632"/>
                <a:gd name="T43" fmla="*/ 136272 h 718"/>
                <a:gd name="T44" fmla="*/ 58688 w 632"/>
                <a:gd name="T45" fmla="*/ 123654 h 718"/>
                <a:gd name="T46" fmla="*/ 59945 w 632"/>
                <a:gd name="T47" fmla="*/ 92110 h 718"/>
                <a:gd name="T48" fmla="*/ 62880 w 632"/>
                <a:gd name="T49" fmla="*/ 91689 h 718"/>
                <a:gd name="T50" fmla="*/ 68329 w 632"/>
                <a:gd name="T51" fmla="*/ 87063 h 718"/>
                <a:gd name="T52" fmla="*/ 97673 w 632"/>
                <a:gd name="T53" fmla="*/ 30703 h 718"/>
                <a:gd name="T54" fmla="*/ 156361 w 632"/>
                <a:gd name="T55" fmla="*/ 16824 h 718"/>
                <a:gd name="T56" fmla="*/ 185705 w 632"/>
                <a:gd name="T57" fmla="*/ 87063 h 718"/>
                <a:gd name="T58" fmla="*/ 194927 w 632"/>
                <a:gd name="T59" fmla="*/ 92531 h 718"/>
                <a:gd name="T60" fmla="*/ 195765 w 632"/>
                <a:gd name="T61" fmla="*/ 123654 h 718"/>
                <a:gd name="T62" fmla="*/ 184447 w 632"/>
                <a:gd name="T63" fmla="*/ 136272 h 718"/>
                <a:gd name="T64" fmla="*/ 72521 w 632"/>
                <a:gd name="T65" fmla="*/ 136272 h 7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2" h="718">
                  <a:moveTo>
                    <a:pt x="12" y="717"/>
                  </a:moveTo>
                  <a:lnTo>
                    <a:pt x="12" y="717"/>
                  </a:lnTo>
                  <a:cubicBezTo>
                    <a:pt x="19" y="717"/>
                    <a:pt x="24" y="712"/>
                    <a:pt x="24" y="706"/>
                  </a:cubicBezTo>
                  <a:cubicBezTo>
                    <a:pt x="24" y="673"/>
                    <a:pt x="24" y="673"/>
                    <a:pt x="24" y="673"/>
                  </a:cubicBezTo>
                  <a:cubicBezTo>
                    <a:pt x="24" y="605"/>
                    <a:pt x="70" y="565"/>
                    <a:pt x="149" y="565"/>
                  </a:cubicBezTo>
                  <a:cubicBezTo>
                    <a:pt x="192" y="565"/>
                    <a:pt x="192" y="565"/>
                    <a:pt x="192" y="565"/>
                  </a:cubicBezTo>
                  <a:cubicBezTo>
                    <a:pt x="197" y="565"/>
                    <a:pt x="200" y="564"/>
                    <a:pt x="202" y="561"/>
                  </a:cubicBezTo>
                  <a:cubicBezTo>
                    <a:pt x="248" y="494"/>
                    <a:pt x="248" y="494"/>
                    <a:pt x="248" y="494"/>
                  </a:cubicBezTo>
                  <a:cubicBezTo>
                    <a:pt x="266" y="505"/>
                    <a:pt x="286" y="510"/>
                    <a:pt x="308" y="510"/>
                  </a:cubicBezTo>
                  <a:cubicBezTo>
                    <a:pt x="332" y="510"/>
                    <a:pt x="354" y="503"/>
                    <a:pt x="375" y="490"/>
                  </a:cubicBezTo>
                  <a:cubicBezTo>
                    <a:pt x="418" y="560"/>
                    <a:pt x="418" y="560"/>
                    <a:pt x="418" y="560"/>
                  </a:cubicBezTo>
                  <a:cubicBezTo>
                    <a:pt x="420" y="563"/>
                    <a:pt x="425" y="565"/>
                    <a:pt x="429" y="565"/>
                  </a:cubicBezTo>
                  <a:cubicBezTo>
                    <a:pt x="472" y="565"/>
                    <a:pt x="472" y="565"/>
                    <a:pt x="472" y="565"/>
                  </a:cubicBezTo>
                  <a:cubicBezTo>
                    <a:pt x="537" y="565"/>
                    <a:pt x="607" y="594"/>
                    <a:pt x="607" y="673"/>
                  </a:cubicBezTo>
                  <a:cubicBezTo>
                    <a:pt x="607" y="706"/>
                    <a:pt x="607" y="706"/>
                    <a:pt x="607" y="706"/>
                  </a:cubicBezTo>
                  <a:cubicBezTo>
                    <a:pt x="607" y="712"/>
                    <a:pt x="612" y="717"/>
                    <a:pt x="618" y="717"/>
                  </a:cubicBezTo>
                  <a:cubicBezTo>
                    <a:pt x="626" y="717"/>
                    <a:pt x="631" y="712"/>
                    <a:pt x="631" y="706"/>
                  </a:cubicBezTo>
                  <a:cubicBezTo>
                    <a:pt x="631" y="673"/>
                    <a:pt x="631" y="673"/>
                    <a:pt x="631" y="673"/>
                  </a:cubicBezTo>
                  <a:cubicBezTo>
                    <a:pt x="631" y="594"/>
                    <a:pt x="568" y="542"/>
                    <a:pt x="472" y="542"/>
                  </a:cubicBezTo>
                  <a:cubicBezTo>
                    <a:pt x="435" y="542"/>
                    <a:pt x="435" y="542"/>
                    <a:pt x="435" y="542"/>
                  </a:cubicBezTo>
                  <a:cubicBezTo>
                    <a:pt x="393" y="476"/>
                    <a:pt x="393" y="476"/>
                    <a:pt x="393" y="476"/>
                  </a:cubicBezTo>
                  <a:cubicBezTo>
                    <a:pt x="433" y="441"/>
                    <a:pt x="460" y="386"/>
                    <a:pt x="463" y="333"/>
                  </a:cubicBezTo>
                  <a:cubicBezTo>
                    <a:pt x="479" y="329"/>
                    <a:pt x="490" y="313"/>
                    <a:pt x="490" y="294"/>
                  </a:cubicBezTo>
                  <a:cubicBezTo>
                    <a:pt x="490" y="234"/>
                    <a:pt x="490" y="234"/>
                    <a:pt x="490" y="234"/>
                  </a:cubicBezTo>
                  <a:cubicBezTo>
                    <a:pt x="490" y="224"/>
                    <a:pt x="490" y="212"/>
                    <a:pt x="482" y="204"/>
                  </a:cubicBezTo>
                  <a:cubicBezTo>
                    <a:pt x="479" y="200"/>
                    <a:pt x="473" y="198"/>
                    <a:pt x="467" y="197"/>
                  </a:cubicBezTo>
                  <a:cubicBezTo>
                    <a:pt x="467" y="149"/>
                    <a:pt x="467" y="149"/>
                    <a:pt x="467" y="149"/>
                  </a:cubicBezTo>
                  <a:cubicBezTo>
                    <a:pt x="465" y="58"/>
                    <a:pt x="412" y="28"/>
                    <a:pt x="380" y="19"/>
                  </a:cubicBezTo>
                  <a:cubicBezTo>
                    <a:pt x="321" y="0"/>
                    <a:pt x="257" y="20"/>
                    <a:pt x="236" y="50"/>
                  </a:cubicBezTo>
                  <a:cubicBezTo>
                    <a:pt x="235" y="50"/>
                    <a:pt x="234" y="49"/>
                    <a:pt x="234" y="49"/>
                  </a:cubicBezTo>
                  <a:cubicBezTo>
                    <a:pt x="180" y="49"/>
                    <a:pt x="140" y="91"/>
                    <a:pt x="140" y="149"/>
                  </a:cubicBezTo>
                  <a:cubicBezTo>
                    <a:pt x="140" y="195"/>
                    <a:pt x="140" y="195"/>
                    <a:pt x="140" y="195"/>
                  </a:cubicBezTo>
                  <a:cubicBezTo>
                    <a:pt x="136" y="197"/>
                    <a:pt x="132" y="199"/>
                    <a:pt x="128" y="203"/>
                  </a:cubicBezTo>
                  <a:cubicBezTo>
                    <a:pt x="120" y="210"/>
                    <a:pt x="115" y="222"/>
                    <a:pt x="116" y="236"/>
                  </a:cubicBezTo>
                  <a:cubicBezTo>
                    <a:pt x="116" y="294"/>
                    <a:pt x="116" y="294"/>
                    <a:pt x="116" y="294"/>
                  </a:cubicBezTo>
                  <a:cubicBezTo>
                    <a:pt x="116" y="312"/>
                    <a:pt x="131" y="329"/>
                    <a:pt x="149" y="334"/>
                  </a:cubicBezTo>
                  <a:cubicBezTo>
                    <a:pt x="153" y="388"/>
                    <a:pt x="184" y="447"/>
                    <a:pt x="229" y="481"/>
                  </a:cubicBezTo>
                  <a:cubicBezTo>
                    <a:pt x="186" y="542"/>
                    <a:pt x="186" y="542"/>
                    <a:pt x="186" y="542"/>
                  </a:cubicBezTo>
                  <a:cubicBezTo>
                    <a:pt x="149" y="542"/>
                    <a:pt x="149" y="542"/>
                    <a:pt x="149" y="542"/>
                  </a:cubicBezTo>
                  <a:cubicBezTo>
                    <a:pt x="56" y="542"/>
                    <a:pt x="0" y="591"/>
                    <a:pt x="0" y="673"/>
                  </a:cubicBezTo>
                  <a:cubicBezTo>
                    <a:pt x="0" y="706"/>
                    <a:pt x="0" y="706"/>
                    <a:pt x="0" y="706"/>
                  </a:cubicBezTo>
                  <a:cubicBezTo>
                    <a:pt x="0" y="712"/>
                    <a:pt x="5" y="717"/>
                    <a:pt x="12" y="717"/>
                  </a:cubicBezTo>
                  <a:close/>
                  <a:moveTo>
                    <a:pt x="173" y="324"/>
                  </a:moveTo>
                  <a:lnTo>
                    <a:pt x="173" y="324"/>
                  </a:lnTo>
                  <a:cubicBezTo>
                    <a:pt x="173" y="317"/>
                    <a:pt x="167" y="312"/>
                    <a:pt x="160" y="312"/>
                  </a:cubicBezTo>
                  <a:cubicBezTo>
                    <a:pt x="150" y="312"/>
                    <a:pt x="140" y="303"/>
                    <a:pt x="140" y="294"/>
                  </a:cubicBezTo>
                  <a:cubicBezTo>
                    <a:pt x="140" y="235"/>
                    <a:pt x="140" y="235"/>
                    <a:pt x="140" y="235"/>
                  </a:cubicBezTo>
                  <a:cubicBezTo>
                    <a:pt x="139" y="228"/>
                    <a:pt x="140" y="222"/>
                    <a:pt x="143" y="219"/>
                  </a:cubicBezTo>
                  <a:cubicBezTo>
                    <a:pt x="144" y="218"/>
                    <a:pt x="147" y="218"/>
                    <a:pt x="149" y="218"/>
                  </a:cubicBezTo>
                  <a:lnTo>
                    <a:pt x="150" y="218"/>
                  </a:lnTo>
                  <a:cubicBezTo>
                    <a:pt x="153" y="218"/>
                    <a:pt x="157" y="218"/>
                    <a:pt x="159" y="215"/>
                  </a:cubicBezTo>
                  <a:cubicBezTo>
                    <a:pt x="162" y="213"/>
                    <a:pt x="163" y="210"/>
                    <a:pt x="163" y="207"/>
                  </a:cubicBezTo>
                  <a:cubicBezTo>
                    <a:pt x="163" y="149"/>
                    <a:pt x="163" y="149"/>
                    <a:pt x="163" y="149"/>
                  </a:cubicBezTo>
                  <a:cubicBezTo>
                    <a:pt x="163" y="105"/>
                    <a:pt x="192" y="73"/>
                    <a:pt x="233" y="73"/>
                  </a:cubicBezTo>
                  <a:cubicBezTo>
                    <a:pt x="238" y="74"/>
                    <a:pt x="248" y="73"/>
                    <a:pt x="255" y="63"/>
                  </a:cubicBezTo>
                  <a:cubicBezTo>
                    <a:pt x="270" y="40"/>
                    <a:pt x="327" y="26"/>
                    <a:pt x="373" y="40"/>
                  </a:cubicBezTo>
                  <a:cubicBezTo>
                    <a:pt x="405" y="51"/>
                    <a:pt x="442" y="77"/>
                    <a:pt x="443" y="149"/>
                  </a:cubicBezTo>
                  <a:cubicBezTo>
                    <a:pt x="443" y="207"/>
                    <a:pt x="443" y="207"/>
                    <a:pt x="443" y="207"/>
                  </a:cubicBezTo>
                  <a:cubicBezTo>
                    <a:pt x="443" y="213"/>
                    <a:pt x="448" y="218"/>
                    <a:pt x="456" y="218"/>
                  </a:cubicBezTo>
                  <a:cubicBezTo>
                    <a:pt x="463" y="218"/>
                    <a:pt x="465" y="220"/>
                    <a:pt x="465" y="220"/>
                  </a:cubicBezTo>
                  <a:cubicBezTo>
                    <a:pt x="467" y="222"/>
                    <a:pt x="467" y="229"/>
                    <a:pt x="467" y="236"/>
                  </a:cubicBezTo>
                  <a:cubicBezTo>
                    <a:pt x="467" y="294"/>
                    <a:pt x="467" y="294"/>
                    <a:pt x="467" y="294"/>
                  </a:cubicBezTo>
                  <a:cubicBezTo>
                    <a:pt x="467" y="303"/>
                    <a:pt x="462" y="312"/>
                    <a:pt x="452" y="312"/>
                  </a:cubicBezTo>
                  <a:cubicBezTo>
                    <a:pt x="445" y="312"/>
                    <a:pt x="440" y="317"/>
                    <a:pt x="440" y="324"/>
                  </a:cubicBezTo>
                  <a:cubicBezTo>
                    <a:pt x="440" y="397"/>
                    <a:pt x="381" y="487"/>
                    <a:pt x="308" y="487"/>
                  </a:cubicBezTo>
                  <a:cubicBezTo>
                    <a:pt x="233" y="487"/>
                    <a:pt x="173" y="397"/>
                    <a:pt x="173" y="324"/>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gr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53" presetClass="entr" presetSubtype="16"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9_Blank_Gray">
    <p:bg>
      <p:bgPr>
        <a:gradFill>
          <a:gsLst>
            <a:gs pos="0">
              <a:schemeClr val="bg2">
                <a:lumMod val="95000"/>
                <a:lumOff val="5000"/>
              </a:schemeClr>
            </a:gs>
            <a:gs pos="100000">
              <a:schemeClr val="bg2"/>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625144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Logo Slide">
    <p:bg>
      <p:bgPr>
        <a:gradFill flip="none" rotWithShape="1">
          <a:gsLst>
            <a:gs pos="0">
              <a:schemeClr val="accent5"/>
            </a:gs>
            <a:gs pos="47000">
              <a:schemeClr val="accent1">
                <a:lumMod val="90000"/>
                <a:lumOff val="10000"/>
              </a:schemeClr>
            </a:gs>
            <a:gs pos="100000">
              <a:schemeClr val="accent3"/>
            </a:gs>
          </a:gsLst>
          <a:lin ang="27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alphaModFix amt="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Group 6"/>
          <p:cNvGrpSpPr/>
          <p:nvPr/>
        </p:nvGrpSpPr>
        <p:grpSpPr>
          <a:xfrm>
            <a:off x="4463703" y="2986727"/>
            <a:ext cx="3649746" cy="884546"/>
            <a:chOff x="5753494" y="2024196"/>
            <a:chExt cx="846681" cy="205200"/>
          </a:xfrm>
        </p:grpSpPr>
        <p:sp>
          <p:nvSpPr>
            <p:cNvPr id="9"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0"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1"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2"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3"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4"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5"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6"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7"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8"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9"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0"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1"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grpSp>
        <p:nvGrpSpPr>
          <p:cNvPr id="22" name="Group 21"/>
          <p:cNvGrpSpPr/>
          <p:nvPr userDrawn="1"/>
        </p:nvGrpSpPr>
        <p:grpSpPr>
          <a:xfrm>
            <a:off x="4463703" y="2986727"/>
            <a:ext cx="3649746" cy="884546"/>
            <a:chOff x="5753494" y="2024196"/>
            <a:chExt cx="846681" cy="205200"/>
          </a:xfrm>
        </p:grpSpPr>
        <p:sp>
          <p:nvSpPr>
            <p:cNvPr id="23"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4"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5"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6"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7"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8"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9"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0"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1"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2"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3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50437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ickQuizDivider_Slide">
    <p:bg>
      <p:bgPr>
        <a:gradFill>
          <a:gsLst>
            <a:gs pos="0">
              <a:srgbClr val="3470E9"/>
            </a:gs>
            <a:gs pos="37000">
              <a:srgbClr val="0C90EA"/>
            </a:gs>
            <a:gs pos="100000">
              <a:srgbClr val="231CA5"/>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30" name="Title 1"/>
          <p:cNvSpPr>
            <a:spLocks noGrp="1"/>
          </p:cNvSpPr>
          <p:nvPr>
            <p:ph type="title" hasCustomPrompt="1"/>
          </p:nvPr>
        </p:nvSpPr>
        <p:spPr>
          <a:xfrm>
            <a:off x="2645868" y="904016"/>
            <a:ext cx="8713814" cy="1313174"/>
          </a:xfrm>
        </p:spPr>
        <p:txBody>
          <a:bodyPr lIns="91440" tIns="45720" rIns="91440" bIns="45720" anchor="ctr">
            <a:normAutofit/>
          </a:bodyPr>
          <a:lstStyle>
            <a:lvl1pPr>
              <a:defRPr sz="4000">
                <a:solidFill>
                  <a:srgbClr val="FFFFFF"/>
                </a:solidFill>
              </a:defRPr>
            </a:lvl1pPr>
          </a:lstStyle>
          <a:p>
            <a:r>
              <a:rPr lang="en-US" dirty="0" smtClean="0"/>
              <a:t>Quick Quiz #</a:t>
            </a:r>
            <a:endParaRPr lang="en-US" dirty="0"/>
          </a:p>
        </p:txBody>
      </p:sp>
      <p:sp>
        <p:nvSpPr>
          <p:cNvPr id="31" name="Content Placeholder"/>
          <p:cNvSpPr>
            <a:spLocks noGrp="1"/>
          </p:cNvSpPr>
          <p:nvPr>
            <p:ph idx="1" hasCustomPrompt="1"/>
          </p:nvPr>
        </p:nvSpPr>
        <p:spPr>
          <a:xfrm>
            <a:off x="2688899" y="2377218"/>
            <a:ext cx="7347985"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ngleQuote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4" name="Slide Number"/>
          <p:cNvSpPr txBox="1">
            <a:spLocks/>
          </p:cNvSpPr>
          <p:nvPr userDrawn="1"/>
        </p:nvSpPr>
        <p:spPr>
          <a:xfrm>
            <a:off x="231632" y="6403998"/>
            <a:ext cx="259043" cy="261610"/>
          </a:xfrm>
          <a:prstGeom prst="rect">
            <a:avLst/>
          </a:prstGeom>
        </p:spPr>
        <p:txBody>
          <a:bodyPr wrap="none" anchor="ctr"/>
          <a:lstStyle>
            <a:defPPr>
              <a:defRPr lang="en-US"/>
            </a:defPPr>
            <a:lvl1pPr marL="0" algn="l" defTabSz="914377" rtl="0" eaLnBrk="1" latinLnBrk="0" hangingPunct="1">
              <a:defRPr sz="1100" kern="1200">
                <a:solidFill>
                  <a:schemeClr val="bg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2C84D205-261D-4C5B-9652-CCAC3F23D0BE}" type="slidenum">
              <a:rPr lang="en-US" smtClean="0"/>
              <a:pPr/>
              <a:t>‹#›</a:t>
            </a:fld>
            <a:endParaRPr lang="en-US" dirty="0"/>
          </a:p>
        </p:txBody>
      </p:sp>
    </p:spTree>
    <p:extLst>
      <p:ext uri="{BB962C8B-B14F-4D97-AF65-F5344CB8AC3E}">
        <p14:creationId xmlns:p14="http://schemas.microsoft.com/office/powerpoint/2010/main" val="2359215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2 pt tex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buSzPct val="80000"/>
              <a:defRPr sz="2200"/>
            </a:lvl1pPr>
            <a:lvl2pPr>
              <a:defRPr sz="2200"/>
            </a:lvl2pPr>
            <a:lvl3pPr>
              <a:defRPr/>
            </a:lvl3pPr>
            <a:lvl4pPr>
              <a:defRPr/>
            </a:lvl4pPr>
            <a:lvl5pPr>
              <a:defRPr/>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4052934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Content + Subtitle</a:t>
            </a:r>
            <a:endParaRPr lang="en-US" dirty="0"/>
          </a:p>
        </p:txBody>
      </p:sp>
      <p:sp>
        <p:nvSpPr>
          <p:cNvPr id="5" name="subtitle"/>
          <p:cNvSpPr>
            <a:spLocks noGrp="1"/>
          </p:cNvSpPr>
          <p:nvPr>
            <p:ph type="body" sz="quarter" idx="13" hasCustomPrompt="1"/>
          </p:nvPr>
        </p:nvSpPr>
        <p:spPr>
          <a:xfrm>
            <a:off x="950976" y="1087119"/>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ext Placeholder 2"/>
          <p:cNvSpPr>
            <a:spLocks noGrp="1"/>
          </p:cNvSpPr>
          <p:nvPr>
            <p:ph idx="1" hasCustomPrompt="1"/>
          </p:nvPr>
        </p:nvSpPr>
        <p:spPr>
          <a:xfrm>
            <a:off x="946786" y="1728000"/>
            <a:ext cx="10311765" cy="4452138"/>
          </a:xfrm>
          <a:prstGeom prst="rect">
            <a:avLst/>
          </a:prstGeom>
        </p:spPr>
        <p:txBody>
          <a:bodyPr vert="horz" lIns="91440" tIns="45720" rIns="91440" bIns="45720" rtlCol="0">
            <a:noAutofit/>
          </a:bodyPr>
          <a:lstStyle>
            <a:lvl1pPr>
              <a:defRPr sz="2200"/>
            </a:lvl1pPr>
            <a:lvl2pPr>
              <a:defRPr sz="2200"/>
            </a:lvl2pPr>
          </a:lstStyle>
          <a:p>
            <a:pPr lvl="0"/>
            <a:r>
              <a:rPr lang="en-US" dirty="0" smtClean="0"/>
              <a:t>Click to edit Master text styles (22 </a:t>
            </a:r>
            <a:r>
              <a:rPr lang="en-US" dirty="0" err="1" smtClean="0"/>
              <a:t>pt</a:t>
            </a:r>
            <a:r>
              <a:rPr lang="en-US" dirty="0" smtClean="0"/>
              <a:t>)</a:t>
            </a:r>
          </a:p>
          <a:p>
            <a:pPr lvl="1"/>
            <a:r>
              <a:rPr lang="en-US" dirty="0" smtClean="0"/>
              <a:t>Second level (22 pt)</a:t>
            </a:r>
          </a:p>
        </p:txBody>
      </p:sp>
    </p:spTree>
    <p:extLst>
      <p:ext uri="{BB962C8B-B14F-4D97-AF65-F5344CB8AC3E}">
        <p14:creationId xmlns:p14="http://schemas.microsoft.com/office/powerpoint/2010/main" val="20008162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Placeholder"/>
          <p:cNvSpPr>
            <a:spLocks noGrp="1"/>
          </p:cNvSpPr>
          <p:nvPr>
            <p:ph type="title"/>
          </p:nvPr>
        </p:nvSpPr>
        <p:spPr>
          <a:xfrm>
            <a:off x="946786" y="4419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251049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838940517"/>
      </p:ext>
    </p:extLst>
  </p:cSld>
  <p:clrMap bg1="lt1" tx1="dk1" bg2="lt2" tx2="dk2" accent1="accent1" accent2="accent2" accent3="accent3" accent4="accent4" accent5="accent5" accent6="accent6" hlink="hlink" folHlink="folHlink"/>
  <p:sldLayoutIdLst>
    <p:sldLayoutId id="2147483896" r:id="rId1"/>
    <p:sldLayoutId id="2147484039" r:id="rId2"/>
    <p:sldLayoutId id="2147483879" r:id="rId3"/>
    <p:sldLayoutId id="2147483882" r:id="rId4"/>
    <p:sldLayoutId id="2147483894" r:id="rId5"/>
    <p:sldLayoutId id="2147483981" r:id="rId6"/>
    <p:sldLayoutId id="2147483860" r:id="rId7"/>
    <p:sldLayoutId id="2147483861" r:id="rId8"/>
    <p:sldLayoutId id="2147483863" r:id="rId9"/>
    <p:sldLayoutId id="2147483885" r:id="rId10"/>
    <p:sldLayoutId id="2147483864" r:id="rId11"/>
    <p:sldLayoutId id="2147483866" r:id="rId12"/>
    <p:sldLayoutId id="2147483865" r:id="rId13"/>
    <p:sldLayoutId id="2147483897" r:id="rId14"/>
    <p:sldLayoutId id="2147483867" r:id="rId15"/>
    <p:sldLayoutId id="2147483884" r:id="rId16"/>
    <p:sldLayoutId id="2147483893" r:id="rId17"/>
    <p:sldLayoutId id="2147483883" r:id="rId18"/>
    <p:sldLayoutId id="2147483898" r:id="rId19"/>
    <p:sldLayoutId id="2147483868" r:id="rId20"/>
    <p:sldLayoutId id="2147483888" r:id="rId21"/>
    <p:sldLayoutId id="2147483869" r:id="rId22"/>
    <p:sldLayoutId id="2147483889" r:id="rId23"/>
    <p:sldLayoutId id="2147483870" r:id="rId24"/>
    <p:sldLayoutId id="2147483871" r:id="rId25"/>
    <p:sldLayoutId id="2147483872" r:id="rId26"/>
    <p:sldLayoutId id="2147484041" r:id="rId27"/>
    <p:sldLayoutId id="2147484042" r:id="rId28"/>
    <p:sldLayoutId id="2147484043" r:id="rId29"/>
    <p:sldLayoutId id="2147484044" r:id="rId30"/>
    <p:sldLayoutId id="2147484045" r:id="rId31"/>
    <p:sldLayoutId id="2147484047" r:id="rId32"/>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7092">
          <p15:clr>
            <a:srgbClr val="F26B43"/>
          </p15:clr>
        </p15:guide>
        <p15:guide id="4" pos="595">
          <p15:clr>
            <a:srgbClr val="F26B43"/>
          </p15:clr>
        </p15:guide>
        <p15:guide id="5" orient="horz" pos="540">
          <p15:clr>
            <a:srgbClr val="F26B43"/>
          </p15:clr>
        </p15:guide>
        <p15:guide id="6" orient="horz" pos="96">
          <p15:clr>
            <a:srgbClr val="F26B43"/>
          </p15:clr>
        </p15:guide>
        <p15:guide id="7" orient="horz" pos="4224">
          <p15:clr>
            <a:srgbClr val="F26B43"/>
          </p15:clr>
        </p15:guide>
        <p15:guide id="8" orient="horz" pos="1094" userDrawn="1">
          <p15:clr>
            <a:srgbClr val="F26B43"/>
          </p15:clr>
        </p15:guide>
        <p15:guide id="0" pos="3840" userDrawn="1">
          <p15:clr>
            <a:srgbClr val="F26B43"/>
          </p15:clr>
        </p15:guide>
        <p15:guide id="9" orient="horz" pos="3893" userDrawn="1">
          <p15:clr>
            <a:srgbClr val="F26B43"/>
          </p15:clr>
        </p15:guide>
        <p15:guide id="10" orient="horz" pos="1389" userDrawn="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solidFill>
                  <a:srgbClr val="FFFFFF">
                    <a:lumMod val="75000"/>
                  </a:srgbClr>
                </a:solidFill>
              </a:rPr>
              <a:pPr/>
              <a:t>‹#›</a:t>
            </a:fld>
            <a:endParaRPr lang="en-US" dirty="0">
              <a:solidFill>
                <a:srgbClr val="FFFFFF">
                  <a:lumMod val="75000"/>
                </a:srgbClr>
              </a:solidFill>
            </a:endParaRPr>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solidFill>
                <a:srgbClr val="FFFFFF"/>
              </a:solidFill>
            </a:endParaRPr>
          </a:p>
        </p:txBody>
      </p:sp>
    </p:spTree>
    <p:extLst>
      <p:ext uri="{BB962C8B-B14F-4D97-AF65-F5344CB8AC3E}">
        <p14:creationId xmlns:p14="http://schemas.microsoft.com/office/powerpoint/2010/main" val="3722875886"/>
      </p:ext>
    </p:extLst>
  </p:cSld>
  <p:clrMap bg1="lt1" tx1="dk1" bg2="lt2" tx2="dk2" accent1="accent1" accent2="accent2" accent3="accent3" accent4="accent4" accent5="accent5" accent6="accent6" hlink="hlink" folHlink="folHlink"/>
  <p:sldLayoutIdLst>
    <p:sldLayoutId id="2147483895" r:id="rId1"/>
    <p:sldLayoutId id="2147484028" r:id="rId2"/>
    <p:sldLayoutId id="2147483982" r:id="rId3"/>
    <p:sldLayoutId id="2147484029" r:id="rId4"/>
    <p:sldLayoutId id="2147484030" r:id="rId5"/>
    <p:sldLayoutId id="2147484033" r:id="rId6"/>
    <p:sldLayoutId id="2147484034" r:id="rId7"/>
    <p:sldLayoutId id="2147484035" r:id="rId8"/>
    <p:sldLayoutId id="2147484036" r:id="rId9"/>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7092">
          <p15:clr>
            <a:srgbClr val="F26B43"/>
          </p15:clr>
        </p15:guide>
        <p15:guide id="3" pos="595">
          <p15:clr>
            <a:srgbClr val="F26B43"/>
          </p15:clr>
        </p15:guide>
        <p15:guide id="4" orient="horz" pos="540">
          <p15:clr>
            <a:srgbClr val="F26B43"/>
          </p15:clr>
        </p15:guide>
        <p15:guide id="5" orient="horz" pos="96">
          <p15:clr>
            <a:srgbClr val="F26B43"/>
          </p15:clr>
        </p15:guide>
        <p15:guide id="6" orient="horz" pos="4224">
          <p15:clr>
            <a:srgbClr val="F26B43"/>
          </p15:clr>
        </p15:guide>
        <p15:guide id="7" orient="horz" pos="1094">
          <p15:clr>
            <a:srgbClr val="F26B43"/>
          </p15:clr>
        </p15:guide>
        <p15:guide id="8" pos="3840">
          <p15:clr>
            <a:srgbClr val="F26B43"/>
          </p15:clr>
        </p15:guide>
        <p15:guide id="9" orient="horz" pos="3893">
          <p15:clr>
            <a:srgbClr val="F26B43"/>
          </p15:clr>
        </p15:guide>
        <p15:guide id="10" orient="horz" pos="1389">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334898" y="-33552"/>
            <a:ext cx="12526898" cy="6948514"/>
          </a:xfrm>
          <a:prstGeom prst="rect">
            <a:avLst/>
          </a:prstGeom>
        </p:spPr>
      </p:pic>
      <p:sp>
        <p:nvSpPr>
          <p:cNvPr id="20" name="Rectangle 8"/>
          <p:cNvSpPr/>
          <p:nvPr/>
        </p:nvSpPr>
        <p:spPr>
          <a:xfrm>
            <a:off x="1048005" y="0"/>
            <a:ext cx="1799696" cy="151844"/>
          </a:xfrm>
          <a:prstGeom prst="rect">
            <a:avLst/>
          </a:prstGeom>
          <a:solidFill>
            <a:srgbClr val="FFFFFF"/>
          </a:solidFill>
          <a:ln w="12700">
            <a:miter lim="400000"/>
          </a:ln>
        </p:spPr>
        <p:txBody>
          <a:bodyPr lIns="45719" rIns="45719" anchor="ctr"/>
          <a:lstStyle/>
          <a:p>
            <a:pPr algn="ctr">
              <a:defRPr>
                <a:solidFill>
                  <a:srgbClr val="808080"/>
                </a:solidFill>
              </a:defRPr>
            </a:pPr>
            <a:endParaRPr dirty="0">
              <a:solidFill>
                <a:srgbClr val="808080"/>
              </a:solidFill>
            </a:endParaRPr>
          </a:p>
        </p:txBody>
      </p:sp>
      <p:grpSp>
        <p:nvGrpSpPr>
          <p:cNvPr id="21" name="Group 9"/>
          <p:cNvGrpSpPr/>
          <p:nvPr/>
        </p:nvGrpSpPr>
        <p:grpSpPr>
          <a:xfrm>
            <a:off x="1048005" y="766394"/>
            <a:ext cx="1930326" cy="467408"/>
            <a:chOff x="0" y="0"/>
            <a:chExt cx="1930325" cy="467406"/>
          </a:xfrm>
        </p:grpSpPr>
        <p:sp>
          <p:nvSpPr>
            <p:cNvPr id="22" name="Freeform 5"/>
            <p:cNvSpPr/>
            <p:nvPr/>
          </p:nvSpPr>
          <p:spPr>
            <a:xfrm>
              <a:off x="0" y="97123"/>
              <a:ext cx="370283" cy="3702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3" name="Freeform 6"/>
            <p:cNvSpPr/>
            <p:nvPr/>
          </p:nvSpPr>
          <p:spPr>
            <a:xfrm>
              <a:off x="91053" y="12140"/>
              <a:ext cx="370283" cy="36421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4" name="Freeform 7"/>
            <p:cNvSpPr/>
            <p:nvPr/>
          </p:nvSpPr>
          <p:spPr>
            <a:xfrm>
              <a:off x="564529" y="12140"/>
              <a:ext cx="21245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5" name="Freeform 8"/>
            <p:cNvSpPr/>
            <p:nvPr/>
          </p:nvSpPr>
          <p:spPr>
            <a:xfrm>
              <a:off x="880180" y="12140"/>
              <a:ext cx="36422" cy="194248"/>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6" name="Freeform 9"/>
            <p:cNvSpPr/>
            <p:nvPr/>
          </p:nvSpPr>
          <p:spPr>
            <a:xfrm>
              <a:off x="1019794" y="12140"/>
              <a:ext cx="18817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7" name="Freeform 10"/>
            <p:cNvSpPr/>
            <p:nvPr/>
          </p:nvSpPr>
          <p:spPr>
            <a:xfrm>
              <a:off x="131116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8" name="Freeform 11"/>
            <p:cNvSpPr/>
            <p:nvPr/>
          </p:nvSpPr>
          <p:spPr>
            <a:xfrm>
              <a:off x="160253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9" name="Freeform 12"/>
            <p:cNvSpPr/>
            <p:nvPr/>
          </p:nvSpPr>
          <p:spPr>
            <a:xfrm>
              <a:off x="564529" y="267089"/>
              <a:ext cx="194247"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0" name="Freeform 13"/>
            <p:cNvSpPr/>
            <p:nvPr/>
          </p:nvSpPr>
          <p:spPr>
            <a:xfrm>
              <a:off x="813407"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1" name="Freeform 14"/>
            <p:cNvSpPr/>
            <p:nvPr/>
          </p:nvSpPr>
          <p:spPr>
            <a:xfrm>
              <a:off x="1074426"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2" name="Freeform 15"/>
            <p:cNvSpPr/>
            <p:nvPr/>
          </p:nvSpPr>
          <p:spPr>
            <a:xfrm>
              <a:off x="1341515"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3" name="Freeform 16"/>
            <p:cNvSpPr/>
            <p:nvPr/>
          </p:nvSpPr>
          <p:spPr>
            <a:xfrm>
              <a:off x="1602534"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000000"/>
                </a:solidFill>
              </a:endParaRPr>
            </a:p>
          </p:txBody>
        </p:sp>
        <p:sp>
          <p:nvSpPr>
            <p:cNvPr id="34" name="Freeform 17"/>
            <p:cNvSpPr/>
            <p:nvPr/>
          </p:nvSpPr>
          <p:spPr>
            <a:xfrm>
              <a:off x="1845342" y="0"/>
              <a:ext cx="84984" cy="849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grpSp>
      <p:sp>
        <p:nvSpPr>
          <p:cNvPr id="2" name="Title 1"/>
          <p:cNvSpPr>
            <a:spLocks noGrp="1"/>
          </p:cNvSpPr>
          <p:nvPr>
            <p:ph type="ctrTitle"/>
          </p:nvPr>
        </p:nvSpPr>
        <p:spPr>
          <a:xfrm>
            <a:off x="930880" y="3459892"/>
            <a:ext cx="8735635" cy="1295895"/>
          </a:xfrm>
        </p:spPr>
        <p:txBody>
          <a:bodyPr>
            <a:normAutofit fontScale="90000"/>
          </a:bodyPr>
          <a:lstStyle/>
          <a:p>
            <a:r>
              <a:rPr lang="en-US" dirty="0" smtClean="0"/>
              <a:t>Module 7 – SMA-X Problem </a:t>
            </a:r>
            <a:r>
              <a:rPr lang="en-US" dirty="0" err="1" smtClean="0"/>
              <a:t>Mgmt</a:t>
            </a:r>
            <a:r>
              <a:rPr lang="en-US" dirty="0" smtClean="0"/>
              <a:t/>
            </a:r>
            <a:br>
              <a:rPr lang="en-US" dirty="0" smtClean="0"/>
            </a:br>
            <a:endParaRPr lang="en-US" sz="4000" dirty="0"/>
          </a:p>
        </p:txBody>
      </p:sp>
      <p:sp>
        <p:nvSpPr>
          <p:cNvPr id="3" name="Text Placeholder 2"/>
          <p:cNvSpPr>
            <a:spLocks noGrp="1"/>
          </p:cNvSpPr>
          <p:nvPr>
            <p:ph type="body" sz="quarter" idx="11"/>
          </p:nvPr>
        </p:nvSpPr>
        <p:spPr>
          <a:xfrm>
            <a:off x="930881" y="6196332"/>
            <a:ext cx="3588366" cy="433067"/>
          </a:xfrm>
        </p:spPr>
        <p:txBody>
          <a:bodyPr/>
          <a:lstStyle/>
          <a:p>
            <a:r>
              <a:rPr lang="en-US" dirty="0" smtClean="0"/>
              <a:t>Jan 2018</a:t>
            </a:r>
            <a:endParaRPr lang="en-US" dirty="0"/>
          </a:p>
        </p:txBody>
      </p:sp>
      <p:sp>
        <p:nvSpPr>
          <p:cNvPr id="4" name="Text Placeholder 3"/>
          <p:cNvSpPr>
            <a:spLocks noGrp="1"/>
          </p:cNvSpPr>
          <p:nvPr>
            <p:ph type="body" sz="quarter" idx="12"/>
          </p:nvPr>
        </p:nvSpPr>
        <p:spPr/>
        <p:txBody>
          <a:bodyPr/>
          <a:lstStyle/>
          <a:p>
            <a:endParaRPr lang="en-US" dirty="0"/>
          </a:p>
        </p:txBody>
      </p:sp>
      <p:sp>
        <p:nvSpPr>
          <p:cNvPr id="5" name="Slide Number Placeholder 4"/>
          <p:cNvSpPr>
            <a:spLocks noGrp="1"/>
          </p:cNvSpPr>
          <p:nvPr>
            <p:ph type="sldNum" sz="quarter" idx="4"/>
          </p:nvPr>
        </p:nvSpPr>
        <p:spPr/>
        <p:txBody>
          <a:bodyPr/>
          <a:lstStyle/>
          <a:p>
            <a:fld id="{0FB999A9-77CE-4AD1-9911-24A29F08BC34}" type="slidenum">
              <a:rPr lang="en-US" smtClean="0"/>
              <a:pPr/>
              <a:t>1</a:t>
            </a:fld>
            <a:endParaRPr lang="en-US" dirty="0"/>
          </a:p>
        </p:txBody>
      </p:sp>
    </p:spTree>
    <p:extLst>
      <p:ext uri="{BB962C8B-B14F-4D97-AF65-F5344CB8AC3E}">
        <p14:creationId xmlns:p14="http://schemas.microsoft.com/office/powerpoint/2010/main" val="398974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41988" y="218261"/>
            <a:ext cx="10311765" cy="657844"/>
          </a:xfrm>
        </p:spPr>
        <p:txBody>
          <a:bodyPr/>
          <a:lstStyle/>
          <a:p>
            <a:r>
              <a:rPr lang="en-US" dirty="0" smtClean="0"/>
              <a:t>Searching for Duplicate Problems</a:t>
            </a:r>
            <a:endParaRPr lang="en-US" dirty="0"/>
          </a:p>
        </p:txBody>
      </p:sp>
      <p:sp>
        <p:nvSpPr>
          <p:cNvPr id="9" name="Text Placeholder 8"/>
          <p:cNvSpPr>
            <a:spLocks noGrp="1"/>
          </p:cNvSpPr>
          <p:nvPr>
            <p:ph type="body" sz="quarter" idx="13"/>
          </p:nvPr>
        </p:nvSpPr>
        <p:spPr>
          <a:xfrm>
            <a:off x="646178" y="876105"/>
            <a:ext cx="10311765" cy="418375"/>
          </a:xfrm>
        </p:spPr>
        <p:txBody>
          <a:bodyPr/>
          <a:lstStyle/>
          <a:p>
            <a:r>
              <a:rPr lang="en-US" dirty="0" smtClean="0"/>
              <a:t>Ensures </a:t>
            </a:r>
            <a:r>
              <a:rPr lang="en-US" dirty="0"/>
              <a:t>efficient use of resources</a:t>
            </a:r>
          </a:p>
        </p:txBody>
      </p:sp>
      <p:sp>
        <p:nvSpPr>
          <p:cNvPr id="4" name="Slide Number Placeholder 3"/>
          <p:cNvSpPr>
            <a:spLocks noGrp="1"/>
          </p:cNvSpPr>
          <p:nvPr>
            <p:ph type="sldNum" sz="quarter" idx="4"/>
          </p:nvPr>
        </p:nvSpPr>
        <p:spPr/>
        <p:txBody>
          <a:bodyPr/>
          <a:lstStyle/>
          <a:p>
            <a:fld id="{B016F8AB-BCEA-4347-8BA6-BE776009BC89}" type="slidenum">
              <a:rPr lang="en-US" smtClean="0"/>
              <a:t>10</a:t>
            </a:fld>
            <a:endParaRPr lang="en-US"/>
          </a:p>
        </p:txBody>
      </p:sp>
      <p:sp>
        <p:nvSpPr>
          <p:cNvPr id="5" name="Text Placeholder 4"/>
          <p:cNvSpPr>
            <a:spLocks noGrp="1"/>
          </p:cNvSpPr>
          <p:nvPr>
            <p:ph idx="1"/>
          </p:nvPr>
        </p:nvSpPr>
        <p:spPr>
          <a:xfrm>
            <a:off x="641988" y="1516986"/>
            <a:ext cx="10311765" cy="4452138"/>
          </a:xfrm>
        </p:spPr>
        <p:txBody>
          <a:bodyPr/>
          <a:lstStyle/>
          <a:p>
            <a:pPr>
              <a:spcAft>
                <a:spcPts val="800"/>
              </a:spcAft>
            </a:pPr>
            <a:r>
              <a:rPr lang="en-US" dirty="0" smtClean="0"/>
              <a:t>Link as duplicate</a:t>
            </a:r>
          </a:p>
          <a:p>
            <a:pPr>
              <a:spcAft>
                <a:spcPts val="800"/>
              </a:spcAft>
            </a:pPr>
            <a:r>
              <a:rPr lang="en-US" dirty="0" smtClean="0"/>
              <a:t>Abandon as duplicate</a:t>
            </a:r>
          </a:p>
        </p:txBody>
      </p:sp>
      <p:pic>
        <p:nvPicPr>
          <p:cNvPr id="2" name="Picture 1"/>
          <p:cNvPicPr>
            <a:picLocks noChangeAspect="1"/>
          </p:cNvPicPr>
          <p:nvPr/>
        </p:nvPicPr>
        <p:blipFill>
          <a:blip r:embed="rId3"/>
          <a:stretch>
            <a:fillRect/>
          </a:stretch>
        </p:blipFill>
        <p:spPr>
          <a:xfrm>
            <a:off x="3645285" y="1322641"/>
            <a:ext cx="8374303" cy="2684388"/>
          </a:xfrm>
          <a:prstGeom prst="rect">
            <a:avLst/>
          </a:prstGeom>
        </p:spPr>
      </p:pic>
      <p:pic>
        <p:nvPicPr>
          <p:cNvPr id="6" name="Picture 5"/>
          <p:cNvPicPr>
            <a:picLocks noChangeAspect="1"/>
          </p:cNvPicPr>
          <p:nvPr/>
        </p:nvPicPr>
        <p:blipFill>
          <a:blip r:embed="rId4"/>
          <a:stretch>
            <a:fillRect/>
          </a:stretch>
        </p:blipFill>
        <p:spPr>
          <a:xfrm>
            <a:off x="640387" y="2679490"/>
            <a:ext cx="4863927" cy="4055575"/>
          </a:xfrm>
          <a:prstGeom prst="rect">
            <a:avLst/>
          </a:prstGeom>
        </p:spPr>
      </p:pic>
      <p:pic>
        <p:nvPicPr>
          <p:cNvPr id="7" name="Picture 6"/>
          <p:cNvPicPr>
            <a:picLocks noChangeAspect="1"/>
          </p:cNvPicPr>
          <p:nvPr/>
        </p:nvPicPr>
        <p:blipFill>
          <a:blip r:embed="rId5"/>
          <a:stretch>
            <a:fillRect/>
          </a:stretch>
        </p:blipFill>
        <p:spPr>
          <a:xfrm>
            <a:off x="5705786" y="4269349"/>
            <a:ext cx="6057143" cy="2247619"/>
          </a:xfrm>
          <a:prstGeom prst="rect">
            <a:avLst/>
          </a:prstGeom>
        </p:spPr>
      </p:pic>
      <p:sp>
        <p:nvSpPr>
          <p:cNvPr id="10" name="Rectangular Callout 9"/>
          <p:cNvSpPr/>
          <p:nvPr/>
        </p:nvSpPr>
        <p:spPr bwMode="gray">
          <a:xfrm>
            <a:off x="9189061" y="647229"/>
            <a:ext cx="2573867" cy="755808"/>
          </a:xfrm>
          <a:prstGeom prst="wedgeRectCallout">
            <a:avLst>
              <a:gd name="adj1" fmla="val -40450"/>
              <a:gd name="adj2" fmla="val 79236"/>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1. From problem, click </a:t>
            </a:r>
            <a:r>
              <a:rPr lang="en-AU" sz="1600" i="1" dirty="0"/>
              <a:t>Search for Duplicates</a:t>
            </a:r>
            <a:endParaRPr lang="en-US" sz="1600" i="1" dirty="0"/>
          </a:p>
        </p:txBody>
      </p:sp>
      <p:sp>
        <p:nvSpPr>
          <p:cNvPr id="12" name="Rectangular Callout 11"/>
          <p:cNvSpPr/>
          <p:nvPr/>
        </p:nvSpPr>
        <p:spPr bwMode="gray">
          <a:xfrm>
            <a:off x="1908848" y="2435617"/>
            <a:ext cx="2742080" cy="1030207"/>
          </a:xfrm>
          <a:prstGeom prst="wedgeRectCallout">
            <a:avLst>
              <a:gd name="adj1" fmla="val 420"/>
              <a:gd name="adj2" fmla="val 119880"/>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2. In Duplicate List, select a duplicate and click </a:t>
            </a:r>
            <a:r>
              <a:rPr lang="en-AU" sz="1600" i="1" dirty="0"/>
              <a:t>Link as Duplicate</a:t>
            </a:r>
            <a:endParaRPr lang="en-US" sz="1600" i="1" dirty="0"/>
          </a:p>
        </p:txBody>
      </p:sp>
      <p:sp>
        <p:nvSpPr>
          <p:cNvPr id="13" name="Rectangular Callout 12"/>
          <p:cNvSpPr/>
          <p:nvPr/>
        </p:nvSpPr>
        <p:spPr bwMode="gray">
          <a:xfrm>
            <a:off x="5090355" y="5990638"/>
            <a:ext cx="2742080" cy="788652"/>
          </a:xfrm>
          <a:prstGeom prst="wedgeRectCallout">
            <a:avLst>
              <a:gd name="adj1" fmla="val 75423"/>
              <a:gd name="adj2" fmla="val -19983"/>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3. Duplicate problem will be abandoned</a:t>
            </a:r>
            <a:endParaRPr lang="en-US" sz="1600" i="1" dirty="0"/>
          </a:p>
        </p:txBody>
      </p:sp>
    </p:spTree>
    <p:extLst>
      <p:ext uri="{BB962C8B-B14F-4D97-AF65-F5344CB8AC3E}">
        <p14:creationId xmlns:p14="http://schemas.microsoft.com/office/powerpoint/2010/main" val="22582760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Workflow</a:t>
            </a:r>
            <a:endParaRPr lang="en-US" dirty="0"/>
          </a:p>
        </p:txBody>
      </p:sp>
      <p:sp>
        <p:nvSpPr>
          <p:cNvPr id="3" name="Slide Number Placeholder 2"/>
          <p:cNvSpPr>
            <a:spLocks noGrp="1"/>
          </p:cNvSpPr>
          <p:nvPr>
            <p:ph type="sldNum" sz="quarter" idx="4"/>
          </p:nvPr>
        </p:nvSpPr>
        <p:spPr/>
        <p:txBody>
          <a:bodyPr/>
          <a:lstStyle/>
          <a:p>
            <a:fld id="{B016F8AB-BCEA-4347-8BA6-BE776009BC89}" type="slidenum">
              <a:rPr lang="en-US" smtClean="0"/>
              <a:t>11</a:t>
            </a:fld>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38034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Workflow </a:t>
            </a:r>
            <a:r>
              <a:rPr lang="en-US" dirty="0"/>
              <a:t>– Automatic Transitions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2" y="1122313"/>
            <a:ext cx="11093861" cy="5108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4"/>
          </p:nvPr>
        </p:nvSpPr>
        <p:spPr/>
        <p:txBody>
          <a:bodyPr/>
          <a:lstStyle/>
          <a:p>
            <a:fld id="{0FB999A9-77CE-4AD1-9911-24A29F08BC34}" type="slidenum">
              <a:rPr lang="en-US" smtClean="0"/>
              <a:pPr/>
              <a:t>12</a:t>
            </a:fld>
            <a:endParaRPr lang="en-US" dirty="0"/>
          </a:p>
        </p:txBody>
      </p:sp>
    </p:spTree>
    <p:extLst>
      <p:ext uri="{BB962C8B-B14F-4D97-AF65-F5344CB8AC3E}">
        <p14:creationId xmlns:p14="http://schemas.microsoft.com/office/powerpoint/2010/main" val="127939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and SACM model</a:t>
            </a:r>
            <a:endParaRPr lang="en-US" dirty="0"/>
          </a:p>
        </p:txBody>
      </p:sp>
      <p:sp>
        <p:nvSpPr>
          <p:cNvPr id="5" name="Slide Number Placeholder 4"/>
          <p:cNvSpPr>
            <a:spLocks noGrp="1"/>
          </p:cNvSpPr>
          <p:nvPr>
            <p:ph type="sldNum" sz="quarter" idx="4"/>
          </p:nvPr>
        </p:nvSpPr>
        <p:spPr/>
        <p:txBody>
          <a:bodyPr/>
          <a:lstStyle/>
          <a:p>
            <a:fld id="{B016F8AB-BCEA-4347-8BA6-BE776009BC89}" type="slidenum">
              <a:rPr lang="en-US" smtClean="0"/>
              <a:t>13</a:t>
            </a:fld>
            <a:endParaRPr lang="en-US"/>
          </a:p>
        </p:txBody>
      </p:sp>
      <p:sp>
        <p:nvSpPr>
          <p:cNvPr id="4" name="Content Placeholder 3"/>
          <p:cNvSpPr>
            <a:spLocks noGrp="1"/>
          </p:cNvSpPr>
          <p:nvPr>
            <p:ph idx="1"/>
          </p:nvPr>
        </p:nvSpPr>
        <p:spPr>
          <a:xfrm>
            <a:off x="946786" y="1524002"/>
            <a:ext cx="10311765" cy="4656136"/>
          </a:xfrm>
        </p:spPr>
        <p:txBody>
          <a:bodyPr>
            <a:normAutofit/>
          </a:bodyPr>
          <a:lstStyle/>
          <a:p>
            <a:pPr marL="0" lvl="1" indent="0">
              <a:buClr>
                <a:schemeClr val="bg1">
                  <a:lumMod val="50000"/>
                </a:schemeClr>
              </a:buClr>
              <a:buNone/>
            </a:pPr>
            <a:r>
              <a:rPr lang="en-US" sz="2800" b="1" dirty="0" smtClean="0">
                <a:solidFill>
                  <a:schemeClr val="accent2"/>
                </a:solidFill>
              </a:rPr>
              <a:t>General </a:t>
            </a:r>
            <a:r>
              <a:rPr lang="en-US" sz="2800" b="1" dirty="0">
                <a:solidFill>
                  <a:schemeClr val="accent2"/>
                </a:solidFill>
              </a:rPr>
              <a:t>tab </a:t>
            </a:r>
          </a:p>
          <a:p>
            <a:pPr marL="349779" lvl="3" indent="-228594">
              <a:lnSpc>
                <a:spcPct val="110000"/>
              </a:lnSpc>
              <a:buClr>
                <a:schemeClr val="bg1">
                  <a:lumMod val="50000"/>
                </a:schemeClr>
              </a:buClr>
              <a:buFont typeface="Arial" panose="020B0604020202020204" pitchFamily="34" charset="0"/>
              <a:buChar char="•"/>
            </a:pPr>
            <a:r>
              <a:rPr lang="en-US" dirty="0"/>
              <a:t>Actual service</a:t>
            </a:r>
          </a:p>
          <a:p>
            <a:pPr marL="349779" lvl="3" indent="-228594">
              <a:lnSpc>
                <a:spcPct val="110000"/>
              </a:lnSpc>
              <a:buClr>
                <a:schemeClr val="bg1">
                  <a:lumMod val="50000"/>
                </a:schemeClr>
              </a:buClr>
              <a:buFont typeface="Arial" panose="020B0604020202020204" pitchFamily="34" charset="0"/>
              <a:buChar char="•"/>
            </a:pPr>
            <a:r>
              <a:rPr lang="en-US" dirty="0"/>
              <a:t>Service Component</a:t>
            </a:r>
          </a:p>
          <a:p>
            <a:pPr marL="0" lvl="1" indent="0">
              <a:buClr>
                <a:schemeClr val="bg1">
                  <a:lumMod val="50000"/>
                </a:schemeClr>
              </a:buClr>
              <a:buNone/>
            </a:pPr>
            <a:r>
              <a:rPr lang="en-US" sz="2800" b="1" dirty="0">
                <a:solidFill>
                  <a:schemeClr val="accent2"/>
                </a:solidFill>
              </a:rPr>
              <a:t>Involved CIs tab</a:t>
            </a:r>
          </a:p>
          <a:p>
            <a:pPr marL="349779" lvl="3" indent="-228594">
              <a:lnSpc>
                <a:spcPct val="110000"/>
              </a:lnSpc>
              <a:buClr>
                <a:schemeClr val="bg1">
                  <a:lumMod val="50000"/>
                </a:schemeClr>
              </a:buClr>
              <a:buFont typeface="Arial" panose="020B0604020202020204" pitchFamily="34" charset="0"/>
              <a:buChar char="•"/>
            </a:pPr>
            <a:r>
              <a:rPr lang="en-US" dirty="0" smtClean="0"/>
              <a:t>Devices</a:t>
            </a:r>
            <a:endParaRPr lang="en-US" dirty="0"/>
          </a:p>
          <a:p>
            <a:pPr marL="349779" lvl="3" indent="-228594">
              <a:lnSpc>
                <a:spcPct val="110000"/>
              </a:lnSpc>
              <a:buClr>
                <a:schemeClr val="bg1">
                  <a:lumMod val="50000"/>
                </a:schemeClr>
              </a:buClr>
              <a:buFont typeface="Arial" panose="020B0604020202020204" pitchFamily="34" charset="0"/>
              <a:buChar char="•"/>
            </a:pPr>
            <a:r>
              <a:rPr lang="en-US" dirty="0" smtClean="0"/>
              <a:t>Involved Infrastructure &amp; peripherals</a:t>
            </a:r>
          </a:p>
          <a:p>
            <a:pPr marL="349779" lvl="3" indent="-228594">
              <a:lnSpc>
                <a:spcPct val="110000"/>
              </a:lnSpc>
              <a:buClr>
                <a:schemeClr val="bg1">
                  <a:lumMod val="50000"/>
                </a:schemeClr>
              </a:buClr>
              <a:buFont typeface="Arial" panose="020B0604020202020204" pitchFamily="34" charset="0"/>
              <a:buChar char="•"/>
            </a:pPr>
            <a:r>
              <a:rPr lang="en-US" dirty="0" smtClean="0"/>
              <a:t>Involved Licenses</a:t>
            </a:r>
          </a:p>
          <a:p>
            <a:pPr marL="349779" lvl="3" indent="-228594">
              <a:lnSpc>
                <a:spcPct val="110000"/>
              </a:lnSpc>
              <a:buClr>
                <a:schemeClr val="bg1">
                  <a:lumMod val="50000"/>
                </a:schemeClr>
              </a:buClr>
              <a:buFont typeface="Arial" panose="020B0604020202020204" pitchFamily="34" charset="0"/>
              <a:buChar char="•"/>
            </a:pPr>
            <a:r>
              <a:rPr lang="en-US" dirty="0" smtClean="0"/>
              <a:t>System </a:t>
            </a:r>
            <a:r>
              <a:rPr lang="en-US" dirty="0"/>
              <a:t>elements</a:t>
            </a:r>
          </a:p>
          <a:p>
            <a:pPr marL="2116" lvl="1" indent="-228594">
              <a:lnSpc>
                <a:spcPct val="110000"/>
              </a:lnSpc>
              <a:buClr>
                <a:schemeClr val="bg1">
                  <a:lumMod val="50000"/>
                </a:schemeClr>
              </a:buClr>
              <a:buFont typeface="Arial" panose="020B0604020202020204" pitchFamily="34" charset="0"/>
              <a:buChar char="•"/>
            </a:pPr>
            <a:endParaRPr lang="en-US" dirty="0" smtClean="0"/>
          </a:p>
        </p:txBody>
      </p:sp>
      <p:pic>
        <p:nvPicPr>
          <p:cNvPr id="6" name="Picture 5"/>
          <p:cNvPicPr>
            <a:picLocks noChangeAspect="1"/>
          </p:cNvPicPr>
          <p:nvPr/>
        </p:nvPicPr>
        <p:blipFill>
          <a:blip r:embed="rId3"/>
          <a:stretch>
            <a:fillRect/>
          </a:stretch>
        </p:blipFill>
        <p:spPr>
          <a:xfrm>
            <a:off x="4877569" y="1524002"/>
            <a:ext cx="6701815" cy="3638315"/>
          </a:xfrm>
          <a:prstGeom prst="rect">
            <a:avLst/>
          </a:prstGeom>
        </p:spPr>
      </p:pic>
    </p:spTree>
    <p:extLst>
      <p:ext uri="{BB962C8B-B14F-4D97-AF65-F5344CB8AC3E}">
        <p14:creationId xmlns:p14="http://schemas.microsoft.com/office/powerpoint/2010/main" val="246038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0021" y="1598837"/>
            <a:ext cx="11237659" cy="4678915"/>
          </a:xfrm>
          <a:prstGeom prst="rect">
            <a:avLst/>
          </a:prstGeom>
        </p:spPr>
      </p:pic>
      <p:sp>
        <p:nvSpPr>
          <p:cNvPr id="2" name="Title 1"/>
          <p:cNvSpPr>
            <a:spLocks noGrp="1"/>
          </p:cNvSpPr>
          <p:nvPr>
            <p:ph type="title"/>
          </p:nvPr>
        </p:nvSpPr>
        <p:spPr/>
        <p:txBody>
          <a:bodyPr/>
          <a:lstStyle/>
          <a:p>
            <a:r>
              <a:rPr lang="en-US" dirty="0" smtClean="0"/>
              <a:t>Involved CIs</a:t>
            </a:r>
            <a:endParaRPr lang="en-US" dirty="0"/>
          </a:p>
        </p:txBody>
      </p:sp>
      <p:pic>
        <p:nvPicPr>
          <p:cNvPr id="4" name="Picture 3"/>
          <p:cNvPicPr>
            <a:picLocks noChangeAspect="1"/>
          </p:cNvPicPr>
          <p:nvPr/>
        </p:nvPicPr>
        <p:blipFill>
          <a:blip r:embed="rId4"/>
          <a:stretch>
            <a:fillRect/>
          </a:stretch>
        </p:blipFill>
        <p:spPr>
          <a:xfrm>
            <a:off x="6080098" y="313420"/>
            <a:ext cx="5940629" cy="4360181"/>
          </a:xfrm>
          <a:prstGeom prst="rect">
            <a:avLst/>
          </a:prstGeom>
        </p:spPr>
      </p:pic>
      <p:cxnSp>
        <p:nvCxnSpPr>
          <p:cNvPr id="6" name="Straight Arrow Connector 5"/>
          <p:cNvCxnSpPr/>
          <p:nvPr/>
        </p:nvCxnSpPr>
        <p:spPr>
          <a:xfrm flipV="1">
            <a:off x="4009997" y="2173352"/>
            <a:ext cx="2179787" cy="564965"/>
          </a:xfrm>
          <a:prstGeom prst="straightConnector1">
            <a:avLst/>
          </a:prstGeom>
          <a:ln w="38100" cmpd="sng">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4294967295"/>
          </p:nvPr>
        </p:nvSpPr>
        <p:spPr>
          <a:xfrm>
            <a:off x="11049002" y="6430869"/>
            <a:ext cx="533399" cy="232147"/>
          </a:xfrm>
          <a:prstGeom prst="rect">
            <a:avLst/>
          </a:prstGeom>
        </p:spPr>
        <p:txBody>
          <a:bodyPr/>
          <a:lstStyle/>
          <a:p>
            <a:fld id="{B016F8AB-BCEA-4347-8BA6-BE776009BC89}" type="slidenum">
              <a:rPr lang="en-US" smtClean="0"/>
              <a:t>14</a:t>
            </a:fld>
            <a:endParaRPr lang="en-US"/>
          </a:p>
        </p:txBody>
      </p:sp>
    </p:spTree>
    <p:extLst>
      <p:ext uri="{BB962C8B-B14F-4D97-AF65-F5344CB8AC3E}">
        <p14:creationId xmlns:p14="http://schemas.microsoft.com/office/powerpoint/2010/main" val="27756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 Discussions</a:t>
            </a:r>
            <a:endParaRPr lang="en-US" dirty="0"/>
          </a:p>
        </p:txBody>
      </p:sp>
      <p:sp>
        <p:nvSpPr>
          <p:cNvPr id="5" name="Content Placeholder 4"/>
          <p:cNvSpPr>
            <a:spLocks noGrp="1"/>
          </p:cNvSpPr>
          <p:nvPr>
            <p:ph idx="1"/>
          </p:nvPr>
        </p:nvSpPr>
        <p:spPr>
          <a:xfrm>
            <a:off x="609600" y="1524002"/>
            <a:ext cx="5110104" cy="4571999"/>
          </a:xfrm>
        </p:spPr>
        <p:txBody>
          <a:bodyPr>
            <a:noAutofit/>
          </a:bodyPr>
          <a:lstStyle/>
          <a:p>
            <a:r>
              <a:rPr lang="en-US" sz="1867" dirty="0"/>
              <a:t>Comments Types</a:t>
            </a:r>
          </a:p>
          <a:p>
            <a:pPr lvl="1"/>
            <a:r>
              <a:rPr lang="en-US" sz="1667" dirty="0"/>
              <a:t>Agents </a:t>
            </a:r>
            <a:r>
              <a:rPr lang="en-US" sz="1867" dirty="0"/>
              <a:t>can</a:t>
            </a:r>
            <a:r>
              <a:rPr lang="en-US" sz="1667" dirty="0"/>
              <a:t> flag a discussion comment with a type</a:t>
            </a:r>
          </a:p>
          <a:p>
            <a:pPr lvl="1"/>
            <a:r>
              <a:rPr lang="en-US" sz="1667" dirty="0"/>
              <a:t>E.g. : Internal comment, communication with Vendor, Customer Update, </a:t>
            </a:r>
            <a:r>
              <a:rPr lang="en-US" sz="1667" dirty="0" err="1"/>
              <a:t>etc</a:t>
            </a:r>
            <a:r>
              <a:rPr lang="en-US" sz="1667" dirty="0"/>
              <a:t>…</a:t>
            </a:r>
          </a:p>
          <a:p>
            <a:endParaRPr lang="en-US" sz="1867" dirty="0"/>
          </a:p>
          <a:p>
            <a:r>
              <a:rPr lang="en-US" sz="1867" dirty="0"/>
              <a:t>Comment Based Events and BR Processing</a:t>
            </a:r>
          </a:p>
          <a:p>
            <a:pPr marL="0" indent="0">
              <a:buNone/>
            </a:pPr>
            <a:endParaRPr lang="en-US" sz="1867" dirty="0"/>
          </a:p>
          <a:p>
            <a:r>
              <a:rPr lang="en-US" sz="1867" dirty="0"/>
              <a:t>Enables configurable </a:t>
            </a:r>
            <a:r>
              <a:rPr lang="en-US" sz="1867" dirty="0" smtClean="0"/>
              <a:t>use </a:t>
            </a:r>
            <a:r>
              <a:rPr lang="en-US" sz="1867" dirty="0"/>
              <a:t>cases</a:t>
            </a:r>
          </a:p>
          <a:p>
            <a:pPr lvl="1"/>
            <a:r>
              <a:rPr lang="en-US" sz="1667" dirty="0"/>
              <a:t>Flag records as updated</a:t>
            </a:r>
          </a:p>
          <a:p>
            <a:pPr lvl="1"/>
            <a:r>
              <a:rPr lang="en-US" sz="1667" dirty="0"/>
              <a:t>Propagate comments from incident to Request</a:t>
            </a:r>
          </a:p>
          <a:p>
            <a:pPr lvl="1"/>
            <a:r>
              <a:rPr lang="en-US" sz="1667" dirty="0"/>
              <a:t>Suspend request depending on Comment’s purpose</a:t>
            </a:r>
          </a:p>
        </p:txBody>
      </p:sp>
      <p:sp>
        <p:nvSpPr>
          <p:cNvPr id="4" name="Slide Number Placeholder 3"/>
          <p:cNvSpPr>
            <a:spLocks noGrp="1"/>
          </p:cNvSpPr>
          <p:nvPr>
            <p:ph type="sldNum" sz="quarter" idx="12"/>
          </p:nvPr>
        </p:nvSpPr>
        <p:spPr/>
        <p:txBody>
          <a:bodyPr/>
          <a:lstStyle/>
          <a:p>
            <a:fld id="{B016F8AB-BCEA-4347-8BA6-BE776009BC89}" type="slidenum">
              <a:rPr lang="en-US" smtClean="0"/>
              <a:t>15</a:t>
            </a:fld>
            <a:endParaRPr lang="en-US"/>
          </a:p>
        </p:txBody>
      </p:sp>
      <p:pic>
        <p:nvPicPr>
          <p:cNvPr id="8" name="Picture 7"/>
          <p:cNvPicPr>
            <a:picLocks noChangeAspect="1"/>
          </p:cNvPicPr>
          <p:nvPr/>
        </p:nvPicPr>
        <p:blipFill>
          <a:blip r:embed="rId3"/>
          <a:stretch>
            <a:fillRect/>
          </a:stretch>
        </p:blipFill>
        <p:spPr>
          <a:xfrm>
            <a:off x="6290597" y="673004"/>
            <a:ext cx="2476500" cy="20574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6935173" y="3009901"/>
            <a:ext cx="4770120" cy="3086100"/>
          </a:xfrm>
          <a:prstGeom prst="rect">
            <a:avLst/>
          </a:prstGeom>
          <a:ln>
            <a:solidFill>
              <a:schemeClr val="tx1"/>
            </a:solidFill>
          </a:ln>
        </p:spPr>
      </p:pic>
    </p:spTree>
    <p:extLst>
      <p:ext uri="{BB962C8B-B14F-4D97-AF65-F5344CB8AC3E}">
        <p14:creationId xmlns:p14="http://schemas.microsoft.com/office/powerpoint/2010/main" val="52316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6786" y="147921"/>
            <a:ext cx="10311765" cy="1080000"/>
          </a:xfrm>
        </p:spPr>
        <p:txBody>
          <a:bodyPr/>
          <a:lstStyle/>
          <a:p>
            <a:r>
              <a:rPr lang="en-US" dirty="0" smtClean="0"/>
              <a:t>Investigation &amp; Resolve</a:t>
            </a:r>
            <a:endParaRPr lang="en-US" dirty="0"/>
          </a:p>
        </p:txBody>
      </p:sp>
      <p:sp>
        <p:nvSpPr>
          <p:cNvPr id="4" name="Content Placeholder 3"/>
          <p:cNvSpPr>
            <a:spLocks noGrp="1"/>
          </p:cNvSpPr>
          <p:nvPr>
            <p:ph idx="1"/>
          </p:nvPr>
        </p:nvSpPr>
        <p:spPr>
          <a:xfrm>
            <a:off x="946786" y="879233"/>
            <a:ext cx="5443117" cy="5019553"/>
          </a:xfrm>
        </p:spPr>
        <p:txBody>
          <a:bodyPr/>
          <a:lstStyle/>
          <a:p>
            <a:r>
              <a:rPr lang="en-US" dirty="0" smtClean="0"/>
              <a:t>Known Error</a:t>
            </a:r>
          </a:p>
          <a:p>
            <a:r>
              <a:rPr lang="en-US" dirty="0" smtClean="0"/>
              <a:t>Work around</a:t>
            </a:r>
          </a:p>
          <a:p>
            <a:r>
              <a:rPr lang="en-US" dirty="0" smtClean="0"/>
              <a:t>Root Cause</a:t>
            </a:r>
          </a:p>
          <a:p>
            <a:pPr>
              <a:spcAft>
                <a:spcPts val="0"/>
              </a:spcAft>
            </a:pPr>
            <a:r>
              <a:rPr lang="en-US" dirty="0" smtClean="0"/>
              <a:t>Solution</a:t>
            </a:r>
            <a:br>
              <a:rPr lang="en-US" dirty="0" smtClean="0"/>
            </a:br>
            <a:endParaRPr lang="en-US" dirty="0" smtClean="0"/>
          </a:p>
          <a:p>
            <a:r>
              <a:rPr lang="en-US" dirty="0" smtClean="0"/>
              <a:t>Closing Review results and Completion Code</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4069758"/>
            <a:ext cx="6045200" cy="262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903" y="469900"/>
            <a:ext cx="5704731" cy="4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016F8AB-BCEA-4347-8BA6-BE776009BC89}" type="slidenum">
              <a:rPr lang="en-US" smtClean="0"/>
              <a:pPr/>
              <a:t>16</a:t>
            </a:fld>
            <a:endParaRPr lang="en-US"/>
          </a:p>
        </p:txBody>
      </p:sp>
    </p:spTree>
    <p:extLst>
      <p:ext uri="{BB962C8B-B14F-4D97-AF65-F5344CB8AC3E}">
        <p14:creationId xmlns:p14="http://schemas.microsoft.com/office/powerpoint/2010/main" val="274850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Topic Analytics</a:t>
            </a:r>
            <a:endParaRPr lang="en-US" dirty="0"/>
          </a:p>
        </p:txBody>
      </p:sp>
      <p:sp>
        <p:nvSpPr>
          <p:cNvPr id="3" name="Slide Number Placeholder 2"/>
          <p:cNvSpPr>
            <a:spLocks noGrp="1"/>
          </p:cNvSpPr>
          <p:nvPr>
            <p:ph type="sldNum" sz="quarter" idx="4"/>
          </p:nvPr>
        </p:nvSpPr>
        <p:spPr/>
        <p:txBody>
          <a:bodyPr/>
          <a:lstStyle/>
          <a:p>
            <a:fld id="{B016F8AB-BCEA-4347-8BA6-BE776009BC89}" type="slidenum">
              <a:rPr lang="en-US" smtClean="0"/>
              <a:t>17</a:t>
            </a:fld>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7886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Hot Topic Analytics</a:t>
            </a:r>
            <a:endParaRPr lang="en-US" dirty="0"/>
          </a:p>
        </p:txBody>
      </p:sp>
      <p:sp>
        <p:nvSpPr>
          <p:cNvPr id="2" name="Subtitle 1"/>
          <p:cNvSpPr>
            <a:spLocks noGrp="1"/>
          </p:cNvSpPr>
          <p:nvPr>
            <p:ph type="body" sz="quarter" idx="13"/>
          </p:nvPr>
        </p:nvSpPr>
        <p:spPr/>
        <p:txBody>
          <a:bodyPr/>
          <a:lstStyle/>
          <a:p>
            <a:r>
              <a:rPr lang="en-AU" dirty="0" smtClean="0"/>
              <a:t>Mega Menu &gt; Run &gt; Problem &gt; Hot Topic Analytics</a:t>
            </a:r>
            <a:endParaRPr lang="en-US" dirty="0"/>
          </a:p>
        </p:txBody>
      </p:sp>
      <p:sp>
        <p:nvSpPr>
          <p:cNvPr id="4" name="Content Placeholder 3"/>
          <p:cNvSpPr>
            <a:spLocks noGrp="1"/>
          </p:cNvSpPr>
          <p:nvPr>
            <p:ph idx="1"/>
          </p:nvPr>
        </p:nvSpPr>
        <p:spPr/>
        <p:txBody>
          <a:bodyPr/>
          <a:lstStyle/>
          <a:p>
            <a:r>
              <a:rPr lang="en-AU" dirty="0" smtClean="0"/>
              <a:t>Hot Topic Analytics provides trend analysis of incidents which share common issues.</a:t>
            </a:r>
            <a:endParaRPr lang="en-US" dirty="0"/>
          </a:p>
        </p:txBody>
      </p:sp>
      <p:pic>
        <p:nvPicPr>
          <p:cNvPr id="6" name="Picture 5"/>
          <p:cNvPicPr>
            <a:picLocks noChangeAspect="1"/>
          </p:cNvPicPr>
          <p:nvPr/>
        </p:nvPicPr>
        <p:blipFill>
          <a:blip r:embed="rId3"/>
          <a:stretch>
            <a:fillRect/>
          </a:stretch>
        </p:blipFill>
        <p:spPr>
          <a:xfrm>
            <a:off x="627842" y="1982147"/>
            <a:ext cx="10680983" cy="4605140"/>
          </a:xfrm>
          <a:prstGeom prst="rect">
            <a:avLst/>
          </a:prstGeom>
        </p:spPr>
      </p:pic>
      <p:sp>
        <p:nvSpPr>
          <p:cNvPr id="7" name="Slide Number Placeholder 6"/>
          <p:cNvSpPr>
            <a:spLocks noGrp="1"/>
          </p:cNvSpPr>
          <p:nvPr>
            <p:ph type="sldNum" sz="quarter" idx="12"/>
          </p:nvPr>
        </p:nvSpPr>
        <p:spPr/>
        <p:txBody>
          <a:bodyPr/>
          <a:lstStyle/>
          <a:p>
            <a:fld id="{B016F8AB-BCEA-4347-8BA6-BE776009BC89}" type="slidenum">
              <a:rPr lang="en-US" smtClean="0"/>
              <a:t>18</a:t>
            </a:fld>
            <a:endParaRPr lang="en-US"/>
          </a:p>
        </p:txBody>
      </p:sp>
    </p:spTree>
    <p:extLst>
      <p:ext uri="{BB962C8B-B14F-4D97-AF65-F5344CB8AC3E}">
        <p14:creationId xmlns:p14="http://schemas.microsoft.com/office/powerpoint/2010/main" val="367138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Topic Analytics</a:t>
            </a:r>
            <a:endParaRPr lang="en-US" dirty="0"/>
          </a:p>
        </p:txBody>
      </p:sp>
      <p:sp>
        <p:nvSpPr>
          <p:cNvPr id="3" name="Subtitle 2"/>
          <p:cNvSpPr>
            <a:spLocks noGrp="1"/>
          </p:cNvSpPr>
          <p:nvPr>
            <p:ph type="body" sz="quarter" idx="13"/>
          </p:nvPr>
        </p:nvSpPr>
        <p:spPr/>
        <p:txBody>
          <a:bodyPr/>
          <a:lstStyle/>
          <a:p>
            <a:r>
              <a:rPr lang="en-US" dirty="0" smtClean="0"/>
              <a:t>Search Incidents for similar issues</a:t>
            </a:r>
            <a:endParaRPr lang="en-US" dirty="0"/>
          </a:p>
        </p:txBody>
      </p:sp>
      <p:sp>
        <p:nvSpPr>
          <p:cNvPr id="4" name="Content Placeholder 3"/>
          <p:cNvSpPr>
            <a:spLocks noGrp="1"/>
          </p:cNvSpPr>
          <p:nvPr>
            <p:ph idx="1"/>
          </p:nvPr>
        </p:nvSpPr>
        <p:spPr>
          <a:xfrm>
            <a:off x="609600" y="1524002"/>
            <a:ext cx="3243675" cy="4571999"/>
          </a:xfrm>
        </p:spPr>
        <p:txBody>
          <a:bodyPr/>
          <a:lstStyle/>
          <a:p>
            <a:r>
              <a:rPr lang="en-US" dirty="0" smtClean="0">
                <a:latin typeface="+mj-lt"/>
              </a:rPr>
              <a:t>Click on a topic in the map to drill down into that topic.</a:t>
            </a:r>
            <a:endParaRPr lang="en-US" dirty="0">
              <a:latin typeface="+mj-lt"/>
            </a:endParaRPr>
          </a:p>
          <a:p>
            <a:r>
              <a:rPr lang="en-US" dirty="0">
                <a:latin typeface="+mj-lt"/>
              </a:rPr>
              <a:t>Powered by </a:t>
            </a:r>
            <a:r>
              <a:rPr lang="en-US" smtClean="0">
                <a:latin typeface="+mj-lt"/>
              </a:rPr>
              <a:t>Big Data analytics </a:t>
            </a:r>
            <a:r>
              <a:rPr lang="en-US" dirty="0">
                <a:latin typeface="+mj-lt"/>
              </a:rPr>
              <a:t>of unstructured </a:t>
            </a:r>
            <a:r>
              <a:rPr lang="en-US" dirty="0" smtClean="0">
                <a:latin typeface="+mj-lt"/>
              </a:rPr>
              <a:t>data</a:t>
            </a:r>
          </a:p>
          <a:p>
            <a:pPr lvl="1"/>
            <a:r>
              <a:rPr lang="en-US" dirty="0" smtClean="0">
                <a:latin typeface="+mj-lt"/>
              </a:rPr>
              <a:t>Global Search</a:t>
            </a:r>
          </a:p>
          <a:p>
            <a:pPr lvl="1"/>
            <a:r>
              <a:rPr lang="en-US" dirty="0" smtClean="0">
                <a:latin typeface="+mj-lt"/>
              </a:rPr>
              <a:t>Multi-select Incidents to create a problem</a:t>
            </a:r>
            <a:endParaRPr lang="en-US" dirty="0">
              <a:latin typeface="+mj-lt"/>
            </a:endParaRPr>
          </a:p>
          <a:p>
            <a:endParaRPr lang="en-US" dirty="0"/>
          </a:p>
        </p:txBody>
      </p:sp>
      <p:pic>
        <p:nvPicPr>
          <p:cNvPr id="5" name="Picture 4"/>
          <p:cNvPicPr>
            <a:picLocks noChangeAspect="1"/>
          </p:cNvPicPr>
          <p:nvPr/>
        </p:nvPicPr>
        <p:blipFill>
          <a:blip r:embed="rId3"/>
          <a:stretch>
            <a:fillRect/>
          </a:stretch>
        </p:blipFill>
        <p:spPr>
          <a:xfrm>
            <a:off x="3975101" y="1403349"/>
            <a:ext cx="8114404" cy="4057203"/>
          </a:xfrm>
          <a:prstGeom prst="rect">
            <a:avLst/>
          </a:prstGeom>
        </p:spPr>
      </p:pic>
      <p:sp>
        <p:nvSpPr>
          <p:cNvPr id="7" name="Rectangular Callout 6"/>
          <p:cNvSpPr/>
          <p:nvPr/>
        </p:nvSpPr>
        <p:spPr bwMode="gray">
          <a:xfrm>
            <a:off x="8032302" y="294521"/>
            <a:ext cx="1790700" cy="990600"/>
          </a:xfrm>
          <a:prstGeom prst="wedgeRectCallout">
            <a:avLst>
              <a:gd name="adj1" fmla="val -69060"/>
              <a:gd name="adj2" fmla="val 84295"/>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Search in hot topic map for key words</a:t>
            </a:r>
            <a:endParaRPr lang="en-US" sz="1600" dirty="0"/>
          </a:p>
        </p:txBody>
      </p:sp>
      <p:sp>
        <p:nvSpPr>
          <p:cNvPr id="8" name="Rectangular Callout 7"/>
          <p:cNvSpPr/>
          <p:nvPr/>
        </p:nvSpPr>
        <p:spPr bwMode="gray">
          <a:xfrm>
            <a:off x="5853431" y="1956742"/>
            <a:ext cx="1790700" cy="758357"/>
          </a:xfrm>
          <a:prstGeom prst="wedgeRectCallout">
            <a:avLst>
              <a:gd name="adj1" fmla="val 56472"/>
              <a:gd name="adj2" fmla="val 127885"/>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Click on topic to drill down further</a:t>
            </a:r>
            <a:endParaRPr lang="en-US" sz="1600" dirty="0"/>
          </a:p>
        </p:txBody>
      </p:sp>
      <p:sp>
        <p:nvSpPr>
          <p:cNvPr id="11" name="Slide Number Placeholder 10"/>
          <p:cNvSpPr>
            <a:spLocks noGrp="1"/>
          </p:cNvSpPr>
          <p:nvPr>
            <p:ph type="sldNum" sz="quarter" idx="12"/>
          </p:nvPr>
        </p:nvSpPr>
        <p:spPr/>
        <p:txBody>
          <a:bodyPr/>
          <a:lstStyle/>
          <a:p>
            <a:fld id="{B016F8AB-BCEA-4347-8BA6-BE776009BC89}" type="slidenum">
              <a:rPr lang="en-US" smtClean="0"/>
              <a:t>19</a:t>
            </a:fld>
            <a:endParaRPr lang="en-US"/>
          </a:p>
        </p:txBody>
      </p:sp>
    </p:spTree>
    <p:extLst>
      <p:ext uri="{BB962C8B-B14F-4D97-AF65-F5344CB8AC3E}">
        <p14:creationId xmlns:p14="http://schemas.microsoft.com/office/powerpoint/2010/main" val="143891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After completing this module, you should be able to:</a:t>
            </a:r>
          </a:p>
          <a:p>
            <a:r>
              <a:rPr lang="en-US" dirty="0" smtClean="0"/>
              <a:t>Describe key features of Problem Management</a:t>
            </a:r>
            <a:endParaRPr lang="en-US" dirty="0"/>
          </a:p>
          <a:p>
            <a:r>
              <a:rPr lang="en-US" dirty="0" smtClean="0"/>
              <a:t>Create </a:t>
            </a:r>
            <a:r>
              <a:rPr lang="en-US" dirty="0"/>
              <a:t>Problems from Incidents</a:t>
            </a:r>
          </a:p>
          <a:p>
            <a:r>
              <a:rPr lang="en-US" dirty="0" smtClean="0"/>
              <a:t>Mark </a:t>
            </a:r>
            <a:r>
              <a:rPr lang="en-US" dirty="0"/>
              <a:t>a problem as a Known Error</a:t>
            </a:r>
          </a:p>
          <a:p>
            <a:r>
              <a:rPr lang="en-US" dirty="0"/>
              <a:t>Understanding How to Use Problem Hot Topic </a:t>
            </a:r>
            <a:r>
              <a:rPr lang="en-US" dirty="0" smtClean="0"/>
              <a:t>Analytics</a:t>
            </a:r>
            <a:endParaRPr lang="en-US" dirty="0"/>
          </a:p>
        </p:txBody>
      </p:sp>
      <p:sp>
        <p:nvSpPr>
          <p:cNvPr id="4" name="Slide Number Placeholder 3"/>
          <p:cNvSpPr>
            <a:spLocks noGrp="1"/>
          </p:cNvSpPr>
          <p:nvPr>
            <p:ph type="sldNum" sz="quarter" idx="4"/>
          </p:nvPr>
        </p:nvSpPr>
        <p:spPr/>
        <p:txBody>
          <a:bodyPr/>
          <a:lstStyle/>
          <a:p>
            <a:fld id="{B016F8AB-BCEA-4347-8BA6-BE776009BC89}" type="slidenum">
              <a:rPr lang="en-US" smtClean="0"/>
              <a:pPr/>
              <a:t>2</a:t>
            </a:fld>
            <a:endParaRPr lang="en-US"/>
          </a:p>
        </p:txBody>
      </p:sp>
      <p:sp>
        <p:nvSpPr>
          <p:cNvPr id="2" name="Title 1"/>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163076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839856" y="1285122"/>
            <a:ext cx="7192473" cy="4844561"/>
          </a:xfrm>
          <a:prstGeom prst="rect">
            <a:avLst/>
          </a:prstGeom>
        </p:spPr>
      </p:pic>
      <p:sp>
        <p:nvSpPr>
          <p:cNvPr id="2" name="Title 1"/>
          <p:cNvSpPr>
            <a:spLocks noGrp="1"/>
          </p:cNvSpPr>
          <p:nvPr>
            <p:ph type="title"/>
          </p:nvPr>
        </p:nvSpPr>
        <p:spPr/>
        <p:txBody>
          <a:bodyPr/>
          <a:lstStyle/>
          <a:p>
            <a:r>
              <a:rPr lang="en-US" dirty="0" smtClean="0"/>
              <a:t>Hot Topic Analytics</a:t>
            </a:r>
            <a:endParaRPr lang="en-US" dirty="0"/>
          </a:p>
        </p:txBody>
      </p:sp>
      <p:sp>
        <p:nvSpPr>
          <p:cNvPr id="3" name="Subtitle 2"/>
          <p:cNvSpPr>
            <a:spLocks noGrp="1"/>
          </p:cNvSpPr>
          <p:nvPr>
            <p:ph type="body" sz="quarter" idx="13"/>
          </p:nvPr>
        </p:nvSpPr>
        <p:spPr>
          <a:xfrm>
            <a:off x="950977" y="877931"/>
            <a:ext cx="10307574" cy="418375"/>
          </a:xfrm>
        </p:spPr>
        <p:txBody>
          <a:bodyPr/>
          <a:lstStyle/>
          <a:p>
            <a:r>
              <a:rPr lang="en-US" dirty="0"/>
              <a:t>Drill-down into topics, multi-select Incidents to Create a Problem</a:t>
            </a:r>
          </a:p>
        </p:txBody>
      </p:sp>
      <p:pic>
        <p:nvPicPr>
          <p:cNvPr id="12" name="Picture 11"/>
          <p:cNvPicPr>
            <a:picLocks noChangeAspect="1"/>
          </p:cNvPicPr>
          <p:nvPr/>
        </p:nvPicPr>
        <p:blipFill>
          <a:blip r:embed="rId4"/>
          <a:stretch>
            <a:fillRect/>
          </a:stretch>
        </p:blipFill>
        <p:spPr>
          <a:xfrm>
            <a:off x="640389" y="2258019"/>
            <a:ext cx="6990729" cy="4198019"/>
          </a:xfrm>
          <a:prstGeom prst="rect">
            <a:avLst/>
          </a:prstGeom>
        </p:spPr>
      </p:pic>
      <p:sp>
        <p:nvSpPr>
          <p:cNvPr id="5" name="Slide Number Placeholder 4"/>
          <p:cNvSpPr>
            <a:spLocks noGrp="1"/>
          </p:cNvSpPr>
          <p:nvPr>
            <p:ph type="sldNum" sz="quarter" idx="4294967295"/>
          </p:nvPr>
        </p:nvSpPr>
        <p:spPr>
          <a:xfrm>
            <a:off x="11049002" y="6430869"/>
            <a:ext cx="533399" cy="232147"/>
          </a:xfrm>
          <a:prstGeom prst="rect">
            <a:avLst/>
          </a:prstGeom>
        </p:spPr>
        <p:txBody>
          <a:bodyPr/>
          <a:lstStyle/>
          <a:p>
            <a:fld id="{B016F8AB-BCEA-4347-8BA6-BE776009BC89}" type="slidenum">
              <a:rPr lang="en-US" smtClean="0"/>
              <a:t>20</a:t>
            </a:fld>
            <a:endParaRPr lang="en-US"/>
          </a:p>
        </p:txBody>
      </p:sp>
      <p:sp>
        <p:nvSpPr>
          <p:cNvPr id="7" name="Rectangular Callout 6"/>
          <p:cNvSpPr/>
          <p:nvPr/>
        </p:nvSpPr>
        <p:spPr bwMode="gray">
          <a:xfrm>
            <a:off x="946786" y="3713365"/>
            <a:ext cx="2183952" cy="932373"/>
          </a:xfrm>
          <a:prstGeom prst="wedgeRectCallout">
            <a:avLst>
              <a:gd name="adj1" fmla="val 48203"/>
              <a:gd name="adj2" fmla="val -112168"/>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Multi-select incidents to create a problem</a:t>
            </a:r>
            <a:endParaRPr lang="en-US" sz="1600" dirty="0"/>
          </a:p>
        </p:txBody>
      </p:sp>
      <p:sp>
        <p:nvSpPr>
          <p:cNvPr id="8" name="Rectangular Callout 7"/>
          <p:cNvSpPr/>
          <p:nvPr/>
        </p:nvSpPr>
        <p:spPr bwMode="gray">
          <a:xfrm>
            <a:off x="5018801" y="2048832"/>
            <a:ext cx="1954904" cy="701201"/>
          </a:xfrm>
          <a:prstGeom prst="wedgeRectCallout">
            <a:avLst>
              <a:gd name="adj1" fmla="val -65243"/>
              <a:gd name="adj2" fmla="val 28149"/>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Create problem from incidents</a:t>
            </a:r>
            <a:endParaRPr lang="en-US" sz="1600" dirty="0"/>
          </a:p>
        </p:txBody>
      </p:sp>
    </p:spTree>
    <p:extLst>
      <p:ext uri="{BB962C8B-B14F-4D97-AF65-F5344CB8AC3E}">
        <p14:creationId xmlns:p14="http://schemas.microsoft.com/office/powerpoint/2010/main" val="19679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5" y="86960"/>
            <a:ext cx="8713814" cy="832480"/>
          </a:xfrm>
        </p:spPr>
        <p:txBody>
          <a:bodyPr/>
          <a:lstStyle/>
          <a:p>
            <a:r>
              <a:rPr lang="en-US" dirty="0" smtClean="0"/>
              <a:t>Exercise</a:t>
            </a:r>
            <a:endParaRPr lang="en-US" dirty="0"/>
          </a:p>
        </p:txBody>
      </p:sp>
      <p:sp>
        <p:nvSpPr>
          <p:cNvPr id="9" name="Content Placeholder 8"/>
          <p:cNvSpPr>
            <a:spLocks noGrp="1"/>
          </p:cNvSpPr>
          <p:nvPr>
            <p:ph idx="1"/>
          </p:nvPr>
        </p:nvSpPr>
        <p:spPr/>
        <p:txBody>
          <a:bodyPr/>
          <a:lstStyle/>
          <a:p>
            <a:endParaRPr lang="en-US"/>
          </a:p>
        </p:txBody>
      </p:sp>
      <p:grpSp>
        <p:nvGrpSpPr>
          <p:cNvPr id="3" name="Group 3"/>
          <p:cNvGrpSpPr/>
          <p:nvPr/>
        </p:nvGrpSpPr>
        <p:grpSpPr>
          <a:xfrm>
            <a:off x="946405" y="966562"/>
            <a:ext cx="8953931" cy="5486076"/>
            <a:chOff x="292965" y="2474742"/>
            <a:chExt cx="1562468" cy="1896202"/>
          </a:xfrm>
        </p:grpSpPr>
        <p:sp>
          <p:nvSpPr>
            <p:cNvPr id="4" name="Flowchart: Manual Input 3"/>
            <p:cNvSpPr/>
            <p:nvPr/>
          </p:nvSpPr>
          <p:spPr>
            <a:xfrm flipH="1">
              <a:off x="1563264" y="2528142"/>
              <a:ext cx="287065" cy="400178"/>
            </a:xfrm>
            <a:prstGeom prst="flowChartManualInpu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20" tIns="60960" rtlCol="0" anchor="ctr"/>
            <a:lstStyle/>
            <a:p>
              <a:pPr algn="ctr">
                <a:lnSpc>
                  <a:spcPct val="85000"/>
                </a:lnSpc>
              </a:pPr>
              <a:endParaRPr lang="en-US" sz="2667" dirty="0">
                <a:solidFill>
                  <a:prstClr val="white"/>
                </a:solidFill>
                <a:latin typeface="+mj-lt"/>
              </a:endParaRPr>
            </a:p>
          </p:txBody>
        </p:sp>
        <p:sp>
          <p:nvSpPr>
            <p:cNvPr id="5" name="Flowchart: Manual Input 4"/>
            <p:cNvSpPr/>
            <p:nvPr/>
          </p:nvSpPr>
          <p:spPr>
            <a:xfrm>
              <a:off x="292965" y="2518176"/>
              <a:ext cx="308488" cy="400178"/>
            </a:xfrm>
            <a:prstGeom prst="flowChartManualInpu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20" tIns="60960" rtlCol="0" anchor="ctr"/>
            <a:lstStyle/>
            <a:p>
              <a:pPr algn="ctr">
                <a:lnSpc>
                  <a:spcPct val="85000"/>
                </a:lnSpc>
              </a:pPr>
              <a:endParaRPr lang="en-US" sz="2667" dirty="0">
                <a:solidFill>
                  <a:prstClr val="white"/>
                </a:solidFill>
                <a:latin typeface="+mj-lt"/>
              </a:endParaRPr>
            </a:p>
          </p:txBody>
        </p:sp>
        <p:sp>
          <p:nvSpPr>
            <p:cNvPr id="6" name="Rounded Rectangle 5"/>
            <p:cNvSpPr/>
            <p:nvPr/>
          </p:nvSpPr>
          <p:spPr>
            <a:xfrm>
              <a:off x="348160" y="2479020"/>
              <a:ext cx="1467318" cy="1891924"/>
            </a:xfrm>
            <a:prstGeom prst="roundRect">
              <a:avLst>
                <a:gd name="adj" fmla="val 4513"/>
              </a:avLst>
            </a:prstGeom>
            <a:gradFill flip="none" rotWithShape="1">
              <a:gsLst>
                <a:gs pos="0">
                  <a:srgbClr val="00B0F0"/>
                </a:gs>
                <a:gs pos="100000">
                  <a:schemeClr val="bg1"/>
                </a:gs>
              </a:gsLst>
              <a:lin ang="16200000" scaled="1"/>
              <a:tileRect/>
            </a:gradFill>
            <a:ln w="12700">
              <a:solidFill>
                <a:schemeClr val="bg1"/>
              </a:solidFill>
            </a:ln>
            <a:effectLst>
              <a:outerShdw blurRad="76200" dir="18900000" sy="23000" kx="-1200000" algn="bl"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121920" tIns="60960" rtlCol="0" anchor="ctr"/>
            <a:lstStyle/>
            <a:p>
              <a:pPr>
                <a:lnSpc>
                  <a:spcPct val="85000"/>
                </a:lnSpc>
              </a:pPr>
              <a:endParaRPr lang="en-US" sz="1600" dirty="0">
                <a:solidFill>
                  <a:schemeClr val="tx1"/>
                </a:solidFill>
                <a:latin typeface="+mj-lt"/>
              </a:endParaRPr>
            </a:p>
            <a:p>
              <a:pPr>
                <a:lnSpc>
                  <a:spcPct val="85000"/>
                </a:lnSpc>
              </a:pPr>
              <a:endParaRPr lang="en-US" sz="1600" dirty="0">
                <a:solidFill>
                  <a:schemeClr val="tx1"/>
                </a:solidFill>
                <a:latin typeface="+mj-lt"/>
              </a:endParaRPr>
            </a:p>
            <a:p>
              <a:pPr>
                <a:lnSpc>
                  <a:spcPct val="85000"/>
                </a:lnSpc>
              </a:pPr>
              <a:endParaRPr lang="en-US" sz="1600" dirty="0">
                <a:solidFill>
                  <a:schemeClr val="tx1"/>
                </a:solidFill>
              </a:endParaRPr>
            </a:p>
            <a:p>
              <a:pPr>
                <a:lnSpc>
                  <a:spcPct val="85000"/>
                </a:lnSpc>
              </a:pPr>
              <a:endParaRPr lang="en-US" sz="1600" dirty="0">
                <a:solidFill>
                  <a:schemeClr val="tx1"/>
                </a:solidFill>
              </a:endParaRPr>
            </a:p>
            <a:p>
              <a:pPr>
                <a:lnSpc>
                  <a:spcPct val="85000"/>
                </a:lnSpc>
              </a:pPr>
              <a:endParaRPr lang="en-US" sz="1600" dirty="0">
                <a:solidFill>
                  <a:schemeClr val="tx1"/>
                </a:solidFill>
              </a:endParaRPr>
            </a:p>
            <a:p>
              <a:pPr>
                <a:lnSpc>
                  <a:spcPct val="85000"/>
                </a:lnSpc>
              </a:pPr>
              <a:endParaRPr lang="en-US" sz="1600" dirty="0">
                <a:solidFill>
                  <a:schemeClr val="tx1"/>
                </a:solidFill>
                <a:latin typeface="+mj-lt"/>
              </a:endParaRPr>
            </a:p>
          </p:txBody>
        </p:sp>
        <p:sp>
          <p:nvSpPr>
            <p:cNvPr id="7" name="Rectangle 6"/>
            <p:cNvSpPr/>
            <p:nvPr/>
          </p:nvSpPr>
          <p:spPr>
            <a:xfrm>
              <a:off x="297565" y="2474742"/>
              <a:ext cx="1557868" cy="323914"/>
            </a:xfrm>
            <a:prstGeom prst="rect">
              <a:avLst/>
            </a:prstGeom>
            <a:gradFill flip="none" rotWithShape="1">
              <a:gsLst>
                <a:gs pos="0">
                  <a:srgbClr val="00A4E6">
                    <a:alpha val="66000"/>
                  </a:srgbClr>
                </a:gs>
                <a:gs pos="100000">
                  <a:srgbClr val="1742DB"/>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20" tIns="60960" rtlCol="0" anchor="ctr"/>
            <a:lstStyle/>
            <a:p>
              <a:pPr>
                <a:lnSpc>
                  <a:spcPct val="85000"/>
                </a:lnSpc>
              </a:pPr>
              <a:r>
                <a:rPr lang="en-US" sz="2400" dirty="0">
                  <a:solidFill>
                    <a:prstClr val="white"/>
                  </a:solidFill>
                  <a:latin typeface="+mj-lt"/>
                </a:rPr>
                <a:t>In this On-Screen Exercise…</a:t>
              </a:r>
            </a:p>
          </p:txBody>
        </p:sp>
      </p:grpSp>
      <p:sp>
        <p:nvSpPr>
          <p:cNvPr id="8" name="Title 10"/>
          <p:cNvSpPr txBox="1">
            <a:spLocks/>
          </p:cNvSpPr>
          <p:nvPr/>
        </p:nvSpPr>
        <p:spPr bwMode="black">
          <a:xfrm>
            <a:off x="1506625" y="1990554"/>
            <a:ext cx="8068808" cy="3876846"/>
          </a:xfrm>
          <a:prstGeom prst="rect">
            <a:avLst/>
          </a:prstGeom>
        </p:spPr>
        <p:txBody>
          <a:bodyPr anchor="t" anchorCtr="0"/>
          <a:lstStyle>
            <a:lvl1pPr algn="l">
              <a:lnSpc>
                <a:spcPct val="100000"/>
              </a:lnSpc>
              <a:defRPr sz="4000" strike="noStrike" cap="none" baseline="0">
                <a:solidFill>
                  <a:srgbClr val="0070C0"/>
                </a:solidFill>
                <a:latin typeface="Futura Bk" pitchFamily="34" charset="0"/>
              </a:defRPr>
            </a:lvl1pPr>
          </a:lstStyle>
          <a:p>
            <a:pPr marL="761981" lvl="1" indent="-609585">
              <a:spcBef>
                <a:spcPct val="0"/>
              </a:spcBef>
              <a:spcAft>
                <a:spcPct val="25000"/>
              </a:spcAft>
              <a:buClr>
                <a:schemeClr val="tx1"/>
              </a:buClr>
              <a:buSzPct val="90000"/>
              <a:buFont typeface="+mj-lt"/>
              <a:buAutoNum type="arabicPeriod"/>
            </a:pPr>
            <a:r>
              <a:rPr lang="en-US" sz="2133" dirty="0" smtClean="0"/>
              <a:t>Create a </a:t>
            </a:r>
            <a:r>
              <a:rPr lang="en-US" sz="2133" dirty="0"/>
              <a:t>new Incident. Mark the Incident as a Problem </a:t>
            </a:r>
            <a:r>
              <a:rPr lang="en-US" sz="2133" dirty="0" smtClean="0"/>
              <a:t>Candidate.  Save. Go to your Dashboard.</a:t>
            </a:r>
          </a:p>
          <a:p>
            <a:pPr marL="761981" lvl="1" indent="-609585">
              <a:spcBef>
                <a:spcPct val="0"/>
              </a:spcBef>
              <a:spcAft>
                <a:spcPct val="25000"/>
              </a:spcAft>
              <a:buClr>
                <a:schemeClr val="tx1"/>
              </a:buClr>
              <a:buSzPct val="90000"/>
              <a:buFont typeface="+mj-lt"/>
              <a:buAutoNum type="arabicPeriod"/>
            </a:pPr>
            <a:r>
              <a:rPr lang="en-US" sz="2133" dirty="0" smtClean="0"/>
              <a:t>Search </a:t>
            </a:r>
            <a:r>
              <a:rPr lang="en-US" sz="2133" dirty="0"/>
              <a:t>for your problem </a:t>
            </a:r>
            <a:r>
              <a:rPr lang="en-US" sz="2133" dirty="0" smtClean="0"/>
              <a:t>candidate using Global Search.</a:t>
            </a:r>
          </a:p>
          <a:p>
            <a:pPr marL="761981" lvl="1" indent="-609585">
              <a:spcBef>
                <a:spcPct val="0"/>
              </a:spcBef>
              <a:spcAft>
                <a:spcPct val="25000"/>
              </a:spcAft>
              <a:buClr>
                <a:schemeClr val="tx1"/>
              </a:buClr>
              <a:buSzPct val="90000"/>
              <a:buFont typeface="+mj-lt"/>
              <a:buAutoNum type="arabicPeriod"/>
            </a:pPr>
            <a:r>
              <a:rPr lang="en-US" sz="2133" dirty="0" smtClean="0"/>
              <a:t>Go to the Incident </a:t>
            </a:r>
            <a:r>
              <a:rPr lang="en-US" sz="2133" dirty="0" err="1" smtClean="0"/>
              <a:t>Mgmt</a:t>
            </a:r>
            <a:r>
              <a:rPr lang="en-US" sz="2133" dirty="0" smtClean="0"/>
              <a:t> module.  Search for your problem candidate from the Incident List using a filter for Problem Candidates.</a:t>
            </a:r>
          </a:p>
          <a:p>
            <a:pPr marL="761981" lvl="1" indent="-609585">
              <a:spcBef>
                <a:spcPct val="0"/>
              </a:spcBef>
              <a:spcAft>
                <a:spcPct val="25000"/>
              </a:spcAft>
              <a:buClr>
                <a:schemeClr val="tx1"/>
              </a:buClr>
              <a:buSzPct val="90000"/>
              <a:buFont typeface="+mj-lt"/>
              <a:buAutoNum type="arabicPeriod"/>
            </a:pPr>
            <a:r>
              <a:rPr lang="en-US" sz="2133" dirty="0" smtClean="0"/>
              <a:t>Open </a:t>
            </a:r>
            <a:r>
              <a:rPr lang="en-US" sz="2133" dirty="0"/>
              <a:t>a related Problem.  Mark it as a Known Error.  Process it to closure </a:t>
            </a:r>
          </a:p>
          <a:p>
            <a:pPr marL="761981" lvl="1" indent="-609585">
              <a:spcBef>
                <a:spcPct val="0"/>
              </a:spcBef>
              <a:spcAft>
                <a:spcPct val="25000"/>
              </a:spcAft>
              <a:buClr>
                <a:schemeClr val="tx1"/>
              </a:buClr>
              <a:buSzPct val="90000"/>
              <a:buFont typeface="+mj-lt"/>
              <a:buAutoNum type="arabicPeriod"/>
            </a:pPr>
            <a:r>
              <a:rPr lang="en-US" sz="2133" dirty="0" smtClean="0"/>
              <a:t>Use </a:t>
            </a:r>
            <a:r>
              <a:rPr lang="en-US" sz="2133" dirty="0"/>
              <a:t>Analytics to create a Problem</a:t>
            </a:r>
          </a:p>
          <a:p>
            <a:pPr marL="761981" lvl="1" indent="-609585">
              <a:spcBef>
                <a:spcPct val="0"/>
              </a:spcBef>
              <a:spcAft>
                <a:spcPct val="25000"/>
              </a:spcAft>
              <a:buClr>
                <a:schemeClr val="tx1"/>
              </a:buClr>
              <a:buSzPct val="90000"/>
              <a:buFont typeface="+mj-lt"/>
              <a:buAutoNum type="arabicPeriod"/>
            </a:pPr>
            <a:endParaRPr lang="en-US" sz="2133" dirty="0"/>
          </a:p>
        </p:txBody>
      </p:sp>
      <p:grpSp>
        <p:nvGrpSpPr>
          <p:cNvPr id="13" name="Group 12"/>
          <p:cNvGrpSpPr/>
          <p:nvPr/>
        </p:nvGrpSpPr>
        <p:grpSpPr>
          <a:xfrm>
            <a:off x="58352" y="4187414"/>
            <a:ext cx="1685504" cy="2040895"/>
            <a:chOff x="7182240" y="1218011"/>
            <a:chExt cx="1264128" cy="1530671"/>
          </a:xfrm>
        </p:grpSpPr>
        <p:sp>
          <p:nvSpPr>
            <p:cNvPr id="12" name="Oval 11"/>
            <p:cNvSpPr/>
            <p:nvPr/>
          </p:nvSpPr>
          <p:spPr bwMode="gray">
            <a:xfrm>
              <a:off x="7302335" y="1504551"/>
              <a:ext cx="1023938" cy="119950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p>
          </p:txBody>
        </p:sp>
        <p:pic>
          <p:nvPicPr>
            <p:cNvPr id="3076" name="Picture 4" descr="C:\Field Excellence\Training Templates\Business_Icons\Productivity\Productivity_RGB\Productivity_RGB_gray_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240" y="1218011"/>
              <a:ext cx="1264128" cy="15306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115230" y="315035"/>
            <a:ext cx="2778207" cy="2384309"/>
            <a:chOff x="6791325" y="443524"/>
            <a:chExt cx="2083655" cy="1788232"/>
          </a:xfrm>
        </p:grpSpPr>
        <p:sp>
          <p:nvSpPr>
            <p:cNvPr id="14" name="Rectangle 13"/>
            <p:cNvSpPr/>
            <p:nvPr/>
          </p:nvSpPr>
          <p:spPr bwMode="gray">
            <a:xfrm>
              <a:off x="6865750" y="514882"/>
              <a:ext cx="1735810" cy="11210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p>
          </p:txBody>
        </p:sp>
        <p:pic>
          <p:nvPicPr>
            <p:cNvPr id="3077" name="Picture 5" descr="C:\Field Excellence\Training Templates\Feature_Icons\All-in-one_PC\All-in-one_PC_RGB\All-in-one_PC_RGB_gray_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325" y="443524"/>
              <a:ext cx="2083655" cy="178823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p:cNvSpPr/>
          <p:nvPr/>
        </p:nvSpPr>
        <p:spPr>
          <a:xfrm>
            <a:off x="3366716" y="5725543"/>
            <a:ext cx="4348626" cy="502766"/>
          </a:xfrm>
          <a:prstGeom prst="rect">
            <a:avLst/>
          </a:prstGeom>
        </p:spPr>
        <p:txBody>
          <a:bodyPr wrap="none">
            <a:spAutoFit/>
          </a:bodyPr>
          <a:lstStyle/>
          <a:p>
            <a:pPr marL="152396" lvl="1" algn="ctr">
              <a:spcBef>
                <a:spcPct val="0"/>
              </a:spcBef>
              <a:spcAft>
                <a:spcPct val="25000"/>
              </a:spcAft>
              <a:buClr>
                <a:schemeClr val="tx1"/>
              </a:buClr>
              <a:buSzPct val="90000"/>
            </a:pPr>
            <a:r>
              <a:rPr lang="en-US" sz="2667" b="1" dirty="0"/>
              <a:t>Time Allocated – 30 minutes</a:t>
            </a:r>
            <a:endParaRPr lang="en-US" sz="2667" b="1" dirty="0"/>
          </a:p>
        </p:txBody>
      </p:sp>
    </p:spTree>
    <p:extLst>
      <p:ext uri="{BB962C8B-B14F-4D97-AF65-F5344CB8AC3E}">
        <p14:creationId xmlns:p14="http://schemas.microsoft.com/office/powerpoint/2010/main" val="1082358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lide Number Placeholder 2"/>
          <p:cNvSpPr>
            <a:spLocks noGrp="1"/>
          </p:cNvSpPr>
          <p:nvPr>
            <p:ph type="sldNum" sz="quarter" idx="4"/>
          </p:nvPr>
        </p:nvSpPr>
        <p:spPr/>
        <p:txBody>
          <a:bodyPr/>
          <a:lstStyle/>
          <a:p>
            <a:fld id="{B016F8AB-BCEA-4347-8BA6-BE776009BC89}" type="slidenum">
              <a:rPr lang="en-US" smtClean="0"/>
              <a:t>3</a:t>
            </a:fld>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822346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Management </a:t>
            </a:r>
            <a:r>
              <a:rPr lang="en-US" dirty="0" smtClean="0"/>
              <a:t>Overview</a:t>
            </a:r>
            <a:br>
              <a:rPr lang="en-US" dirty="0" smtClean="0"/>
            </a:br>
            <a:r>
              <a:rPr lang="en-US" sz="2400" dirty="0"/>
              <a:t>Identify, record, track, and resolve problems.</a:t>
            </a:r>
          </a:p>
        </p:txBody>
      </p:sp>
      <p:sp>
        <p:nvSpPr>
          <p:cNvPr id="4" name="Content Placeholder 3"/>
          <p:cNvSpPr>
            <a:spLocks noGrp="1"/>
          </p:cNvSpPr>
          <p:nvPr>
            <p:ph idx="1"/>
          </p:nvPr>
        </p:nvSpPr>
        <p:spPr>
          <a:xfrm>
            <a:off x="609600" y="1524002"/>
            <a:ext cx="11115792" cy="4571999"/>
          </a:xfrm>
        </p:spPr>
        <p:txBody>
          <a:bodyPr>
            <a:normAutofit fontScale="70000" lnSpcReduction="20000"/>
          </a:bodyPr>
          <a:lstStyle/>
          <a:p>
            <a:pPr marL="0" indent="0">
              <a:buNone/>
            </a:pPr>
            <a:r>
              <a:rPr lang="en-US" sz="2133" b="1" dirty="0" smtClean="0"/>
              <a:t>Known Errors</a:t>
            </a:r>
          </a:p>
          <a:p>
            <a:pPr marL="0" indent="0">
              <a:buNone/>
            </a:pPr>
            <a:endParaRPr lang="en-US" sz="2133" b="1" dirty="0" smtClean="0"/>
          </a:p>
          <a:p>
            <a:pPr marL="0" indent="0">
              <a:buNone/>
            </a:pPr>
            <a:r>
              <a:rPr lang="en-US" sz="2133" b="1" dirty="0" smtClean="0"/>
              <a:t>Hot </a:t>
            </a:r>
            <a:r>
              <a:rPr lang="en-US" sz="2133" b="1" dirty="0"/>
              <a:t>Topic Analytics </a:t>
            </a:r>
            <a:r>
              <a:rPr lang="en-US" sz="2133" dirty="0"/>
              <a:t>in Problem Management use </a:t>
            </a:r>
          </a:p>
          <a:p>
            <a:pPr marL="0" indent="0">
              <a:buNone/>
            </a:pPr>
            <a:r>
              <a:rPr lang="en-US" sz="2133" dirty="0"/>
              <a:t>the advanced search and analytics capabilities in</a:t>
            </a:r>
          </a:p>
          <a:p>
            <a:pPr marL="0" indent="0">
              <a:buNone/>
            </a:pPr>
            <a:r>
              <a:rPr lang="en-US" sz="2133" dirty="0" smtClean="0"/>
              <a:t>SMA-X to </a:t>
            </a:r>
            <a:r>
              <a:rPr lang="en-US" sz="2133" dirty="0"/>
              <a:t>enable you to view and </a:t>
            </a:r>
          </a:p>
          <a:p>
            <a:pPr marL="0" indent="0">
              <a:buNone/>
            </a:pPr>
            <a:r>
              <a:rPr lang="en-US" sz="2133" dirty="0"/>
              <a:t>analyze incidents, and to create problem records</a:t>
            </a:r>
          </a:p>
          <a:p>
            <a:pPr marL="0" indent="0">
              <a:buNone/>
            </a:pPr>
            <a:r>
              <a:rPr lang="en-US" sz="2133" dirty="0"/>
              <a:t>based on those incidents.</a:t>
            </a:r>
          </a:p>
          <a:p>
            <a:pPr marL="0" indent="0">
              <a:buNone/>
            </a:pPr>
            <a:endParaRPr lang="en-US" sz="2133" b="1" dirty="0"/>
          </a:p>
          <a:p>
            <a:pPr marL="0" indent="0">
              <a:buNone/>
            </a:pPr>
            <a:endParaRPr lang="fr-FR" sz="2133" b="1" dirty="0"/>
          </a:p>
          <a:p>
            <a:pPr marL="0" indent="0">
              <a:buNone/>
            </a:pPr>
            <a:endParaRPr lang="en-US" sz="2133" b="1" dirty="0"/>
          </a:p>
          <a:p>
            <a:pPr marL="0" indent="0">
              <a:buNone/>
            </a:pPr>
            <a:r>
              <a:rPr lang="en-US" sz="2133" b="1" dirty="0"/>
              <a:t>Problem templates</a:t>
            </a:r>
          </a:p>
          <a:p>
            <a:r>
              <a:rPr lang="en-US" sz="2133" dirty="0"/>
              <a:t>A Service Anywhere template is a group of pre-populated fields that you can use as a quick start to create a new record or apply to an existing record. </a:t>
            </a:r>
          </a:p>
          <a:p>
            <a:r>
              <a:rPr lang="en-US" sz="2133" dirty="0"/>
              <a:t>You can create a template with either from an existing incident or create a new one from the menu option</a:t>
            </a:r>
          </a:p>
          <a:p>
            <a:pPr marL="0" indent="0">
              <a:buNone/>
            </a:pPr>
            <a:endParaRPr lang="en-US" sz="2133" dirty="0"/>
          </a:p>
        </p:txBody>
      </p:sp>
      <p:pic>
        <p:nvPicPr>
          <p:cNvPr id="1026" name="Picture 2" descr="n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118" y="1434704"/>
            <a:ext cx="6075455" cy="3234896"/>
          </a:xfrm>
          <a:prstGeom prst="rect">
            <a:avLst/>
          </a:prstGeom>
          <a:noFill/>
          <a:ln>
            <a:solidFill>
              <a:prstClr val="black"/>
            </a:solid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016F8AB-BCEA-4347-8BA6-BE776009BC89}" type="slidenum">
              <a:rPr lang="en-US" smtClean="0"/>
              <a:pPr/>
              <a:t>4</a:t>
            </a:fld>
            <a:endParaRPr lang="en-US"/>
          </a:p>
        </p:txBody>
      </p:sp>
      <p:sp>
        <p:nvSpPr>
          <p:cNvPr id="2" name="Rectangle 1"/>
          <p:cNvSpPr/>
          <p:nvPr/>
        </p:nvSpPr>
        <p:spPr>
          <a:xfrm>
            <a:off x="5924996" y="1443582"/>
            <a:ext cx="537948" cy="163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3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 Agent Accessing Problem Management</a:t>
            </a:r>
            <a:endParaRPr lang="en-AU" dirty="0"/>
          </a:p>
        </p:txBody>
      </p:sp>
      <p:sp>
        <p:nvSpPr>
          <p:cNvPr id="8" name="Subtitle 1"/>
          <p:cNvSpPr txBox="1">
            <a:spLocks/>
          </p:cNvSpPr>
          <p:nvPr/>
        </p:nvSpPr>
        <p:spPr>
          <a:xfrm>
            <a:off x="609442" y="934240"/>
            <a:ext cx="10969943" cy="381000"/>
          </a:xfrm>
          <a:prstGeom prst="rect">
            <a:avLst/>
          </a:prstGeom>
        </p:spPr>
        <p:txBody>
          <a:bodyPr vert="horz" lIns="0" tIns="0" rIns="0" bIns="0" rtlCol="0">
            <a:noAutofit/>
          </a:bodyPr>
          <a:lstStyle>
            <a:lvl1pPr indent="0" defTabSz="685800">
              <a:lnSpc>
                <a:spcPct val="90000"/>
              </a:lnSpc>
              <a:spcBef>
                <a:spcPts val="0"/>
              </a:spcBef>
              <a:buFont typeface="Arial" panose="020B0604020202020204" pitchFamily="34" charset="0"/>
              <a:buNone/>
              <a:defRPr b="1" baseline="0">
                <a:solidFill>
                  <a:schemeClr val="accent1"/>
                </a:solidFill>
              </a:defRPr>
            </a:lvl1pPr>
            <a:lvl2pPr marL="0" indent="0" defTabSz="685800">
              <a:lnSpc>
                <a:spcPct val="90000"/>
              </a:lnSpc>
              <a:spcBef>
                <a:spcPts val="0"/>
              </a:spcBef>
              <a:buFont typeface="Arial" panose="020B0604020202020204" pitchFamily="34" charset="0"/>
              <a:buNone/>
            </a:lvl2pPr>
            <a:lvl3pPr marL="0" indent="0" defTabSz="685800">
              <a:lnSpc>
                <a:spcPct val="90000"/>
              </a:lnSpc>
              <a:spcBef>
                <a:spcPts val="0"/>
              </a:spcBef>
              <a:buFont typeface="Arial" panose="020B0604020202020204" pitchFamily="34" charset="0"/>
              <a:buNone/>
            </a:lvl3pPr>
            <a:lvl4pPr marL="0" indent="0" defTabSz="685800">
              <a:lnSpc>
                <a:spcPct val="90000"/>
              </a:lnSpc>
              <a:spcBef>
                <a:spcPts val="0"/>
              </a:spcBef>
              <a:buFont typeface="Arial" panose="020B0604020202020204" pitchFamily="34" charset="0"/>
              <a:buNone/>
            </a:lvl4pPr>
            <a:lvl5pPr marL="0" indent="0" defTabSz="685800">
              <a:lnSpc>
                <a:spcPct val="90000"/>
              </a:lnSpc>
              <a:spcBef>
                <a:spcPts val="0"/>
              </a:spcBef>
              <a:buFont typeface="Arial" panose="020B0604020202020204" pitchFamily="34" charset="0"/>
              <a:buNone/>
            </a:lvl5pPr>
            <a:lvl6pPr marL="0" indent="0" defTabSz="685800">
              <a:lnSpc>
                <a:spcPct val="90000"/>
              </a:lnSpc>
              <a:spcBef>
                <a:spcPts val="0"/>
              </a:spcBef>
              <a:buFont typeface="Arial" panose="020B0604020202020204" pitchFamily="34" charset="0"/>
              <a:buNone/>
            </a:lvl6pPr>
            <a:lvl7pPr marL="0" indent="0" defTabSz="685800">
              <a:lnSpc>
                <a:spcPct val="90000"/>
              </a:lnSpc>
              <a:spcBef>
                <a:spcPts val="0"/>
              </a:spcBef>
              <a:buFont typeface="Arial" panose="020B0604020202020204" pitchFamily="34" charset="0"/>
              <a:buNone/>
            </a:lvl7pPr>
            <a:lvl8pPr marL="0" indent="0" defTabSz="685800">
              <a:lnSpc>
                <a:spcPct val="90000"/>
              </a:lnSpc>
              <a:spcBef>
                <a:spcPts val="0"/>
              </a:spcBef>
              <a:buFont typeface="Arial" panose="020B0604020202020204" pitchFamily="34" charset="0"/>
              <a:buNone/>
            </a:lvl8pPr>
            <a:lvl9pPr marL="0" indent="0" defTabSz="685800">
              <a:lnSpc>
                <a:spcPct val="90000"/>
              </a:lnSpc>
              <a:spcBef>
                <a:spcPts val="0"/>
              </a:spcBef>
              <a:buFont typeface="Arial" panose="020B0604020202020204" pitchFamily="34" charset="0"/>
              <a:buNone/>
            </a:lvl9pPr>
          </a:lstStyle>
          <a:p>
            <a:r>
              <a:rPr lang="en-US" sz="2400" b="0" dirty="0">
                <a:solidFill>
                  <a:schemeClr val="tx1"/>
                </a:solidFill>
              </a:rPr>
              <a:t>Mega Menu &gt; Run &gt; Problem</a:t>
            </a:r>
          </a:p>
        </p:txBody>
      </p:sp>
      <p:sp>
        <p:nvSpPr>
          <p:cNvPr id="11" name="Slide Number Placeholder 10"/>
          <p:cNvSpPr>
            <a:spLocks noGrp="1"/>
          </p:cNvSpPr>
          <p:nvPr>
            <p:ph type="sldNum" sz="quarter" idx="12"/>
          </p:nvPr>
        </p:nvSpPr>
        <p:spPr/>
        <p:txBody>
          <a:bodyPr/>
          <a:lstStyle/>
          <a:p>
            <a:fld id="{B016F8AB-BCEA-4347-8BA6-BE776009BC89}" type="slidenum">
              <a:rPr lang="en-US" smtClean="0"/>
              <a:pPr/>
              <a:t>5</a:t>
            </a:fld>
            <a:endParaRPr lang="en-US"/>
          </a:p>
        </p:txBody>
      </p:sp>
      <p:pic>
        <p:nvPicPr>
          <p:cNvPr id="13" name="Picture 12"/>
          <p:cNvPicPr>
            <a:picLocks noChangeAspect="1"/>
          </p:cNvPicPr>
          <p:nvPr/>
        </p:nvPicPr>
        <p:blipFill>
          <a:blip r:embed="rId3"/>
          <a:stretch>
            <a:fillRect/>
          </a:stretch>
        </p:blipFill>
        <p:spPr>
          <a:xfrm>
            <a:off x="1231901" y="1786115"/>
            <a:ext cx="9766300" cy="3764807"/>
          </a:xfrm>
          <a:prstGeom prst="rect">
            <a:avLst/>
          </a:prstGeom>
        </p:spPr>
      </p:pic>
    </p:spTree>
    <p:extLst>
      <p:ext uri="{BB962C8B-B14F-4D97-AF65-F5344CB8AC3E}">
        <p14:creationId xmlns:p14="http://schemas.microsoft.com/office/powerpoint/2010/main" val="264855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How to Open a New Problem</a:t>
            </a:r>
            <a:endParaRPr lang="en-US" dirty="0"/>
          </a:p>
        </p:txBody>
      </p:sp>
      <p:sp>
        <p:nvSpPr>
          <p:cNvPr id="2" name="Subtitle 1"/>
          <p:cNvSpPr>
            <a:spLocks noGrp="1"/>
          </p:cNvSpPr>
          <p:nvPr>
            <p:ph type="body" sz="quarter" idx="13"/>
          </p:nvPr>
        </p:nvSpPr>
        <p:spPr/>
        <p:txBody>
          <a:bodyPr/>
          <a:lstStyle/>
          <a:p>
            <a:r>
              <a:rPr lang="en-US" dirty="0"/>
              <a:t>A new </a:t>
            </a:r>
            <a:r>
              <a:rPr lang="en-US" dirty="0" smtClean="0"/>
              <a:t>problem can </a:t>
            </a:r>
            <a:r>
              <a:rPr lang="en-US" dirty="0"/>
              <a:t>be opened from </a:t>
            </a:r>
            <a:r>
              <a:rPr lang="en-US" dirty="0" smtClean="0"/>
              <a:t>Problem List</a:t>
            </a:r>
            <a:r>
              <a:rPr lang="en-US" dirty="0"/>
              <a:t>, from within </a:t>
            </a:r>
            <a:r>
              <a:rPr lang="en-US" dirty="0" smtClean="0"/>
              <a:t>an incident or other record types or from Hot Topic Analytics trend map</a:t>
            </a:r>
            <a:endParaRPr lang="en-US" dirty="0"/>
          </a:p>
        </p:txBody>
      </p:sp>
      <p:sp>
        <p:nvSpPr>
          <p:cNvPr id="4" name="Content Placeholder 3"/>
          <p:cNvSpPr>
            <a:spLocks noGrp="1"/>
          </p:cNvSpPr>
          <p:nvPr>
            <p:ph idx="1"/>
          </p:nvPr>
        </p:nvSpPr>
        <p:spPr>
          <a:xfrm>
            <a:off x="609600" y="1881481"/>
            <a:ext cx="10969784" cy="4322075"/>
          </a:xfrm>
        </p:spPr>
        <p:txBody>
          <a:bodyPr/>
          <a:lstStyle/>
          <a:p>
            <a:r>
              <a:rPr lang="en-US" dirty="0" smtClean="0"/>
              <a:t>The new problem will be displayed. Click </a:t>
            </a:r>
            <a:r>
              <a:rPr lang="en-US" i="1" dirty="0" smtClean="0"/>
              <a:t>Save</a:t>
            </a:r>
            <a:endParaRPr lang="en-AU" i="1" dirty="0"/>
          </a:p>
          <a:p>
            <a:endParaRPr lang="en-AU" dirty="0" smtClean="0"/>
          </a:p>
          <a:p>
            <a:endParaRPr lang="en-AU" dirty="0"/>
          </a:p>
          <a:p>
            <a:endParaRPr lang="en-AU" dirty="0" smtClean="0"/>
          </a:p>
          <a:p>
            <a:endParaRPr lang="en-US" dirty="0"/>
          </a:p>
        </p:txBody>
      </p:sp>
      <p:sp>
        <p:nvSpPr>
          <p:cNvPr id="11" name="Slide Number Placeholder 10"/>
          <p:cNvSpPr>
            <a:spLocks noGrp="1"/>
          </p:cNvSpPr>
          <p:nvPr>
            <p:ph type="sldNum" sz="quarter" idx="12"/>
          </p:nvPr>
        </p:nvSpPr>
        <p:spPr/>
        <p:txBody>
          <a:bodyPr/>
          <a:lstStyle/>
          <a:p>
            <a:fld id="{B016F8AB-BCEA-4347-8BA6-BE776009BC89}" type="slidenum">
              <a:rPr lang="en-US" smtClean="0"/>
              <a:t>6</a:t>
            </a:fld>
            <a:endParaRPr lang="en-US"/>
          </a:p>
        </p:txBody>
      </p:sp>
      <p:pic>
        <p:nvPicPr>
          <p:cNvPr id="8" name="Picture 7"/>
          <p:cNvPicPr>
            <a:picLocks noChangeAspect="1"/>
          </p:cNvPicPr>
          <p:nvPr/>
        </p:nvPicPr>
        <p:blipFill>
          <a:blip r:embed="rId3"/>
          <a:stretch>
            <a:fillRect/>
          </a:stretch>
        </p:blipFill>
        <p:spPr>
          <a:xfrm>
            <a:off x="438912" y="2314656"/>
            <a:ext cx="7835059" cy="4257976"/>
          </a:xfrm>
          <a:prstGeom prst="rect">
            <a:avLst/>
          </a:prstGeom>
        </p:spPr>
      </p:pic>
      <p:pic>
        <p:nvPicPr>
          <p:cNvPr id="9" name="Picture 8"/>
          <p:cNvPicPr>
            <a:picLocks noChangeAspect="1"/>
          </p:cNvPicPr>
          <p:nvPr/>
        </p:nvPicPr>
        <p:blipFill>
          <a:blip r:embed="rId4"/>
          <a:stretch>
            <a:fillRect/>
          </a:stretch>
        </p:blipFill>
        <p:spPr>
          <a:xfrm>
            <a:off x="3103417" y="4033514"/>
            <a:ext cx="8249407" cy="2674580"/>
          </a:xfrm>
          <a:prstGeom prst="rect">
            <a:avLst/>
          </a:prstGeom>
        </p:spPr>
      </p:pic>
      <p:sp>
        <p:nvSpPr>
          <p:cNvPr id="12" name="Rectangular Callout 11"/>
          <p:cNvSpPr/>
          <p:nvPr/>
        </p:nvSpPr>
        <p:spPr bwMode="gray">
          <a:xfrm>
            <a:off x="9051637" y="2920058"/>
            <a:ext cx="2721649" cy="786801"/>
          </a:xfrm>
          <a:prstGeom prst="wedgeRectCallout">
            <a:avLst>
              <a:gd name="adj1" fmla="val -85740"/>
              <a:gd name="adj2" fmla="val 222065"/>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The incident and problem will be related</a:t>
            </a:r>
            <a:endParaRPr lang="en-US" sz="1600" dirty="0"/>
          </a:p>
        </p:txBody>
      </p:sp>
    </p:spTree>
    <p:extLst>
      <p:ext uri="{BB962C8B-B14F-4D97-AF65-F5344CB8AC3E}">
        <p14:creationId xmlns:p14="http://schemas.microsoft.com/office/powerpoint/2010/main" val="192908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How to Open a New Problem – Recap</a:t>
            </a:r>
            <a:endParaRPr lang="en-US" dirty="0"/>
          </a:p>
        </p:txBody>
      </p:sp>
      <p:sp>
        <p:nvSpPr>
          <p:cNvPr id="2" name="Subtitle 1"/>
          <p:cNvSpPr>
            <a:spLocks noGrp="1"/>
          </p:cNvSpPr>
          <p:nvPr>
            <p:ph type="body" sz="quarter" idx="13"/>
          </p:nvPr>
        </p:nvSpPr>
        <p:spPr/>
        <p:txBody>
          <a:bodyPr/>
          <a:lstStyle/>
          <a:p>
            <a:r>
              <a:rPr lang="en-US" dirty="0"/>
              <a:t>A new </a:t>
            </a:r>
            <a:r>
              <a:rPr lang="en-US" dirty="0" smtClean="0"/>
              <a:t>problem can </a:t>
            </a:r>
            <a:r>
              <a:rPr lang="en-US" dirty="0"/>
              <a:t>be opened from </a:t>
            </a:r>
            <a:r>
              <a:rPr lang="en-US" dirty="0" smtClean="0"/>
              <a:t>Problem List</a:t>
            </a:r>
            <a:r>
              <a:rPr lang="en-US" dirty="0"/>
              <a:t>, from within </a:t>
            </a:r>
            <a:r>
              <a:rPr lang="en-US" dirty="0" smtClean="0"/>
              <a:t>an incident or other record types and from Hot Topic Analytics trend map</a:t>
            </a:r>
            <a:endParaRPr lang="en-US" dirty="0"/>
          </a:p>
        </p:txBody>
      </p:sp>
      <p:sp>
        <p:nvSpPr>
          <p:cNvPr id="4" name="Content Placeholder 3"/>
          <p:cNvSpPr>
            <a:spLocks noGrp="1"/>
          </p:cNvSpPr>
          <p:nvPr>
            <p:ph idx="1"/>
          </p:nvPr>
        </p:nvSpPr>
        <p:spPr>
          <a:xfrm>
            <a:off x="609600" y="1881481"/>
            <a:ext cx="10969784" cy="4322075"/>
          </a:xfrm>
        </p:spPr>
        <p:txBody>
          <a:bodyPr/>
          <a:lstStyle/>
          <a:p>
            <a:r>
              <a:rPr lang="en-US" dirty="0"/>
              <a:t>From within an Incident, from the </a:t>
            </a:r>
            <a:r>
              <a:rPr lang="en-US" i="1" dirty="0"/>
              <a:t>More</a:t>
            </a:r>
            <a:r>
              <a:rPr lang="en-US" dirty="0"/>
              <a:t> menu, click </a:t>
            </a:r>
            <a:r>
              <a:rPr lang="en-US" i="1" dirty="0"/>
              <a:t>Create problem from record</a:t>
            </a:r>
            <a:r>
              <a:rPr lang="en-US" dirty="0" smtClean="0"/>
              <a:t>.</a:t>
            </a:r>
            <a:endParaRPr lang="en-AU" dirty="0"/>
          </a:p>
          <a:p>
            <a:endParaRPr lang="en-AU" dirty="0" smtClean="0"/>
          </a:p>
          <a:p>
            <a:endParaRPr lang="en-AU" dirty="0"/>
          </a:p>
          <a:p>
            <a:endParaRPr lang="en-AU" dirty="0" smtClean="0"/>
          </a:p>
          <a:p>
            <a:endParaRPr lang="en-AU" dirty="0"/>
          </a:p>
          <a:p>
            <a:endParaRPr lang="en-AU" dirty="0" smtClean="0"/>
          </a:p>
          <a:p>
            <a:endParaRPr lang="en-US" dirty="0"/>
          </a:p>
        </p:txBody>
      </p:sp>
      <p:sp>
        <p:nvSpPr>
          <p:cNvPr id="11" name="Slide Number Placeholder 10"/>
          <p:cNvSpPr>
            <a:spLocks noGrp="1"/>
          </p:cNvSpPr>
          <p:nvPr>
            <p:ph type="sldNum" sz="quarter" idx="12"/>
          </p:nvPr>
        </p:nvSpPr>
        <p:spPr/>
        <p:txBody>
          <a:bodyPr/>
          <a:lstStyle/>
          <a:p>
            <a:fld id="{B016F8AB-BCEA-4347-8BA6-BE776009BC89}" type="slidenum">
              <a:rPr lang="en-US" smtClean="0"/>
              <a:t>7</a:t>
            </a:fld>
            <a:endParaRPr lang="en-US"/>
          </a:p>
        </p:txBody>
      </p:sp>
      <p:pic>
        <p:nvPicPr>
          <p:cNvPr id="14" name="Picture 13"/>
          <p:cNvPicPr>
            <a:picLocks noChangeAspect="1"/>
          </p:cNvPicPr>
          <p:nvPr/>
        </p:nvPicPr>
        <p:blipFill>
          <a:blip r:embed="rId3"/>
          <a:stretch>
            <a:fillRect/>
          </a:stretch>
        </p:blipFill>
        <p:spPr>
          <a:xfrm>
            <a:off x="750616" y="2380139"/>
            <a:ext cx="10514285" cy="3911111"/>
          </a:xfrm>
          <a:prstGeom prst="rect">
            <a:avLst/>
          </a:prstGeom>
        </p:spPr>
      </p:pic>
    </p:spTree>
    <p:extLst>
      <p:ext uri="{BB962C8B-B14F-4D97-AF65-F5344CB8AC3E}">
        <p14:creationId xmlns:p14="http://schemas.microsoft.com/office/powerpoint/2010/main" val="168780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a:t>
            </a:r>
            <a:r>
              <a:rPr lang="fr-FR" dirty="0" smtClean="0"/>
              <a:t> Management</a:t>
            </a:r>
            <a:endParaRPr lang="fr-FR" dirty="0"/>
          </a:p>
        </p:txBody>
      </p:sp>
      <p:sp>
        <p:nvSpPr>
          <p:cNvPr id="5" name="Text Placeholder 4"/>
          <p:cNvSpPr>
            <a:spLocks noGrp="1"/>
          </p:cNvSpPr>
          <p:nvPr>
            <p:ph type="body" sz="quarter" idx="13"/>
          </p:nvPr>
        </p:nvSpPr>
        <p:spPr/>
        <p:txBody>
          <a:bodyPr/>
          <a:lstStyle/>
          <a:p>
            <a:r>
              <a:rPr lang="fr-FR" dirty="0"/>
              <a:t>Record content</a:t>
            </a:r>
            <a:endParaRPr lang="en-US" dirty="0"/>
          </a:p>
          <a:p>
            <a:endParaRPr lang="fr-FR" dirty="0"/>
          </a:p>
        </p:txBody>
      </p:sp>
      <p:pic>
        <p:nvPicPr>
          <p:cNvPr id="4" name="Picture 3"/>
          <p:cNvPicPr>
            <a:picLocks noChangeAspect="1"/>
          </p:cNvPicPr>
          <p:nvPr/>
        </p:nvPicPr>
        <p:blipFill>
          <a:blip r:embed="rId3"/>
          <a:stretch>
            <a:fillRect/>
          </a:stretch>
        </p:blipFill>
        <p:spPr>
          <a:xfrm>
            <a:off x="1679480" y="1315240"/>
            <a:ext cx="9899904" cy="5181981"/>
          </a:xfrm>
          <a:prstGeom prst="rect">
            <a:avLst/>
          </a:prstGeom>
          <a:ln>
            <a:solidFill>
              <a:schemeClr val="tx1"/>
            </a:solidFill>
          </a:ln>
        </p:spPr>
      </p:pic>
      <p:sp>
        <p:nvSpPr>
          <p:cNvPr id="6" name="Slide Number Placeholder 5"/>
          <p:cNvSpPr>
            <a:spLocks noGrp="1"/>
          </p:cNvSpPr>
          <p:nvPr>
            <p:ph type="sldNum" sz="quarter" idx="12"/>
          </p:nvPr>
        </p:nvSpPr>
        <p:spPr/>
        <p:txBody>
          <a:bodyPr/>
          <a:lstStyle/>
          <a:p>
            <a:fld id="{B016F8AB-BCEA-4347-8BA6-BE776009BC89}" type="slidenum">
              <a:rPr lang="en-US" smtClean="0">
                <a:solidFill>
                  <a:srgbClr val="5F7A76"/>
                </a:solidFill>
              </a:rPr>
              <a:pPr/>
              <a:t>8</a:t>
            </a:fld>
            <a:endParaRPr lang="en-US" dirty="0">
              <a:solidFill>
                <a:srgbClr val="5F7A76"/>
              </a:solidFill>
            </a:endParaRPr>
          </a:p>
        </p:txBody>
      </p:sp>
    </p:spTree>
    <p:extLst>
      <p:ext uri="{BB962C8B-B14F-4D97-AF65-F5344CB8AC3E}">
        <p14:creationId xmlns:p14="http://schemas.microsoft.com/office/powerpoint/2010/main" val="700093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Templates</a:t>
            </a:r>
            <a:endParaRPr lang="en-US" dirty="0"/>
          </a:p>
        </p:txBody>
      </p:sp>
      <p:sp>
        <p:nvSpPr>
          <p:cNvPr id="4" name="Content Placeholder 3"/>
          <p:cNvSpPr>
            <a:spLocks noGrp="1"/>
          </p:cNvSpPr>
          <p:nvPr>
            <p:ph idx="1"/>
          </p:nvPr>
        </p:nvSpPr>
        <p:spPr>
          <a:xfrm>
            <a:off x="946786" y="973015"/>
            <a:ext cx="5231763" cy="5207123"/>
          </a:xfrm>
        </p:spPr>
        <p:txBody>
          <a:bodyPr/>
          <a:lstStyle/>
          <a:p>
            <a:r>
              <a:rPr lang="en-US" dirty="0" smtClean="0"/>
              <a:t>Save a </a:t>
            </a:r>
            <a:r>
              <a:rPr lang="en-US" dirty="0"/>
              <a:t>template </a:t>
            </a:r>
            <a:r>
              <a:rPr lang="en-US" dirty="0" smtClean="0"/>
              <a:t>from an existing </a:t>
            </a:r>
            <a:r>
              <a:rPr lang="en-US" dirty="0"/>
              <a:t>record </a:t>
            </a:r>
            <a:endParaRPr lang="en-US" dirty="0" smtClean="0"/>
          </a:p>
          <a:p>
            <a:r>
              <a:rPr lang="en-US" dirty="0" smtClean="0"/>
              <a:t>Create a new template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2343041"/>
            <a:ext cx="9880600" cy="3714859"/>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8549" y="611071"/>
            <a:ext cx="6013451" cy="173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016F8AB-BCEA-4347-8BA6-BE776009BC89}" type="slidenum">
              <a:rPr lang="en-US" smtClean="0"/>
              <a:pPr/>
              <a:t>9</a:t>
            </a:fld>
            <a:endParaRPr lang="en-US"/>
          </a:p>
        </p:txBody>
      </p:sp>
      <p:sp>
        <p:nvSpPr>
          <p:cNvPr id="6" name="Rectangle 5"/>
          <p:cNvSpPr/>
          <p:nvPr/>
        </p:nvSpPr>
        <p:spPr>
          <a:xfrm>
            <a:off x="6201995" y="646240"/>
            <a:ext cx="1183543" cy="268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5014" y="2366485"/>
            <a:ext cx="1497232" cy="282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43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ICROFOCUS THEME v5">
  <a:themeElements>
    <a:clrScheme name="00_Custom_MF">
      <a:dk1>
        <a:srgbClr val="212E35"/>
      </a:dk1>
      <a:lt1>
        <a:srgbClr val="FFFFFF"/>
      </a:lt1>
      <a:dk2>
        <a:srgbClr val="425563"/>
      </a:dk2>
      <a:lt2>
        <a:srgbClr val="CACACA"/>
      </a:lt2>
      <a:accent1>
        <a:srgbClr val="0079EF"/>
      </a:accent1>
      <a:accent2>
        <a:srgbClr val="2FD6C3"/>
      </a:accent2>
      <a:accent3>
        <a:srgbClr val="29CEFE"/>
      </a:accent3>
      <a:accent4>
        <a:srgbClr val="560074"/>
      </a:accent4>
      <a:accent5>
        <a:srgbClr val="425563"/>
      </a:accent5>
      <a:accent6>
        <a:srgbClr val="97CBFF"/>
      </a:accent6>
      <a:hlink>
        <a:srgbClr val="0079EF"/>
      </a:hlink>
      <a:folHlink>
        <a:srgbClr val="42556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09_15_17_vg.potx" id="{5EE188AC-7198-4106-A282-11FECE34B1B0}" vid="{B9016EDD-6B62-4AAF-8CD0-0583E1FF0D02}"/>
    </a:ext>
  </a:extLst>
</a:theme>
</file>

<file path=ppt/theme/theme2.xml><?xml version="1.0" encoding="utf-8"?>
<a:theme xmlns:a="http://schemas.openxmlformats.org/drawingml/2006/main" name="MF COLOR GRADIENTS">
  <a:themeElements>
    <a:clrScheme name="3_Custom_MF">
      <a:dk1>
        <a:srgbClr val="000000"/>
      </a:dk1>
      <a:lt1>
        <a:sysClr val="window" lastClr="FFFFFF"/>
      </a:lt1>
      <a:dk2>
        <a:srgbClr val="425569"/>
      </a:dk2>
      <a:lt2>
        <a:srgbClr val="CFCFCF"/>
      </a:lt2>
      <a:accent1>
        <a:srgbClr val="000066"/>
      </a:accent1>
      <a:accent2>
        <a:srgbClr val="29CEFE"/>
      </a:accent2>
      <a:accent3>
        <a:srgbClr val="0033CC"/>
      </a:accent3>
      <a:accent4>
        <a:srgbClr val="0079EF"/>
      </a:accent4>
      <a:accent5>
        <a:srgbClr val="29CEFE"/>
      </a:accent5>
      <a:accent6>
        <a:srgbClr val="2FD6C3"/>
      </a:accent6>
      <a:hlink>
        <a:srgbClr val="00B0F0"/>
      </a:hlink>
      <a:folHlink>
        <a:srgbClr val="0C90E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2017" id="{EE410749-BDB7-BA44-9034-418D44443F47}" vid="{9639C47D-4534-FE4D-9883-F5A494F791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3BCB38-008C-E349-A4FC-E674450CD1CA}">
  <we:reference id="wa104381063" version="1.0.0.0" store="en-US" storeType="OMEX"/>
  <we:alternateReferences>
    <we:reference id="wa104381063" version="1.0.0.0"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E7884B5E337B4FBBED0F9D2CE854C9" ma:contentTypeVersion="4" ma:contentTypeDescription="Create a new document." ma:contentTypeScope="" ma:versionID="f96c740ecd242f7563c12cf6cf4a3cc9">
  <xsd:schema xmlns:xsd="http://www.w3.org/2001/XMLSchema" xmlns:xs="http://www.w3.org/2001/XMLSchema" xmlns:p="http://schemas.microsoft.com/office/2006/metadata/properties" xmlns:ns2="a8928c6c-9e43-4659-83e5-b394eaf80832" xmlns:ns3="1eddce99-1d0c-468e-980b-a6c35b3e1af6" targetNamespace="http://schemas.microsoft.com/office/2006/metadata/properties" ma:root="true" ma:fieldsID="8e41631f18367b1ce981868e4a7f62b6" ns2:_="" ns3:_="">
    <xsd:import namespace="a8928c6c-9e43-4659-83e5-b394eaf80832"/>
    <xsd:import namespace="1eddce99-1d0c-468e-980b-a6c35b3e1a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28c6c-9e43-4659-83e5-b394eaf8083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ddce99-1d0c-468e-980b-a6c35b3e1a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377686-3C9F-4931-9FB2-F526885469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28c6c-9e43-4659-83e5-b394eaf80832"/>
    <ds:schemaRef ds:uri="1eddce99-1d0c-468e-980b-a6c35b3e1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B01CFF-8547-4E06-87BD-4BAC7C3232DD}">
  <ds:schemaRefs>
    <ds:schemaRef ds:uri="http://schemas.openxmlformats.org/package/2006/metadata/core-properties"/>
    <ds:schemaRef ds:uri="http://purl.org/dc/elements/1.1/"/>
    <ds:schemaRef ds:uri="http://schemas.microsoft.com/office/2006/documentManagement/types"/>
    <ds:schemaRef ds:uri="http://purl.org/dc/terms/"/>
    <ds:schemaRef ds:uri="http://purl.org/dc/dcmitype/"/>
    <ds:schemaRef ds:uri="1eddce99-1d0c-468e-980b-a6c35b3e1af6"/>
    <ds:schemaRef ds:uri="a8928c6c-9e43-4659-83e5-b394eaf80832"/>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D6D1A4E-68D9-4C94-AEA0-BB144FAFFF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Presentation_09_15_17_vg3</Template>
  <TotalTime>9478</TotalTime>
  <Words>1534</Words>
  <Application>Microsoft Office PowerPoint</Application>
  <PresentationFormat>Widescreen</PresentationFormat>
  <Paragraphs>215</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Arial (Headings)</vt:lpstr>
      <vt:lpstr>Calibri</vt:lpstr>
      <vt:lpstr>Calibri Light</vt:lpstr>
      <vt:lpstr>HP Simplified</vt:lpstr>
      <vt:lpstr>Wingdings</vt:lpstr>
      <vt:lpstr>MICROFOCUS THEME v5</vt:lpstr>
      <vt:lpstr>MF COLOR GRADIENTS</vt:lpstr>
      <vt:lpstr>Module 7 – SMA-X Problem Mgmt </vt:lpstr>
      <vt:lpstr>Objectives</vt:lpstr>
      <vt:lpstr>Overview</vt:lpstr>
      <vt:lpstr>Problem Management Overview Identify, record, track, and resolve problems.</vt:lpstr>
      <vt:lpstr>IT Agent Accessing Problem Management</vt:lpstr>
      <vt:lpstr>How to Open a New Problem</vt:lpstr>
      <vt:lpstr>How to Open a New Problem – Recap</vt:lpstr>
      <vt:lpstr>Problem Management</vt:lpstr>
      <vt:lpstr>Problem Templates</vt:lpstr>
      <vt:lpstr>Searching for Duplicate Problems</vt:lpstr>
      <vt:lpstr>Problem Workflow</vt:lpstr>
      <vt:lpstr>Problem Workflow – Automatic Transitions</vt:lpstr>
      <vt:lpstr>Problem and SACM model</vt:lpstr>
      <vt:lpstr>Involved CIs</vt:lpstr>
      <vt:lpstr>Comments / Discussions</vt:lpstr>
      <vt:lpstr>Investigation &amp; Resolve</vt:lpstr>
      <vt:lpstr>Hot Topic Analytics</vt:lpstr>
      <vt:lpstr>Hot Topic Analytics</vt:lpstr>
      <vt:lpstr>Hot Topic Analytics</vt:lpstr>
      <vt:lpstr>Hot Topic Analytics</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Focus Presentation Template</dc:title>
  <dc:creator>david groom</dc:creator>
  <cp:lastModifiedBy>Hibbard, Carol A (HPE Software Worldwide Technical Enablement Group)</cp:lastModifiedBy>
  <cp:revision>290</cp:revision>
  <dcterms:created xsi:type="dcterms:W3CDTF">2017-09-18T16:47:52Z</dcterms:created>
  <dcterms:modified xsi:type="dcterms:W3CDTF">2018-02-05T19:50:34Z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0x01010088E7884B5E337B4FBBED0F9D2CE854C9</vt:lpwstr>
  </property>
</Properties>
</file>