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 id="2147483985" r:id="rId5"/>
  </p:sldMasterIdLst>
  <p:notesMasterIdLst>
    <p:notesMasterId r:id="rId44"/>
  </p:notesMasterIdLst>
  <p:sldIdLst>
    <p:sldId id="592" r:id="rId6"/>
    <p:sldId id="594" r:id="rId7"/>
    <p:sldId id="596" r:id="rId8"/>
    <p:sldId id="599" r:id="rId9"/>
    <p:sldId id="600" r:id="rId10"/>
    <p:sldId id="601" r:id="rId11"/>
    <p:sldId id="631" r:id="rId12"/>
    <p:sldId id="637" r:id="rId13"/>
    <p:sldId id="638" r:id="rId14"/>
    <p:sldId id="639" r:id="rId15"/>
    <p:sldId id="602" r:id="rId16"/>
    <p:sldId id="603" r:id="rId17"/>
    <p:sldId id="633" r:id="rId18"/>
    <p:sldId id="604" r:id="rId19"/>
    <p:sldId id="605" r:id="rId20"/>
    <p:sldId id="606" r:id="rId21"/>
    <p:sldId id="607" r:id="rId22"/>
    <p:sldId id="608" r:id="rId23"/>
    <p:sldId id="634" r:id="rId24"/>
    <p:sldId id="611" r:id="rId25"/>
    <p:sldId id="612" r:id="rId26"/>
    <p:sldId id="613" r:id="rId27"/>
    <p:sldId id="614" r:id="rId28"/>
    <p:sldId id="615" r:id="rId29"/>
    <p:sldId id="616" r:id="rId30"/>
    <p:sldId id="635" r:id="rId31"/>
    <p:sldId id="617" r:id="rId32"/>
    <p:sldId id="618" r:id="rId33"/>
    <p:sldId id="619" r:id="rId34"/>
    <p:sldId id="620" r:id="rId35"/>
    <p:sldId id="621" r:id="rId36"/>
    <p:sldId id="636" r:id="rId37"/>
    <p:sldId id="622" r:id="rId38"/>
    <p:sldId id="623" r:id="rId39"/>
    <p:sldId id="624" r:id="rId40"/>
    <p:sldId id="625" r:id="rId41"/>
    <p:sldId id="632" r:id="rId42"/>
    <p:sldId id="640" r:id="rId4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7E"/>
    <a:srgbClr val="B2C4FF"/>
    <a:srgbClr val="0079EF"/>
    <a:srgbClr val="231CA5"/>
    <a:srgbClr val="CACACA"/>
    <a:srgbClr val="878787"/>
    <a:srgbClr val="617D78"/>
    <a:srgbClr val="BFBFBF"/>
    <a:srgbClr val="0033CC"/>
    <a:srgbClr val="56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0" autoAdjust="0"/>
    <p:restoredTop sz="85255" autoAdjust="0"/>
  </p:normalViewPr>
  <p:slideViewPr>
    <p:cSldViewPr snapToGrid="0" showGuides="1">
      <p:cViewPr varScale="1">
        <p:scale>
          <a:sx n="104" d="100"/>
          <a:sy n="104" d="100"/>
        </p:scale>
        <p:origin x="810" y="96"/>
      </p:cViewPr>
      <p:guideLst>
        <p:guide orient="horz" pos="2160"/>
        <p:guide pos="3840"/>
      </p:guideLst>
    </p:cSldViewPr>
  </p:slideViewPr>
  <p:outlineViewPr>
    <p:cViewPr>
      <p:scale>
        <a:sx n="33" d="100"/>
        <a:sy n="33" d="100"/>
      </p:scale>
      <p:origin x="0" y="-20748"/>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B00F6-7291-4B39-B568-153E757D728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BFFDA10-8735-4455-9294-F652933A21CD}">
      <dgm:prSet phldrT="[Text]" custT="1"/>
      <dgm:spPr/>
      <dgm:t>
        <a:bodyPr/>
        <a:lstStyle/>
        <a:p>
          <a:r>
            <a:rPr lang="en-AU" sz="1400" dirty="0" smtClean="0"/>
            <a:t>Service Level Agreement</a:t>
          </a:r>
          <a:endParaRPr lang="en-US" sz="1400" dirty="0"/>
        </a:p>
      </dgm:t>
    </dgm:pt>
    <dgm:pt modelId="{B7A7DB47-6EFD-4E00-A702-F8F12FC14A66}" type="parTrans" cxnId="{37909144-284B-44A1-9F0E-C5E20D12B8DA}">
      <dgm:prSet/>
      <dgm:spPr/>
      <dgm:t>
        <a:bodyPr/>
        <a:lstStyle/>
        <a:p>
          <a:endParaRPr lang="en-US"/>
        </a:p>
      </dgm:t>
    </dgm:pt>
    <dgm:pt modelId="{349552F1-F483-4FFC-B5A3-AFFB1A5A69BC}" type="sibTrans" cxnId="{37909144-284B-44A1-9F0E-C5E20D12B8DA}">
      <dgm:prSet/>
      <dgm:spPr/>
      <dgm:t>
        <a:bodyPr/>
        <a:lstStyle/>
        <a:p>
          <a:endParaRPr lang="en-US"/>
        </a:p>
      </dgm:t>
    </dgm:pt>
    <dgm:pt modelId="{461BE75B-149C-4A7C-9121-6E55FB382B8F}">
      <dgm:prSet phldrT="[Text]" custT="1"/>
      <dgm:spPr/>
      <dgm:t>
        <a:bodyPr/>
        <a:lstStyle/>
        <a:p>
          <a:r>
            <a:rPr lang="en-AU" sz="1400" dirty="0" smtClean="0"/>
            <a:t>Service Level Target Sets</a:t>
          </a:r>
          <a:endParaRPr lang="en-US" sz="1400" dirty="0"/>
        </a:p>
      </dgm:t>
    </dgm:pt>
    <dgm:pt modelId="{57B08693-99DE-4048-9C4B-0C39FEE105E1}" type="parTrans" cxnId="{F37589C2-CBD3-4FF6-8165-83E9A7D51740}">
      <dgm:prSet/>
      <dgm:spPr/>
      <dgm:t>
        <a:bodyPr/>
        <a:lstStyle/>
        <a:p>
          <a:endParaRPr lang="en-US"/>
        </a:p>
      </dgm:t>
    </dgm:pt>
    <dgm:pt modelId="{66490E8A-010E-480C-AE1C-6763A8AC7504}" type="sibTrans" cxnId="{F37589C2-CBD3-4FF6-8165-83E9A7D51740}">
      <dgm:prSet/>
      <dgm:spPr/>
      <dgm:t>
        <a:bodyPr/>
        <a:lstStyle/>
        <a:p>
          <a:endParaRPr lang="en-US"/>
        </a:p>
      </dgm:t>
    </dgm:pt>
    <dgm:pt modelId="{0CE75129-9CA5-4B64-BEE4-5F6D634F305D}">
      <dgm:prSet phldrT="[Text]" custT="1"/>
      <dgm:spPr/>
      <dgm:t>
        <a:bodyPr/>
        <a:lstStyle/>
        <a:p>
          <a:r>
            <a:rPr lang="en-AU" sz="1400" dirty="0" smtClean="0"/>
            <a:t>Service Level Targets</a:t>
          </a:r>
        </a:p>
      </dgm:t>
    </dgm:pt>
    <dgm:pt modelId="{A117CCE0-3135-4B95-AA1F-9134BEE21A91}" type="parTrans" cxnId="{D97A90F2-035B-4D6F-A31E-7397A5ED0343}">
      <dgm:prSet/>
      <dgm:spPr/>
      <dgm:t>
        <a:bodyPr/>
        <a:lstStyle/>
        <a:p>
          <a:endParaRPr lang="en-US"/>
        </a:p>
      </dgm:t>
    </dgm:pt>
    <dgm:pt modelId="{ABA605C5-48D3-412C-ACD0-EF8288F7A369}" type="sibTrans" cxnId="{D97A90F2-035B-4D6F-A31E-7397A5ED0343}">
      <dgm:prSet/>
      <dgm:spPr/>
      <dgm:t>
        <a:bodyPr/>
        <a:lstStyle/>
        <a:p>
          <a:endParaRPr lang="en-US"/>
        </a:p>
      </dgm:t>
    </dgm:pt>
    <dgm:pt modelId="{B29C3E52-BE84-4FD8-86DA-50D9A6F21103}">
      <dgm:prSet phldrT="[Text]" custT="1"/>
      <dgm:spPr/>
      <dgm:t>
        <a:bodyPr/>
        <a:lstStyle/>
        <a:p>
          <a:r>
            <a:rPr lang="en-AU" sz="1400" dirty="0" smtClean="0"/>
            <a:t>Priority</a:t>
          </a:r>
          <a:endParaRPr lang="en-US" sz="2300" dirty="0"/>
        </a:p>
      </dgm:t>
    </dgm:pt>
    <dgm:pt modelId="{7674F5D7-428A-4DB2-99FB-C68477DFF900}" type="parTrans" cxnId="{AB542AA0-AAF0-4A9E-9B59-E3472A753804}">
      <dgm:prSet/>
      <dgm:spPr/>
      <dgm:t>
        <a:bodyPr/>
        <a:lstStyle/>
        <a:p>
          <a:endParaRPr lang="en-US"/>
        </a:p>
      </dgm:t>
    </dgm:pt>
    <dgm:pt modelId="{0E88F2AB-398E-498D-9B56-9C01575A0D66}" type="sibTrans" cxnId="{AB542AA0-AAF0-4A9E-9B59-E3472A753804}">
      <dgm:prSet/>
      <dgm:spPr/>
      <dgm:t>
        <a:bodyPr/>
        <a:lstStyle/>
        <a:p>
          <a:endParaRPr lang="en-US"/>
        </a:p>
      </dgm:t>
    </dgm:pt>
    <dgm:pt modelId="{42ABCCAE-425B-4BDF-89E4-81AF863176ED}" type="pres">
      <dgm:prSet presAssocID="{4A0B00F6-7291-4B39-B568-153E757D7281}" presName="rootnode" presStyleCnt="0">
        <dgm:presLayoutVars>
          <dgm:chMax/>
          <dgm:chPref/>
          <dgm:dir/>
          <dgm:animLvl val="lvl"/>
        </dgm:presLayoutVars>
      </dgm:prSet>
      <dgm:spPr/>
      <dgm:t>
        <a:bodyPr/>
        <a:lstStyle/>
        <a:p>
          <a:endParaRPr lang="en-US"/>
        </a:p>
      </dgm:t>
    </dgm:pt>
    <dgm:pt modelId="{2B6DD4A6-FB10-4747-97EF-E89CD98149FE}" type="pres">
      <dgm:prSet presAssocID="{6BFFDA10-8735-4455-9294-F652933A21CD}" presName="composite" presStyleCnt="0"/>
      <dgm:spPr/>
    </dgm:pt>
    <dgm:pt modelId="{D6DE8EEC-FBDC-4519-AB75-670A8DE498B7}" type="pres">
      <dgm:prSet presAssocID="{6BFFDA10-8735-4455-9294-F652933A21CD}" presName="bentUpArrow1" presStyleLbl="alignImgPlace1" presStyleIdx="0" presStyleCnt="3"/>
      <dgm:spPr/>
    </dgm:pt>
    <dgm:pt modelId="{A7D8F7C5-36E5-4949-840F-3CE8F2C863CC}" type="pres">
      <dgm:prSet presAssocID="{6BFFDA10-8735-4455-9294-F652933A21CD}" presName="ParentText" presStyleLbl="node1" presStyleIdx="0" presStyleCnt="4">
        <dgm:presLayoutVars>
          <dgm:chMax val="1"/>
          <dgm:chPref val="1"/>
          <dgm:bulletEnabled val="1"/>
        </dgm:presLayoutVars>
      </dgm:prSet>
      <dgm:spPr/>
      <dgm:t>
        <a:bodyPr/>
        <a:lstStyle/>
        <a:p>
          <a:endParaRPr lang="en-US"/>
        </a:p>
      </dgm:t>
    </dgm:pt>
    <dgm:pt modelId="{75AA505B-BFB7-42E9-BB89-F2C6EFB7F940}" type="pres">
      <dgm:prSet presAssocID="{6BFFDA10-8735-4455-9294-F652933A21CD}" presName="ChildText" presStyleLbl="revTx" presStyleIdx="0" presStyleCnt="3" custScaleX="170014" custLinFactNeighborX="38825">
        <dgm:presLayoutVars>
          <dgm:chMax val="0"/>
          <dgm:chPref val="0"/>
          <dgm:bulletEnabled val="1"/>
        </dgm:presLayoutVars>
      </dgm:prSet>
      <dgm:spPr/>
      <dgm:t>
        <a:bodyPr/>
        <a:lstStyle/>
        <a:p>
          <a:endParaRPr lang="en-US"/>
        </a:p>
      </dgm:t>
    </dgm:pt>
    <dgm:pt modelId="{0E6F103A-D2DF-4303-B1EF-915F1DDCC491}" type="pres">
      <dgm:prSet presAssocID="{349552F1-F483-4FFC-B5A3-AFFB1A5A69BC}" presName="sibTrans" presStyleCnt="0"/>
      <dgm:spPr/>
    </dgm:pt>
    <dgm:pt modelId="{EE6C975A-21F3-4F90-8302-D0D1DA8C3ACA}" type="pres">
      <dgm:prSet presAssocID="{461BE75B-149C-4A7C-9121-6E55FB382B8F}" presName="composite" presStyleCnt="0"/>
      <dgm:spPr/>
    </dgm:pt>
    <dgm:pt modelId="{C47E76D4-B772-4DA4-B63D-CD543F080B47}" type="pres">
      <dgm:prSet presAssocID="{461BE75B-149C-4A7C-9121-6E55FB382B8F}" presName="bentUpArrow1" presStyleLbl="alignImgPlace1" presStyleIdx="1" presStyleCnt="3"/>
      <dgm:spPr/>
    </dgm:pt>
    <dgm:pt modelId="{03E08CE5-F14E-4678-8384-254A22AF7C16}" type="pres">
      <dgm:prSet presAssocID="{461BE75B-149C-4A7C-9121-6E55FB382B8F}" presName="ParentText" presStyleLbl="node1" presStyleIdx="1" presStyleCnt="4">
        <dgm:presLayoutVars>
          <dgm:chMax val="1"/>
          <dgm:chPref val="1"/>
          <dgm:bulletEnabled val="1"/>
        </dgm:presLayoutVars>
      </dgm:prSet>
      <dgm:spPr/>
      <dgm:t>
        <a:bodyPr/>
        <a:lstStyle/>
        <a:p>
          <a:endParaRPr lang="en-US"/>
        </a:p>
      </dgm:t>
    </dgm:pt>
    <dgm:pt modelId="{7A70513C-E910-4A6E-9B96-8F458D598178}" type="pres">
      <dgm:prSet presAssocID="{461BE75B-149C-4A7C-9121-6E55FB382B8F}" presName="ChildText" presStyleLbl="revTx" presStyleIdx="1" presStyleCnt="3" custScaleX="272655" custLinFactNeighborX="85226">
        <dgm:presLayoutVars>
          <dgm:chMax val="0"/>
          <dgm:chPref val="0"/>
          <dgm:bulletEnabled val="1"/>
        </dgm:presLayoutVars>
      </dgm:prSet>
      <dgm:spPr/>
      <dgm:t>
        <a:bodyPr/>
        <a:lstStyle/>
        <a:p>
          <a:endParaRPr lang="en-US"/>
        </a:p>
      </dgm:t>
    </dgm:pt>
    <dgm:pt modelId="{0F55441A-7402-4DE3-BD90-1C2327E3A336}" type="pres">
      <dgm:prSet presAssocID="{66490E8A-010E-480C-AE1C-6763A8AC7504}" presName="sibTrans" presStyleCnt="0"/>
      <dgm:spPr/>
    </dgm:pt>
    <dgm:pt modelId="{5FE04EBF-AFA7-481A-A1EC-AB5A5472DA5D}" type="pres">
      <dgm:prSet presAssocID="{0CE75129-9CA5-4B64-BEE4-5F6D634F305D}" presName="composite" presStyleCnt="0"/>
      <dgm:spPr/>
    </dgm:pt>
    <dgm:pt modelId="{C31397D0-CD81-4F69-BC54-E7BCA32D56F6}" type="pres">
      <dgm:prSet presAssocID="{0CE75129-9CA5-4B64-BEE4-5F6D634F305D}" presName="bentUpArrow1" presStyleLbl="alignImgPlace1" presStyleIdx="2" presStyleCnt="3"/>
      <dgm:spPr/>
    </dgm:pt>
    <dgm:pt modelId="{CDC6320C-CAB9-4595-9EF2-7BE87173BE23}" type="pres">
      <dgm:prSet presAssocID="{0CE75129-9CA5-4B64-BEE4-5F6D634F305D}" presName="ParentText" presStyleLbl="node1" presStyleIdx="2" presStyleCnt="4">
        <dgm:presLayoutVars>
          <dgm:chMax val="1"/>
          <dgm:chPref val="1"/>
          <dgm:bulletEnabled val="1"/>
        </dgm:presLayoutVars>
      </dgm:prSet>
      <dgm:spPr/>
      <dgm:t>
        <a:bodyPr/>
        <a:lstStyle/>
        <a:p>
          <a:endParaRPr lang="en-US"/>
        </a:p>
      </dgm:t>
    </dgm:pt>
    <dgm:pt modelId="{D585A4CC-9AB3-4821-A859-CC86BBDD9E00}" type="pres">
      <dgm:prSet presAssocID="{0CE75129-9CA5-4B64-BEE4-5F6D634F305D}" presName="ChildText" presStyleLbl="revTx" presStyleIdx="2" presStyleCnt="3" custScaleX="242687" custLinFactNeighborX="72620">
        <dgm:presLayoutVars>
          <dgm:chMax val="0"/>
          <dgm:chPref val="0"/>
          <dgm:bulletEnabled val="1"/>
        </dgm:presLayoutVars>
      </dgm:prSet>
      <dgm:spPr/>
      <dgm:t>
        <a:bodyPr/>
        <a:lstStyle/>
        <a:p>
          <a:endParaRPr lang="en-US"/>
        </a:p>
      </dgm:t>
    </dgm:pt>
    <dgm:pt modelId="{C1E3C8AC-D996-46DD-88EE-CC1D4551FBC9}" type="pres">
      <dgm:prSet presAssocID="{ABA605C5-48D3-412C-ACD0-EF8288F7A369}" presName="sibTrans" presStyleCnt="0"/>
      <dgm:spPr/>
    </dgm:pt>
    <dgm:pt modelId="{C2F2B140-518D-4060-BF70-9165F6245E02}" type="pres">
      <dgm:prSet presAssocID="{B29C3E52-BE84-4FD8-86DA-50D9A6F21103}" presName="composite" presStyleCnt="0"/>
      <dgm:spPr/>
    </dgm:pt>
    <dgm:pt modelId="{70198A26-25B2-407D-A43C-536DD6ECECA4}" type="pres">
      <dgm:prSet presAssocID="{B29C3E52-BE84-4FD8-86DA-50D9A6F21103}" presName="ParentText" presStyleLbl="node1" presStyleIdx="3" presStyleCnt="4">
        <dgm:presLayoutVars>
          <dgm:chMax val="1"/>
          <dgm:chPref val="1"/>
          <dgm:bulletEnabled val="1"/>
        </dgm:presLayoutVars>
      </dgm:prSet>
      <dgm:spPr/>
      <dgm:t>
        <a:bodyPr/>
        <a:lstStyle/>
        <a:p>
          <a:endParaRPr lang="en-US"/>
        </a:p>
      </dgm:t>
    </dgm:pt>
  </dgm:ptLst>
  <dgm:cxnLst>
    <dgm:cxn modelId="{37909144-284B-44A1-9F0E-C5E20D12B8DA}" srcId="{4A0B00F6-7291-4B39-B568-153E757D7281}" destId="{6BFFDA10-8735-4455-9294-F652933A21CD}" srcOrd="0" destOrd="0" parTransId="{B7A7DB47-6EFD-4E00-A702-F8F12FC14A66}" sibTransId="{349552F1-F483-4FFC-B5A3-AFFB1A5A69BC}"/>
    <dgm:cxn modelId="{BF58E7DC-DBE3-42BC-AC51-EFC0695DF5D7}" type="presOf" srcId="{0CE75129-9CA5-4B64-BEE4-5F6D634F305D}" destId="{CDC6320C-CAB9-4595-9EF2-7BE87173BE23}" srcOrd="0" destOrd="0" presId="urn:microsoft.com/office/officeart/2005/8/layout/StepDownProcess"/>
    <dgm:cxn modelId="{1B7C46CF-E9BE-42D7-B61B-C5D69740E0BF}" type="presOf" srcId="{461BE75B-149C-4A7C-9121-6E55FB382B8F}" destId="{03E08CE5-F14E-4678-8384-254A22AF7C16}" srcOrd="0" destOrd="0" presId="urn:microsoft.com/office/officeart/2005/8/layout/StepDownProcess"/>
    <dgm:cxn modelId="{FBC46FA9-297C-4282-A524-D02A5435AF5F}" type="presOf" srcId="{4A0B00F6-7291-4B39-B568-153E757D7281}" destId="{42ABCCAE-425B-4BDF-89E4-81AF863176ED}" srcOrd="0" destOrd="0" presId="urn:microsoft.com/office/officeart/2005/8/layout/StepDownProcess"/>
    <dgm:cxn modelId="{2BE64027-8082-40EF-ACF9-6DAC2FF7333A}" type="presOf" srcId="{6BFFDA10-8735-4455-9294-F652933A21CD}" destId="{A7D8F7C5-36E5-4949-840F-3CE8F2C863CC}" srcOrd="0" destOrd="0" presId="urn:microsoft.com/office/officeart/2005/8/layout/StepDownProcess"/>
    <dgm:cxn modelId="{C0A5027E-DE44-4B2C-A01C-C9A1A0BD6AAE}" type="presOf" srcId="{B29C3E52-BE84-4FD8-86DA-50D9A6F21103}" destId="{70198A26-25B2-407D-A43C-536DD6ECECA4}" srcOrd="0" destOrd="0" presId="urn:microsoft.com/office/officeart/2005/8/layout/StepDownProcess"/>
    <dgm:cxn modelId="{AB542AA0-AAF0-4A9E-9B59-E3472A753804}" srcId="{4A0B00F6-7291-4B39-B568-153E757D7281}" destId="{B29C3E52-BE84-4FD8-86DA-50D9A6F21103}" srcOrd="3" destOrd="0" parTransId="{7674F5D7-428A-4DB2-99FB-C68477DFF900}" sibTransId="{0E88F2AB-398E-498D-9B56-9C01575A0D66}"/>
    <dgm:cxn modelId="{F37589C2-CBD3-4FF6-8165-83E9A7D51740}" srcId="{4A0B00F6-7291-4B39-B568-153E757D7281}" destId="{461BE75B-149C-4A7C-9121-6E55FB382B8F}" srcOrd="1" destOrd="0" parTransId="{57B08693-99DE-4048-9C4B-0C39FEE105E1}" sibTransId="{66490E8A-010E-480C-AE1C-6763A8AC7504}"/>
    <dgm:cxn modelId="{D97A90F2-035B-4D6F-A31E-7397A5ED0343}" srcId="{4A0B00F6-7291-4B39-B568-153E757D7281}" destId="{0CE75129-9CA5-4B64-BEE4-5F6D634F305D}" srcOrd="2" destOrd="0" parTransId="{A117CCE0-3135-4B95-AA1F-9134BEE21A91}" sibTransId="{ABA605C5-48D3-412C-ACD0-EF8288F7A369}"/>
    <dgm:cxn modelId="{F595AA4C-905E-43BD-BD08-1CF643F3563E}" type="presParOf" srcId="{42ABCCAE-425B-4BDF-89E4-81AF863176ED}" destId="{2B6DD4A6-FB10-4747-97EF-E89CD98149FE}" srcOrd="0" destOrd="0" presId="urn:microsoft.com/office/officeart/2005/8/layout/StepDownProcess"/>
    <dgm:cxn modelId="{A5F9FBA3-F47E-4584-9591-5784C13CF5A7}" type="presParOf" srcId="{2B6DD4A6-FB10-4747-97EF-E89CD98149FE}" destId="{D6DE8EEC-FBDC-4519-AB75-670A8DE498B7}" srcOrd="0" destOrd="0" presId="urn:microsoft.com/office/officeart/2005/8/layout/StepDownProcess"/>
    <dgm:cxn modelId="{88B83B55-C448-4425-A993-2A1C7EF27315}" type="presParOf" srcId="{2B6DD4A6-FB10-4747-97EF-E89CD98149FE}" destId="{A7D8F7C5-36E5-4949-840F-3CE8F2C863CC}" srcOrd="1" destOrd="0" presId="urn:microsoft.com/office/officeart/2005/8/layout/StepDownProcess"/>
    <dgm:cxn modelId="{6FE5FAE0-C739-4F24-AA61-15418E7336D5}" type="presParOf" srcId="{2B6DD4A6-FB10-4747-97EF-E89CD98149FE}" destId="{75AA505B-BFB7-42E9-BB89-F2C6EFB7F940}" srcOrd="2" destOrd="0" presId="urn:microsoft.com/office/officeart/2005/8/layout/StepDownProcess"/>
    <dgm:cxn modelId="{749A6ED6-3B34-4743-A0DF-A207A16DCBC9}" type="presParOf" srcId="{42ABCCAE-425B-4BDF-89E4-81AF863176ED}" destId="{0E6F103A-D2DF-4303-B1EF-915F1DDCC491}" srcOrd="1" destOrd="0" presId="urn:microsoft.com/office/officeart/2005/8/layout/StepDownProcess"/>
    <dgm:cxn modelId="{922EC9DB-9C85-4BFD-8482-57DE906D582C}" type="presParOf" srcId="{42ABCCAE-425B-4BDF-89E4-81AF863176ED}" destId="{EE6C975A-21F3-4F90-8302-D0D1DA8C3ACA}" srcOrd="2" destOrd="0" presId="urn:microsoft.com/office/officeart/2005/8/layout/StepDownProcess"/>
    <dgm:cxn modelId="{16FFEC37-D727-4F82-9B57-9B8F76BCF8E2}" type="presParOf" srcId="{EE6C975A-21F3-4F90-8302-D0D1DA8C3ACA}" destId="{C47E76D4-B772-4DA4-B63D-CD543F080B47}" srcOrd="0" destOrd="0" presId="urn:microsoft.com/office/officeart/2005/8/layout/StepDownProcess"/>
    <dgm:cxn modelId="{2CB9EC81-73F2-494D-A28F-21271D85D512}" type="presParOf" srcId="{EE6C975A-21F3-4F90-8302-D0D1DA8C3ACA}" destId="{03E08CE5-F14E-4678-8384-254A22AF7C16}" srcOrd="1" destOrd="0" presId="urn:microsoft.com/office/officeart/2005/8/layout/StepDownProcess"/>
    <dgm:cxn modelId="{0FFDDEEE-A80C-43F5-9C08-C6F0B7352892}" type="presParOf" srcId="{EE6C975A-21F3-4F90-8302-D0D1DA8C3ACA}" destId="{7A70513C-E910-4A6E-9B96-8F458D598178}" srcOrd="2" destOrd="0" presId="urn:microsoft.com/office/officeart/2005/8/layout/StepDownProcess"/>
    <dgm:cxn modelId="{56F089EC-4735-42E3-8389-CCAE293A7C41}" type="presParOf" srcId="{42ABCCAE-425B-4BDF-89E4-81AF863176ED}" destId="{0F55441A-7402-4DE3-BD90-1C2327E3A336}" srcOrd="3" destOrd="0" presId="urn:microsoft.com/office/officeart/2005/8/layout/StepDownProcess"/>
    <dgm:cxn modelId="{0EFF9AFC-6FA4-49E4-B015-66B6E7E7815B}" type="presParOf" srcId="{42ABCCAE-425B-4BDF-89E4-81AF863176ED}" destId="{5FE04EBF-AFA7-481A-A1EC-AB5A5472DA5D}" srcOrd="4" destOrd="0" presId="urn:microsoft.com/office/officeart/2005/8/layout/StepDownProcess"/>
    <dgm:cxn modelId="{9DEF63CB-88E9-40A7-9EB9-A782B50654A0}" type="presParOf" srcId="{5FE04EBF-AFA7-481A-A1EC-AB5A5472DA5D}" destId="{C31397D0-CD81-4F69-BC54-E7BCA32D56F6}" srcOrd="0" destOrd="0" presId="urn:microsoft.com/office/officeart/2005/8/layout/StepDownProcess"/>
    <dgm:cxn modelId="{9C451289-23E3-4B64-9ACA-A6C9E67AB432}" type="presParOf" srcId="{5FE04EBF-AFA7-481A-A1EC-AB5A5472DA5D}" destId="{CDC6320C-CAB9-4595-9EF2-7BE87173BE23}" srcOrd="1" destOrd="0" presId="urn:microsoft.com/office/officeart/2005/8/layout/StepDownProcess"/>
    <dgm:cxn modelId="{1C4E95CC-B982-4A06-AD34-C3DF62AEEDA2}" type="presParOf" srcId="{5FE04EBF-AFA7-481A-A1EC-AB5A5472DA5D}" destId="{D585A4CC-9AB3-4821-A859-CC86BBDD9E00}" srcOrd="2" destOrd="0" presId="urn:microsoft.com/office/officeart/2005/8/layout/StepDownProcess"/>
    <dgm:cxn modelId="{D1B3BAF6-EA79-4782-B52F-5701E48CF6FB}" type="presParOf" srcId="{42ABCCAE-425B-4BDF-89E4-81AF863176ED}" destId="{C1E3C8AC-D996-46DD-88EE-CC1D4551FBC9}" srcOrd="5" destOrd="0" presId="urn:microsoft.com/office/officeart/2005/8/layout/StepDownProcess"/>
    <dgm:cxn modelId="{A7E0E55D-742C-4BCA-94E7-8F30F6C46A7C}" type="presParOf" srcId="{42ABCCAE-425B-4BDF-89E4-81AF863176ED}" destId="{C2F2B140-518D-4060-BF70-9165F6245E02}" srcOrd="6" destOrd="0" presId="urn:microsoft.com/office/officeart/2005/8/layout/StepDownProcess"/>
    <dgm:cxn modelId="{9BB00D8E-B6DB-499F-9CFA-3B7649032CEE}" type="presParOf" srcId="{C2F2B140-518D-4060-BF70-9165F6245E02}" destId="{70198A26-25B2-407D-A43C-536DD6ECECA4}"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E8EEC-FBDC-4519-AB75-670A8DE498B7}">
      <dsp:nvSpPr>
        <dsp:cNvPr id="0" name=""/>
        <dsp:cNvSpPr/>
      </dsp:nvSpPr>
      <dsp:spPr>
        <a:xfrm rot="5400000">
          <a:off x="1649569" y="1059319"/>
          <a:ext cx="930312" cy="105912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8F7C5-36E5-4949-840F-3CE8F2C863CC}">
      <dsp:nvSpPr>
        <dsp:cNvPr id="0" name=""/>
        <dsp:cNvSpPr/>
      </dsp:nvSpPr>
      <dsp:spPr>
        <a:xfrm>
          <a:off x="1403092" y="28049"/>
          <a:ext cx="1566098" cy="109621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Service Level Agreement</a:t>
          </a:r>
          <a:endParaRPr lang="en-US" sz="1400" kern="1200" dirty="0"/>
        </a:p>
      </dsp:txBody>
      <dsp:txXfrm>
        <a:off x="1456615" y="81572"/>
        <a:ext cx="1459052" cy="989172"/>
      </dsp:txXfrm>
    </dsp:sp>
    <dsp:sp modelId="{75AA505B-BFB7-42E9-BB89-F2C6EFB7F940}">
      <dsp:nvSpPr>
        <dsp:cNvPr id="0" name=""/>
        <dsp:cNvSpPr/>
      </dsp:nvSpPr>
      <dsp:spPr>
        <a:xfrm>
          <a:off x="3012679" y="132598"/>
          <a:ext cx="1936512" cy="886011"/>
        </a:xfrm>
        <a:prstGeom prst="rect">
          <a:avLst/>
        </a:prstGeom>
        <a:noFill/>
        <a:ln>
          <a:noFill/>
        </a:ln>
        <a:effectLst/>
      </dsp:spPr>
      <dsp:style>
        <a:lnRef idx="0">
          <a:scrgbClr r="0" g="0" b="0"/>
        </a:lnRef>
        <a:fillRef idx="0">
          <a:scrgbClr r="0" g="0" b="0"/>
        </a:fillRef>
        <a:effectRef idx="0">
          <a:scrgbClr r="0" g="0" b="0"/>
        </a:effectRef>
        <a:fontRef idx="minor"/>
      </dsp:style>
    </dsp:sp>
    <dsp:sp modelId="{C47E76D4-B772-4DA4-B63D-CD543F080B47}">
      <dsp:nvSpPr>
        <dsp:cNvPr id="0" name=""/>
        <dsp:cNvSpPr/>
      </dsp:nvSpPr>
      <dsp:spPr>
        <a:xfrm rot="5400000">
          <a:off x="3139426" y="2290734"/>
          <a:ext cx="930312" cy="105912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E08CE5-F14E-4678-8384-254A22AF7C16}">
      <dsp:nvSpPr>
        <dsp:cNvPr id="0" name=""/>
        <dsp:cNvSpPr/>
      </dsp:nvSpPr>
      <dsp:spPr>
        <a:xfrm>
          <a:off x="2892950" y="1259463"/>
          <a:ext cx="1566098" cy="109621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Service Level Target Sets</a:t>
          </a:r>
          <a:endParaRPr lang="en-US" sz="1400" kern="1200" dirty="0"/>
        </a:p>
      </dsp:txBody>
      <dsp:txXfrm>
        <a:off x="2946473" y="1312986"/>
        <a:ext cx="1459052" cy="989172"/>
      </dsp:txXfrm>
    </dsp:sp>
    <dsp:sp modelId="{7A70513C-E910-4A6E-9B96-8F458D598178}">
      <dsp:nvSpPr>
        <dsp:cNvPr id="0" name=""/>
        <dsp:cNvSpPr/>
      </dsp:nvSpPr>
      <dsp:spPr>
        <a:xfrm>
          <a:off x="4446502" y="1364013"/>
          <a:ext cx="3105624" cy="886011"/>
        </a:xfrm>
        <a:prstGeom prst="rect">
          <a:avLst/>
        </a:prstGeom>
        <a:noFill/>
        <a:ln>
          <a:noFill/>
        </a:ln>
        <a:effectLst/>
      </dsp:spPr>
      <dsp:style>
        <a:lnRef idx="0">
          <a:scrgbClr r="0" g="0" b="0"/>
        </a:lnRef>
        <a:fillRef idx="0">
          <a:scrgbClr r="0" g="0" b="0"/>
        </a:fillRef>
        <a:effectRef idx="0">
          <a:scrgbClr r="0" g="0" b="0"/>
        </a:effectRef>
        <a:fontRef idx="minor"/>
      </dsp:style>
    </dsp:sp>
    <dsp:sp modelId="{C31397D0-CD81-4F69-BC54-E7BCA32D56F6}">
      <dsp:nvSpPr>
        <dsp:cNvPr id="0" name=""/>
        <dsp:cNvSpPr/>
      </dsp:nvSpPr>
      <dsp:spPr>
        <a:xfrm rot="5400000">
          <a:off x="4629284" y="3522148"/>
          <a:ext cx="930312" cy="105912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C6320C-CAB9-4595-9EF2-7BE87173BE23}">
      <dsp:nvSpPr>
        <dsp:cNvPr id="0" name=""/>
        <dsp:cNvSpPr/>
      </dsp:nvSpPr>
      <dsp:spPr>
        <a:xfrm>
          <a:off x="4382808" y="2490878"/>
          <a:ext cx="1566098" cy="109621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Service Level Targets</a:t>
          </a:r>
        </a:p>
      </dsp:txBody>
      <dsp:txXfrm>
        <a:off x="4436331" y="2544401"/>
        <a:ext cx="1459052" cy="989172"/>
      </dsp:txXfrm>
    </dsp:sp>
    <dsp:sp modelId="{D585A4CC-9AB3-4821-A859-CC86BBDD9E00}">
      <dsp:nvSpPr>
        <dsp:cNvPr id="0" name=""/>
        <dsp:cNvSpPr/>
      </dsp:nvSpPr>
      <dsp:spPr>
        <a:xfrm>
          <a:off x="5963446" y="2595428"/>
          <a:ext cx="2764280" cy="886011"/>
        </a:xfrm>
        <a:prstGeom prst="rect">
          <a:avLst/>
        </a:prstGeom>
        <a:noFill/>
        <a:ln>
          <a:noFill/>
        </a:ln>
        <a:effectLst/>
      </dsp:spPr>
      <dsp:style>
        <a:lnRef idx="0">
          <a:scrgbClr r="0" g="0" b="0"/>
        </a:lnRef>
        <a:fillRef idx="0">
          <a:scrgbClr r="0" g="0" b="0"/>
        </a:fillRef>
        <a:effectRef idx="0">
          <a:scrgbClr r="0" g="0" b="0"/>
        </a:effectRef>
        <a:fontRef idx="minor"/>
      </dsp:style>
    </dsp:sp>
    <dsp:sp modelId="{70198A26-25B2-407D-A43C-536DD6ECECA4}">
      <dsp:nvSpPr>
        <dsp:cNvPr id="0" name=""/>
        <dsp:cNvSpPr/>
      </dsp:nvSpPr>
      <dsp:spPr>
        <a:xfrm>
          <a:off x="5872665" y="3722293"/>
          <a:ext cx="1566098" cy="109621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Priority</a:t>
          </a:r>
          <a:endParaRPr lang="en-US" sz="2300" kern="1200" dirty="0"/>
        </a:p>
      </dsp:txBody>
      <dsp:txXfrm>
        <a:off x="5926188" y="3775816"/>
        <a:ext cx="1459052" cy="98917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137A-32A9-4E3E-80A1-313294284C14}"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[STANDARD SLIDE: L300 (animated)]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a:t>
            </a:r>
            <a:r>
              <a:rPr lang="en-US" i="1" baseline="0" dirty="0" smtClean="0"/>
              <a:t> can change out the photo with any image from Getty Images in DropBox.</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If the main title is shorter, you can make the font larger.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 may have to move the title text around depending</a:t>
            </a:r>
            <a:r>
              <a:rPr lang="en-US" i="1" baseline="0" dirty="0" smtClean="0"/>
              <a:t> on the photo. Make sure the text is readable against the background photo.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You can change the background color for the rectangle in the bottom-right corner to look better against the background. Choose a Micro Focus color at 25% transparency.</a:t>
            </a: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Note to Narrator or Reader: [PRESS] </a:t>
            </a:r>
            <a:r>
              <a:rPr lang="en-US" sz="1200" b="0" kern="1200" dirty="0" smtClean="0">
                <a:solidFill>
                  <a:schemeClr val="tx1"/>
                </a:solidFill>
                <a:effectLst/>
                <a:latin typeface="+mn-lt"/>
                <a:ea typeface="+mn-ea"/>
                <a:cs typeface="+mn-cs"/>
                <a:sym typeface="Calibri"/>
              </a:rPr>
              <a:t>indicates press the Page Down key to show the animation</a:t>
            </a:r>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Hello and Welcome to the [COURSE_NAME] Technical</a:t>
            </a:r>
            <a:r>
              <a:rPr lang="en-US" sz="1200" b="1" kern="1200" baseline="0" dirty="0" smtClean="0">
                <a:solidFill>
                  <a:schemeClr val="tx1"/>
                </a:solidFill>
                <a:effectLst/>
                <a:latin typeface="+mn-lt"/>
                <a:ea typeface="+mn-ea"/>
                <a:cs typeface="+mn-cs"/>
                <a:sym typeface="Calibri"/>
              </a:rPr>
              <a:t> Overview Training, Level 300.</a:t>
            </a:r>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In this course you’ll gain a high-level understanding of the essentials of </a:t>
            </a:r>
            <a:r>
              <a:rPr lang="en-US" b="1" dirty="0" smtClean="0">
                <a:solidFill>
                  <a:srgbClr val="000000"/>
                </a:solidFill>
                <a:latin typeface="Arial (Headings)"/>
                <a:cs typeface="HP Simplified" pitchFamily="34" charset="0"/>
              </a:rPr>
              <a:t>[PRODUCT_NAME].</a:t>
            </a:r>
            <a:endParaRPr lang="en-US" sz="1200" b="1" baseline="0" dirty="0" smtClean="0"/>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[PRESS] </a:t>
            </a:r>
            <a:r>
              <a:rPr lang="en-US" sz="1200" kern="1200" dirty="0" smtClean="0">
                <a:solidFill>
                  <a:schemeClr val="tx1"/>
                </a:solidFill>
                <a:effectLst/>
                <a:latin typeface="+mn-lt"/>
                <a:ea typeface="+mn-ea"/>
                <a:cs typeface="+mn-cs"/>
                <a:sym typeface="Calibri"/>
              </a:rPr>
              <a:t>If you want to download this presentation and save it on your own system, click the </a:t>
            </a:r>
            <a:r>
              <a:rPr lang="en-US" sz="1200" b="1" kern="1200" dirty="0" smtClean="0">
                <a:solidFill>
                  <a:schemeClr val="tx1"/>
                </a:solidFill>
                <a:effectLst/>
                <a:latin typeface="+mn-lt"/>
                <a:ea typeface="+mn-ea"/>
                <a:cs typeface="+mn-cs"/>
                <a:sym typeface="Calibri"/>
              </a:rPr>
              <a:t>Tools &amp; Help</a:t>
            </a:r>
            <a:r>
              <a:rPr lang="en-US" sz="1200" kern="1200" dirty="0" smtClean="0">
                <a:solidFill>
                  <a:schemeClr val="tx1"/>
                </a:solidFill>
                <a:effectLst/>
                <a:latin typeface="+mn-lt"/>
                <a:ea typeface="+mn-ea"/>
                <a:cs typeface="+mn-cs"/>
                <a:sym typeface="Calibri"/>
              </a:rPr>
              <a:t> icon in the bottom-right corner of your window and select </a:t>
            </a:r>
            <a:r>
              <a:rPr lang="en-US" sz="1200" b="1" kern="1200" dirty="0" smtClean="0">
                <a:solidFill>
                  <a:schemeClr val="tx1"/>
                </a:solidFill>
                <a:effectLst/>
                <a:latin typeface="+mn-lt"/>
                <a:ea typeface="+mn-ea"/>
                <a:cs typeface="+mn-cs"/>
                <a:sym typeface="Calibri"/>
              </a:rPr>
              <a:t>Download</a:t>
            </a:r>
            <a:r>
              <a:rPr lang="en-US" sz="1200" kern="1200" dirty="0" smtClean="0">
                <a:solidFill>
                  <a:schemeClr val="tx1"/>
                </a:solidFill>
                <a:effectLst/>
                <a:latin typeface="+mn-lt"/>
                <a:ea typeface="+mn-ea"/>
                <a:cs typeface="+mn-cs"/>
                <a:sym typeface="Calibri"/>
              </a:rPr>
              <a:t>.</a:t>
            </a:r>
          </a:p>
          <a:p>
            <a:endParaRPr lang="en-US" sz="1200" kern="1200" dirty="0" smtClean="0">
              <a:solidFill>
                <a:schemeClr val="tx1"/>
              </a:solidFill>
              <a:effectLst/>
              <a:latin typeface="+mn-lt"/>
              <a:ea typeface="+mn-ea"/>
              <a:cs typeface="+mn-cs"/>
              <a:sym typeface="Calibri"/>
            </a:endParaRPr>
          </a:p>
          <a:p>
            <a:r>
              <a:rPr lang="en-US" sz="1200" kern="1200" dirty="0" smtClean="0">
                <a:solidFill>
                  <a:schemeClr val="tx1"/>
                </a:solidFill>
                <a:effectLst/>
                <a:latin typeface="+mn-lt"/>
                <a:ea typeface="+mn-ea"/>
                <a:cs typeface="+mn-cs"/>
                <a:sym typeface="Calibri"/>
              </a:rPr>
              <a:t>Or, if you want to access the PPT slides and speaker notes for future reference, go to the </a:t>
            </a:r>
            <a:r>
              <a:rPr lang="en-US" sz="1200" b="1" kern="1200" dirty="0" smtClean="0">
                <a:solidFill>
                  <a:schemeClr val="tx1"/>
                </a:solidFill>
                <a:effectLst/>
                <a:latin typeface="+mn-lt"/>
                <a:ea typeface="+mn-ea"/>
                <a:cs typeface="+mn-cs"/>
                <a:sym typeface="Calibri"/>
              </a:rPr>
              <a:t>Attachments</a:t>
            </a:r>
            <a:r>
              <a:rPr lang="en-US" sz="1200" b="1" kern="1200" baseline="0" dirty="0" smtClean="0">
                <a:solidFill>
                  <a:schemeClr val="tx1"/>
                </a:solidFill>
                <a:effectLst/>
                <a:latin typeface="+mn-lt"/>
                <a:ea typeface="+mn-ea"/>
                <a:cs typeface="+mn-cs"/>
                <a:sym typeface="Calibri"/>
              </a:rPr>
              <a:t> </a:t>
            </a:r>
            <a:r>
              <a:rPr lang="en-US" sz="1200" kern="1200" baseline="0" dirty="0" smtClean="0">
                <a:solidFill>
                  <a:schemeClr val="tx1"/>
                </a:solidFill>
                <a:effectLst/>
                <a:latin typeface="+mn-lt"/>
                <a:ea typeface="+mn-ea"/>
                <a:cs typeface="+mn-cs"/>
                <a:sym typeface="Calibri"/>
              </a:rPr>
              <a:t>tab in your window click to download the presentation.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344407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pPr lvl="0"/>
            <a:r>
              <a:rPr lang="en-AU" sz="1100" b="0" kern="1200" dirty="0" smtClean="0">
                <a:solidFill>
                  <a:schemeClr val="tx1"/>
                </a:solidFill>
                <a:effectLst/>
                <a:latin typeface="Arial" panose="020B0604020202020204" pitchFamily="34" charset="0"/>
                <a:ea typeface="+mn-ea"/>
                <a:cs typeface="Arial" panose="020B0604020202020204" pitchFamily="34" charset="0"/>
              </a:rPr>
              <a:t>In that</a:t>
            </a:r>
            <a:r>
              <a:rPr lang="en-AU" sz="1100" b="0" kern="1200" baseline="0" dirty="0" smtClean="0">
                <a:solidFill>
                  <a:schemeClr val="tx1"/>
                </a:solidFill>
                <a:effectLst/>
                <a:latin typeface="Arial" panose="020B0604020202020204" pitchFamily="34" charset="0"/>
                <a:ea typeface="+mn-ea"/>
                <a:cs typeface="Arial" panose="020B0604020202020204" pitchFamily="34" charset="0"/>
              </a:rPr>
              <a:t> same record if we click on the Target tab we see ALL targets for that record</a:t>
            </a:r>
            <a:endParaRPr lang="en-US" sz="11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10</a:t>
            </a:fld>
            <a:endParaRPr lang="en-GB" dirty="0">
              <a:solidFill>
                <a:prstClr val="black"/>
              </a:solidFill>
            </a:endParaRPr>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843434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3241337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Arial" panose="020B0604020202020204" pitchFamily="34" charset="0"/>
                <a:ea typeface="+mn-ea"/>
                <a:cs typeface="Arial" panose="020B0604020202020204" pitchFamily="34" charset="0"/>
              </a:rPr>
              <a:t>The available modules are:</a:t>
            </a:r>
          </a:p>
          <a:p>
            <a:pPr marL="171450" indent="-171450">
              <a:buFont typeface="Arial" panose="020B0604020202020204" pitchFamily="34" charset="0"/>
              <a:buChar char="•"/>
            </a:pPr>
            <a:r>
              <a:rPr lang="en-US" sz="1100" b="0" i="0" kern="1200" dirty="0" smtClean="0">
                <a:solidFill>
                  <a:schemeClr val="tx1"/>
                </a:solidFill>
                <a:effectLst/>
                <a:latin typeface="Arial" panose="020B0604020202020204" pitchFamily="34" charset="0"/>
                <a:ea typeface="+mn-ea"/>
                <a:cs typeface="Arial" panose="020B0604020202020204" pitchFamily="34" charset="0"/>
              </a:rPr>
              <a:t>Incident</a:t>
            </a:r>
          </a:p>
          <a:p>
            <a:pPr marL="171450" indent="-171450">
              <a:buFont typeface="Arial" panose="020B0604020202020204" pitchFamily="34" charset="0"/>
              <a:buChar char="•"/>
            </a:pPr>
            <a:r>
              <a:rPr lang="en-US" sz="1100" b="0" i="0" kern="1200" dirty="0" smtClean="0">
                <a:solidFill>
                  <a:schemeClr val="tx1"/>
                </a:solidFill>
                <a:effectLst/>
                <a:latin typeface="Arial" panose="020B0604020202020204" pitchFamily="34" charset="0"/>
                <a:ea typeface="+mn-ea"/>
                <a:cs typeface="Arial" panose="020B0604020202020204" pitchFamily="34" charset="0"/>
              </a:rPr>
              <a:t>Support Request</a:t>
            </a:r>
          </a:p>
          <a:p>
            <a:pPr marL="171450" indent="-171450">
              <a:buFont typeface="Arial" panose="020B0604020202020204" pitchFamily="34" charset="0"/>
              <a:buChar char="•"/>
            </a:pPr>
            <a:r>
              <a:rPr lang="en-US" sz="1100" b="0" i="0" kern="1200" dirty="0" smtClean="0">
                <a:solidFill>
                  <a:schemeClr val="tx1"/>
                </a:solidFill>
                <a:effectLst/>
                <a:latin typeface="Arial" panose="020B0604020202020204" pitchFamily="34" charset="0"/>
                <a:ea typeface="+mn-ea"/>
                <a:cs typeface="Arial" panose="020B0604020202020204" pitchFamily="34" charset="0"/>
              </a:rPr>
              <a:t>Service Request</a:t>
            </a:r>
          </a:p>
          <a:p>
            <a:pPr marL="171450" indent="-171450">
              <a:buFont typeface="Arial" panose="020B0604020202020204" pitchFamily="34" charset="0"/>
              <a:buChar char="•"/>
            </a:pPr>
            <a:r>
              <a:rPr lang="en-US" sz="1100" b="0" i="0" kern="1200" dirty="0" smtClean="0">
                <a:solidFill>
                  <a:schemeClr val="tx1"/>
                </a:solidFill>
                <a:effectLst/>
                <a:latin typeface="Arial" panose="020B0604020202020204" pitchFamily="34" charset="0"/>
                <a:ea typeface="+mn-ea"/>
                <a:cs typeface="Arial" panose="020B0604020202020204" pitchFamily="34" charset="0"/>
              </a:rPr>
              <a:t>Incident/Support request OLA</a:t>
            </a:r>
          </a:p>
          <a:p>
            <a:pPr marL="171450" indent="-171450">
              <a:buFont typeface="Arial" panose="020B0604020202020204" pitchFamily="34" charset="0"/>
              <a:buChar char="•"/>
            </a:pPr>
            <a:r>
              <a:rPr lang="en-US" sz="1100" b="0" i="0" kern="1200" dirty="0" smtClean="0">
                <a:solidFill>
                  <a:schemeClr val="tx1"/>
                </a:solidFill>
                <a:effectLst/>
                <a:latin typeface="Arial" panose="020B0604020202020204" pitchFamily="34" charset="0"/>
                <a:ea typeface="+mn-ea"/>
                <a:cs typeface="Arial" panose="020B0604020202020204" pitchFamily="34" charset="0"/>
              </a:rPr>
              <a:t>Service request OLA</a:t>
            </a:r>
            <a:endParaRPr lang="en-US" sz="1100" dirty="0">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fr-FR" smtClean="0"/>
              <a:t>Module 9 – Service Level Management</a:t>
            </a:r>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3202436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fr-FR" smtClean="0"/>
              <a:t>Module 9 – Service Level Management</a:t>
            </a:r>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402578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4088839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r>
              <a:rPr lang="en-US" sz="1100" b="0" dirty="0" smtClean="0">
                <a:solidFill>
                  <a:schemeClr val="tx1"/>
                </a:solidFill>
                <a:latin typeface="Arial" panose="020B0604020202020204" pitchFamily="34" charset="0"/>
                <a:cs typeface="Arial" panose="020B0604020202020204" pitchFamily="34" charset="0"/>
              </a:rPr>
              <a:t>There are three types of Service Level Targets for Support Agreements:</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An </a:t>
            </a:r>
            <a:r>
              <a:rPr lang="en-US" sz="1100" b="1" dirty="0" smtClean="0">
                <a:latin typeface="Arial" panose="020B0604020202020204" pitchFamily="34" charset="0"/>
                <a:cs typeface="Arial" panose="020B0604020202020204" pitchFamily="34" charset="0"/>
              </a:rPr>
              <a:t>Initial review </a:t>
            </a:r>
            <a:r>
              <a:rPr lang="en-US" sz="1100" b="0" dirty="0" smtClean="0">
                <a:latin typeface="Arial" panose="020B0604020202020204" pitchFamily="34" charset="0"/>
                <a:cs typeface="Arial" panose="020B0604020202020204" pitchFamily="34" charset="0"/>
              </a:rPr>
              <a:t>target defines how much time can elapse before the Service Desk categorizes and assigns a new incident to an individual or a group.</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A </a:t>
            </a:r>
            <a:r>
              <a:rPr lang="en-US" sz="1100" b="1" dirty="0" smtClean="0">
                <a:latin typeface="Arial" panose="020B0604020202020204" pitchFamily="34" charset="0"/>
                <a:cs typeface="Arial" panose="020B0604020202020204" pitchFamily="34" charset="0"/>
              </a:rPr>
              <a:t>Resolution</a:t>
            </a:r>
            <a:r>
              <a:rPr lang="en-US" sz="1100" b="0" dirty="0" smtClean="0">
                <a:latin typeface="Arial" panose="020B0604020202020204" pitchFamily="34" charset="0"/>
                <a:cs typeface="Arial" panose="020B0604020202020204" pitchFamily="34" charset="0"/>
              </a:rPr>
              <a:t> target describes how long the Service Desk has to resolve the incident.</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A </a:t>
            </a:r>
            <a:r>
              <a:rPr lang="en-US" sz="1100" b="1" dirty="0" smtClean="0">
                <a:latin typeface="Arial" panose="020B0604020202020204" pitchFamily="34" charset="0"/>
                <a:cs typeface="Arial" panose="020B0604020202020204" pitchFamily="34" charset="0"/>
              </a:rPr>
              <a:t>Chat</a:t>
            </a:r>
            <a:r>
              <a:rPr lang="en-US" sz="1100" b="0" dirty="0" smtClean="0">
                <a:latin typeface="Arial" panose="020B0604020202020204" pitchFamily="34" charset="0"/>
                <a:cs typeface="Arial" panose="020B0604020202020204" pitchFamily="34" charset="0"/>
              </a:rPr>
              <a:t> request target defines how much time can elapse from the time a chat request is initiated until an agent responds to the request. This target type is relevant for request records only</a:t>
            </a:r>
            <a:r>
              <a:rPr lang="en-US" sz="1100" b="0" baseline="0" dirty="0" smtClean="0">
                <a:latin typeface="Arial" panose="020B0604020202020204" pitchFamily="34" charset="0"/>
                <a:cs typeface="Arial" panose="020B0604020202020204" pitchFamily="34" charset="0"/>
              </a:rPr>
              <a:t> and is used for both Support and Service request types.</a:t>
            </a:r>
            <a:endParaRPr lang="en-US" sz="11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
        <p:nvSpPr>
          <p:cNvPr id="5"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4287122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22525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64657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r>
              <a:rPr lang="en-AU" sz="1100" b="0" dirty="0" smtClean="0">
                <a:latin typeface="Arial" panose="020B0604020202020204" pitchFamily="34" charset="0"/>
                <a:cs typeface="Arial" panose="020B0604020202020204" pitchFamily="34" charset="0"/>
              </a:rPr>
              <a:t>A </a:t>
            </a:r>
            <a:r>
              <a:rPr lang="en-AU" sz="1100" b="1" dirty="0" smtClean="0">
                <a:latin typeface="Arial" panose="020B0604020202020204" pitchFamily="34" charset="0"/>
                <a:cs typeface="Arial" panose="020B0604020202020204" pitchFamily="34" charset="0"/>
              </a:rPr>
              <a:t>Service Level Agreement </a:t>
            </a:r>
            <a:r>
              <a:rPr lang="en-AU" sz="1100" b="0" dirty="0" smtClean="0">
                <a:latin typeface="Arial" panose="020B0604020202020204" pitchFamily="34" charset="0"/>
                <a:cs typeface="Arial" panose="020B0604020202020204" pitchFamily="34" charset="0"/>
              </a:rPr>
              <a:t>contains </a:t>
            </a:r>
            <a:r>
              <a:rPr lang="en-AU" sz="1100" b="1" dirty="0" smtClean="0">
                <a:latin typeface="Arial" panose="020B0604020202020204" pitchFamily="34" charset="0"/>
                <a:cs typeface="Arial" panose="020B0604020202020204" pitchFamily="34" charset="0"/>
              </a:rPr>
              <a:t>Service Level Target Sets</a:t>
            </a:r>
            <a:r>
              <a:rPr lang="en-AU" sz="1100" b="1" baseline="0" dirty="0" smtClean="0">
                <a:latin typeface="Arial" panose="020B0604020202020204" pitchFamily="34" charset="0"/>
                <a:cs typeface="Arial" panose="020B0604020202020204" pitchFamily="34" charset="0"/>
              </a:rPr>
              <a:t> </a:t>
            </a:r>
            <a:r>
              <a:rPr lang="en-AU" sz="1100" b="0" baseline="0" dirty="0" smtClean="0">
                <a:latin typeface="Arial" panose="020B0604020202020204" pitchFamily="34" charset="0"/>
                <a:cs typeface="Arial" panose="020B0604020202020204" pitchFamily="34" charset="0"/>
              </a:rPr>
              <a:t>for both </a:t>
            </a:r>
            <a:r>
              <a:rPr lang="en-AU" sz="1100" b="1" baseline="0" dirty="0" smtClean="0">
                <a:latin typeface="Arial" panose="020B0604020202020204" pitchFamily="34" charset="0"/>
                <a:cs typeface="Arial" panose="020B0604020202020204" pitchFamily="34" charset="0"/>
              </a:rPr>
              <a:t>Requests</a:t>
            </a:r>
            <a:r>
              <a:rPr lang="en-AU" sz="1100" b="0" baseline="0" dirty="0" smtClean="0">
                <a:latin typeface="Arial" panose="020B0604020202020204" pitchFamily="34" charset="0"/>
                <a:cs typeface="Arial" panose="020B0604020202020204" pitchFamily="34" charset="0"/>
              </a:rPr>
              <a:t> and </a:t>
            </a:r>
            <a:r>
              <a:rPr lang="en-AU" sz="1100" b="1" baseline="0" dirty="0" smtClean="0">
                <a:latin typeface="Arial" panose="020B0604020202020204" pitchFamily="34" charset="0"/>
                <a:cs typeface="Arial" panose="020B0604020202020204" pitchFamily="34" charset="0"/>
              </a:rPr>
              <a:t>Incidents</a:t>
            </a:r>
            <a:r>
              <a:rPr lang="en-AU" sz="1100" b="0" baseline="0" dirty="0" smtClean="0">
                <a:latin typeface="Arial" panose="020B0604020202020204" pitchFamily="34" charset="0"/>
                <a:cs typeface="Arial" panose="020B0604020202020204" pitchFamily="34" charset="0"/>
              </a:rPr>
              <a:t>. An example SLA is the Premium SLA for the Payroll service.</a:t>
            </a:r>
          </a:p>
          <a:p>
            <a:endParaRPr lang="en-AU" sz="1100" b="0" baseline="0" dirty="0" smtClean="0">
              <a:latin typeface="Arial" panose="020B0604020202020204" pitchFamily="34" charset="0"/>
              <a:cs typeface="Arial" panose="020B0604020202020204" pitchFamily="34" charset="0"/>
            </a:endParaRPr>
          </a:p>
          <a:p>
            <a:r>
              <a:rPr lang="en-AU" sz="1100" b="0" dirty="0" smtClean="0">
                <a:latin typeface="Arial" panose="020B0604020202020204" pitchFamily="34" charset="0"/>
                <a:cs typeface="Arial" panose="020B0604020202020204" pitchFamily="34" charset="0"/>
              </a:rPr>
              <a:t>A </a:t>
            </a:r>
            <a:r>
              <a:rPr lang="en-AU" sz="1100" b="1" dirty="0" smtClean="0">
                <a:latin typeface="Arial" panose="020B0604020202020204" pitchFamily="34" charset="0"/>
                <a:cs typeface="Arial" panose="020B0604020202020204" pitchFamily="34" charset="0"/>
              </a:rPr>
              <a:t>Service Level Target Set </a:t>
            </a:r>
            <a:r>
              <a:rPr lang="en-AU" sz="1100" b="0" dirty="0" smtClean="0">
                <a:latin typeface="Arial" panose="020B0604020202020204" pitchFamily="34" charset="0"/>
                <a:cs typeface="Arial" panose="020B0604020202020204" pitchFamily="34" charset="0"/>
              </a:rPr>
              <a:t>is a set of </a:t>
            </a:r>
            <a:r>
              <a:rPr lang="en-AU" sz="1100" b="1" dirty="0" smtClean="0">
                <a:latin typeface="Arial" panose="020B0604020202020204" pitchFamily="34" charset="0"/>
                <a:cs typeface="Arial" panose="020B0604020202020204" pitchFamily="34" charset="0"/>
              </a:rPr>
              <a:t>Service Level Targets</a:t>
            </a:r>
            <a:r>
              <a:rPr lang="en-AU" sz="1100" b="0" baseline="0" dirty="0" smtClean="0">
                <a:latin typeface="Arial" panose="020B0604020202020204" pitchFamily="34" charset="0"/>
                <a:cs typeface="Arial" panose="020B0604020202020204" pitchFamily="34" charset="0"/>
              </a:rPr>
              <a:t> for either Requests or Incidents.</a:t>
            </a:r>
            <a:endParaRPr lang="en-AU" sz="1100" b="0" dirty="0" smtClean="0">
              <a:latin typeface="Arial" panose="020B0604020202020204" pitchFamily="34" charset="0"/>
              <a:cs typeface="Arial" panose="020B0604020202020204" pitchFamily="34" charset="0"/>
            </a:endParaRPr>
          </a:p>
          <a:p>
            <a:r>
              <a:rPr lang="en-AU" sz="1100" b="0" dirty="0" smtClean="0">
                <a:latin typeface="Arial" panose="020B0604020202020204" pitchFamily="34" charset="0"/>
                <a:cs typeface="Arial" panose="020B0604020202020204" pitchFamily="34" charset="0"/>
              </a:rPr>
              <a:t>For </a:t>
            </a:r>
            <a:r>
              <a:rPr lang="en-AU" sz="1100" b="1" dirty="0" smtClean="0">
                <a:latin typeface="Arial" panose="020B0604020202020204" pitchFamily="34" charset="0"/>
                <a:cs typeface="Arial" panose="020B0604020202020204" pitchFamily="34" charset="0"/>
              </a:rPr>
              <a:t>Requests</a:t>
            </a:r>
            <a:r>
              <a:rPr lang="en-AU" sz="1100" b="0" dirty="0" smtClean="0">
                <a:latin typeface="Arial" panose="020B0604020202020204" pitchFamily="34" charset="0"/>
                <a:cs typeface="Arial" panose="020B0604020202020204" pitchFamily="34" charset="0"/>
              </a:rPr>
              <a:t>, the target types can be:</a:t>
            </a:r>
          </a:p>
          <a:p>
            <a:pPr marL="171450" indent="-171450">
              <a:buFont typeface="Arial" panose="020B0604020202020204" pitchFamily="34" charset="0"/>
              <a:buChar char="•"/>
            </a:pPr>
            <a:r>
              <a:rPr lang="en-AU" sz="1100" b="0" dirty="0" smtClean="0">
                <a:latin typeface="Arial" panose="020B0604020202020204" pitchFamily="34" charset="0"/>
                <a:cs typeface="Arial" panose="020B0604020202020204" pitchFamily="34" charset="0"/>
              </a:rPr>
              <a:t>Initial Review</a:t>
            </a:r>
          </a:p>
          <a:p>
            <a:pPr marL="171450" indent="-171450">
              <a:buFont typeface="Arial" panose="020B0604020202020204" pitchFamily="34" charset="0"/>
              <a:buChar char="•"/>
            </a:pPr>
            <a:r>
              <a:rPr lang="en-AU" sz="1100" b="0" dirty="0" smtClean="0">
                <a:latin typeface="Arial" panose="020B0604020202020204" pitchFamily="34" charset="0"/>
                <a:cs typeface="Arial" panose="020B0604020202020204" pitchFamily="34" charset="0"/>
              </a:rPr>
              <a:t>Resolution</a:t>
            </a:r>
          </a:p>
          <a:p>
            <a:pPr marL="171450" indent="-171450">
              <a:buFont typeface="Arial" panose="020B0604020202020204" pitchFamily="34" charset="0"/>
              <a:buChar char="•"/>
            </a:pPr>
            <a:r>
              <a:rPr lang="en-AU" sz="1100" b="0" dirty="0" smtClean="0">
                <a:latin typeface="Arial" panose="020B0604020202020204" pitchFamily="34" charset="0"/>
                <a:cs typeface="Arial" panose="020B0604020202020204" pitchFamily="34" charset="0"/>
              </a:rPr>
              <a:t>Chat Request Response</a:t>
            </a:r>
          </a:p>
          <a:p>
            <a:pPr marL="0" indent="0">
              <a:buFont typeface="Arial" panose="020B0604020202020204" pitchFamily="34" charset="0"/>
              <a:buNone/>
            </a:pPr>
            <a:r>
              <a:rPr lang="en-AU" sz="1100" b="0" dirty="0" smtClean="0">
                <a:latin typeface="Arial" panose="020B0604020202020204" pitchFamily="34" charset="0"/>
                <a:cs typeface="Arial" panose="020B0604020202020204" pitchFamily="34" charset="0"/>
              </a:rPr>
              <a:t>For </a:t>
            </a:r>
            <a:r>
              <a:rPr lang="en-AU" sz="1100" b="1" dirty="0" smtClean="0">
                <a:latin typeface="Arial" panose="020B0604020202020204" pitchFamily="34" charset="0"/>
                <a:cs typeface="Arial" panose="020B0604020202020204" pitchFamily="34" charset="0"/>
              </a:rPr>
              <a:t>Incidents</a:t>
            </a:r>
            <a:r>
              <a:rPr lang="en-AU" sz="1100" b="0" dirty="0" smtClean="0">
                <a:latin typeface="Arial" panose="020B0604020202020204" pitchFamily="34" charset="0"/>
                <a:cs typeface="Arial" panose="020B0604020202020204" pitchFamily="34" charset="0"/>
              </a:rPr>
              <a:t>, the target types can be:</a:t>
            </a:r>
          </a:p>
          <a:p>
            <a:pPr marL="171450" indent="-171450">
              <a:buFont typeface="Arial" panose="020B0604020202020204" pitchFamily="34" charset="0"/>
              <a:buChar char="•"/>
            </a:pPr>
            <a:r>
              <a:rPr lang="en-AU" sz="1100" b="0" dirty="0" smtClean="0">
                <a:latin typeface="Arial" panose="020B0604020202020204" pitchFamily="34" charset="0"/>
                <a:cs typeface="Arial" panose="020B0604020202020204" pitchFamily="34" charset="0"/>
              </a:rPr>
              <a:t>Initial Review</a:t>
            </a:r>
          </a:p>
          <a:p>
            <a:pPr marL="171450" indent="-171450">
              <a:buFont typeface="Arial" panose="020B0604020202020204" pitchFamily="34" charset="0"/>
              <a:buChar char="•"/>
            </a:pPr>
            <a:r>
              <a:rPr lang="en-AU" sz="1100" b="0" dirty="0" smtClean="0">
                <a:latin typeface="Arial" panose="020B0604020202020204" pitchFamily="34" charset="0"/>
                <a:cs typeface="Arial" panose="020B0604020202020204" pitchFamily="34" charset="0"/>
              </a:rPr>
              <a:t>Resolution</a:t>
            </a:r>
          </a:p>
          <a:p>
            <a:pPr marL="0" indent="0">
              <a:buFont typeface="Arial" panose="020B0604020202020204" pitchFamily="34" charset="0"/>
              <a:buNone/>
            </a:pPr>
            <a:endParaRPr lang="en-AU" sz="1100" b="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AU" sz="1100" b="0" dirty="0" smtClean="0">
                <a:latin typeface="Arial" panose="020B0604020202020204" pitchFamily="34" charset="0"/>
                <a:cs typeface="Arial" panose="020B0604020202020204" pitchFamily="34" charset="0"/>
              </a:rPr>
              <a:t>There is a </a:t>
            </a:r>
            <a:r>
              <a:rPr lang="en-AU" sz="1100" b="1" dirty="0" smtClean="0">
                <a:latin typeface="Arial" panose="020B0604020202020204" pitchFamily="34" charset="0"/>
                <a:cs typeface="Arial" panose="020B0604020202020204" pitchFamily="34" charset="0"/>
              </a:rPr>
              <a:t>Service Level Target</a:t>
            </a:r>
            <a:r>
              <a:rPr lang="en-AU" sz="1100" b="1" baseline="0" dirty="0" smtClean="0">
                <a:latin typeface="Arial" panose="020B0604020202020204" pitchFamily="34" charset="0"/>
                <a:cs typeface="Arial" panose="020B0604020202020204" pitchFamily="34" charset="0"/>
              </a:rPr>
              <a:t> </a:t>
            </a:r>
            <a:r>
              <a:rPr lang="en-AU" sz="1100" b="0" baseline="0" dirty="0" smtClean="0">
                <a:latin typeface="Arial" panose="020B0604020202020204" pitchFamily="34" charset="0"/>
                <a:cs typeface="Arial" panose="020B0604020202020204" pitchFamily="34" charset="0"/>
              </a:rPr>
              <a:t>for each type of target (</a:t>
            </a:r>
            <a:r>
              <a:rPr lang="en-AU" sz="1100" b="0" baseline="0" dirty="0" err="1" smtClean="0">
                <a:latin typeface="Arial" panose="020B0604020202020204" pitchFamily="34" charset="0"/>
                <a:cs typeface="Arial" panose="020B0604020202020204" pitchFamily="34" charset="0"/>
              </a:rPr>
              <a:t>eg</a:t>
            </a:r>
            <a:r>
              <a:rPr lang="en-AU" sz="1100" b="0" baseline="0" dirty="0" smtClean="0">
                <a:latin typeface="Arial" panose="020B0604020202020204" pitchFamily="34" charset="0"/>
                <a:cs typeface="Arial" panose="020B0604020202020204" pitchFamily="34" charset="0"/>
              </a:rPr>
              <a:t>. </a:t>
            </a:r>
            <a:r>
              <a:rPr lang="en-AU" sz="1100" b="1" baseline="0" dirty="0" smtClean="0">
                <a:latin typeface="Arial" panose="020B0604020202020204" pitchFamily="34" charset="0"/>
                <a:cs typeface="Arial" panose="020B0604020202020204" pitchFamily="34" charset="0"/>
              </a:rPr>
              <a:t>Initial Review</a:t>
            </a:r>
            <a:r>
              <a:rPr lang="en-AU" sz="1100" b="0" baseline="0" dirty="0" smtClean="0">
                <a:latin typeface="Arial" panose="020B0604020202020204" pitchFamily="34" charset="0"/>
                <a:cs typeface="Arial" panose="020B0604020202020204" pitchFamily="34" charset="0"/>
              </a:rPr>
              <a:t>) for each </a:t>
            </a:r>
            <a:r>
              <a:rPr lang="en-AU" sz="1100" b="1" baseline="0" dirty="0" smtClean="0">
                <a:latin typeface="Arial" panose="020B0604020202020204" pitchFamily="34" charset="0"/>
                <a:cs typeface="Arial" panose="020B0604020202020204" pitchFamily="34" charset="0"/>
              </a:rPr>
              <a:t>Priority</a:t>
            </a:r>
            <a:r>
              <a:rPr lang="en-AU" sz="1100" b="0" baseline="0" dirty="0" smtClean="0">
                <a:latin typeface="Arial" panose="020B0604020202020204" pitchFamily="34" charset="0"/>
                <a:cs typeface="Arial" panose="020B0604020202020204" pitchFamily="34" charset="0"/>
              </a:rPr>
              <a:t> of record. For instance, in a Request the SLT duration for Initial Review may be 30 minutes for a Priority 1 request, 2 hours for a Priority 2 request,  3 hours for a Priority</a:t>
            </a:r>
            <a:r>
              <a:rPr lang="en-AU" sz="1100" b="0" dirty="0" smtClean="0">
                <a:latin typeface="Arial" panose="020B0604020202020204" pitchFamily="34" charset="0"/>
                <a:cs typeface="Arial" panose="020B0604020202020204" pitchFamily="34" charset="0"/>
              </a:rPr>
              <a:t> 3 and 6 hours for Priority 4.</a:t>
            </a:r>
            <a:endParaRPr lang="en-US" sz="11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
        <p:nvSpPr>
          <p:cNvPr id="7" name="Footer Placeholder 6"/>
          <p:cNvSpPr>
            <a:spLocks noGrp="1"/>
          </p:cNvSpPr>
          <p:nvPr>
            <p:ph type="ftr" sz="quarter" idx="13"/>
          </p:nvPr>
        </p:nvSpPr>
        <p:spPr/>
        <p:txBody>
          <a:bodyPr/>
          <a:lstStyle/>
          <a:p>
            <a:r>
              <a:rPr lang="en-US" smtClean="0"/>
              <a:t>HPE Service Anywhere - Partner Training (February 2016)</a:t>
            </a:r>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284752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normAutofit/>
          </a:bodyPr>
          <a:lstStyle/>
          <a:p>
            <a:endParaRPr lang="en-US" sz="11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3"/>
          </p:nvPr>
        </p:nvSpPr>
        <p:spPr/>
        <p:txBody>
          <a:bodyPr/>
          <a:lstStyle/>
          <a:p>
            <a:fld id="{22A853E8-D85F-5D49-95D2-E1D96ABFE2B9}" type="slidenum">
              <a:rPr lang="en-GB" smtClean="0"/>
              <a:pPr/>
              <a:t>20</a:t>
            </a:fld>
            <a:endParaRPr lang="en-GB" dirty="0"/>
          </a:p>
        </p:txBody>
      </p:sp>
      <p:sp>
        <p:nvSpPr>
          <p:cNvPr id="11"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12"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1086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363895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r>
              <a:rPr lang="en-US" sz="1100" b="1" i="0" kern="1200" dirty="0" smtClean="0">
                <a:solidFill>
                  <a:schemeClr val="tx1"/>
                </a:solidFill>
                <a:effectLst/>
                <a:latin typeface="Arial" panose="020B0604020202020204" pitchFamily="34" charset="0"/>
                <a:ea typeface="+mn-ea"/>
                <a:cs typeface="Arial" panose="020B0604020202020204" pitchFamily="34" charset="0"/>
              </a:rPr>
              <a:t>Time Period Management</a:t>
            </a:r>
          </a:p>
          <a:p>
            <a:r>
              <a:rPr lang="en-US" sz="1100" b="0" i="0" kern="1200" dirty="0" smtClean="0">
                <a:solidFill>
                  <a:schemeClr val="tx1"/>
                </a:solidFill>
                <a:effectLst/>
                <a:latin typeface="Arial" panose="020B0604020202020204" pitchFamily="34" charset="0"/>
                <a:ea typeface="+mn-ea"/>
                <a:cs typeface="Arial" panose="020B0604020202020204" pitchFamily="34" charset="0"/>
              </a:rPr>
              <a:t>Service </a:t>
            </a:r>
            <a:r>
              <a:rPr lang="en-US" sz="1100" b="0" i="0" kern="1200" dirty="0" err="1" smtClean="0">
                <a:solidFill>
                  <a:schemeClr val="tx1"/>
                </a:solidFill>
                <a:effectLst/>
                <a:latin typeface="Arial" panose="020B0604020202020204" pitchFamily="34" charset="0"/>
                <a:ea typeface="+mn-ea"/>
                <a:cs typeface="Arial" panose="020B0604020202020204" pitchFamily="34" charset="0"/>
              </a:rPr>
              <a:t>Anywhere's</a:t>
            </a:r>
            <a:r>
              <a:rPr lang="en-US" sz="1100" b="0" i="0" kern="1200" dirty="0" smtClean="0">
                <a:solidFill>
                  <a:schemeClr val="tx1"/>
                </a:solidFill>
                <a:effectLst/>
                <a:latin typeface="Arial" panose="020B0604020202020204" pitchFamily="34" charset="0"/>
                <a:ea typeface="+mn-ea"/>
                <a:cs typeface="Arial" panose="020B0604020202020204" pitchFamily="34" charset="0"/>
              </a:rPr>
              <a:t> Time Period Management module enables users with the appropriate permissions to create, edit, and manage time periods for use in Change and Service Level Management. You can create maintenance, blackout, work schedule, holiday, and event time periods. Time management helps users plan implementation of changes, so as to minimize disruption, and maximize the efficient use of resources. Service Anywhere uses work schedule time periods in Service Level Management calculations.</a:t>
            </a:r>
            <a:endParaRPr lang="en-US" sz="1100" b="0" i="0" kern="1200" dirty="0">
              <a:solidFill>
                <a:schemeClr val="tx1"/>
              </a:solidFill>
              <a:effectLst/>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3"/>
          </p:nvPr>
        </p:nvSpPr>
        <p:spPr/>
        <p:txBody>
          <a:bodyPr/>
          <a:lstStyle/>
          <a:p>
            <a:fld id="{22A853E8-D85F-5D49-95D2-E1D96ABFE2B9}" type="slidenum">
              <a:rPr lang="en-GB" smtClean="0"/>
              <a:pPr/>
              <a:t>21</a:t>
            </a:fld>
            <a:endParaRPr lang="en-GB" dirty="0"/>
          </a:p>
        </p:txBody>
      </p:sp>
      <p:sp>
        <p:nvSpPr>
          <p:cNvPr id="11"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12"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3616438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136302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latin typeface="Arial" panose="020B0604020202020204" pitchFamily="34" charset="0"/>
                <a:cs typeface="Arial" panose="020B0604020202020204" pitchFamily="34" charset="0"/>
              </a:rPr>
              <a:t>Service Level Target Sets</a:t>
            </a:r>
          </a:p>
          <a:p>
            <a:r>
              <a:rPr lang="en-US" sz="1100" b="0" dirty="0" smtClean="0">
                <a:latin typeface="Arial" panose="020B0604020202020204" pitchFamily="34" charset="0"/>
                <a:cs typeface="Arial" panose="020B0604020202020204" pitchFamily="34" charset="0"/>
              </a:rPr>
              <a:t>Service Anywhere automatically creates Service Level Target definitions when you create a Service Level Target set:</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Four initial review Service Level Target definitions (one for each possible priority).</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Four resolution Service Level Target definitions (one for each possible priority).</a:t>
            </a:r>
          </a:p>
          <a:p>
            <a:pPr marL="171450" indent="-171450">
              <a:buFont typeface="Arial" panose="020B0604020202020204" pitchFamily="34" charset="0"/>
              <a:buChar char="•"/>
            </a:pPr>
            <a:r>
              <a:rPr lang="en-US" sz="1100" b="0" dirty="0" smtClean="0">
                <a:latin typeface="Arial" panose="020B0604020202020204" pitchFamily="34" charset="0"/>
                <a:cs typeface="Arial" panose="020B0604020202020204" pitchFamily="34" charset="0"/>
              </a:rPr>
              <a:t>Four chat request Service Level Target definitions (one for each possible priority) for request records only.</a:t>
            </a:r>
          </a:p>
          <a:p>
            <a:r>
              <a:rPr lang="en-US" sz="1100" b="0" dirty="0" smtClean="0">
                <a:latin typeface="Arial" panose="020B0604020202020204" pitchFamily="34" charset="0"/>
                <a:cs typeface="Arial" panose="020B0604020202020204" pitchFamily="34" charset="0"/>
              </a:rPr>
              <a:t>Incident records have eight out-of-the-box Service Level Target definitions.</a:t>
            </a:r>
          </a:p>
          <a:p>
            <a:r>
              <a:rPr lang="en-US" sz="1100" b="0" dirty="0" smtClean="0">
                <a:latin typeface="Arial" panose="020B0604020202020204" pitchFamily="34" charset="0"/>
                <a:cs typeface="Arial" panose="020B0604020202020204" pitchFamily="34" charset="0"/>
              </a:rPr>
              <a:t>Request records have twelve out-of-the-box Service Level Target definitions.</a:t>
            </a:r>
          </a:p>
          <a:p>
            <a:r>
              <a:rPr lang="en-US" sz="1100" b="0" dirty="0" smtClean="0">
                <a:latin typeface="Arial" panose="020B0604020202020204" pitchFamily="34" charset="0"/>
                <a:cs typeface="Arial" panose="020B0604020202020204" pitchFamily="34" charset="0"/>
              </a:rPr>
              <a:t>It is not necessary to add other Service Level Target definitions manually. Edit any generated record to refine the default values and add target duration information. </a:t>
            </a:r>
          </a:p>
          <a:p>
            <a:endParaRPr lang="en-AU" sz="1100" b="0"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Note: </a:t>
            </a:r>
            <a:r>
              <a:rPr lang="en-US" sz="1100" b="0" dirty="0" smtClean="0">
                <a:latin typeface="Arial" panose="020B0604020202020204" pitchFamily="34" charset="0"/>
                <a:cs typeface="Arial" panose="020B0604020202020204" pitchFamily="34" charset="0"/>
              </a:rPr>
              <a:t>Any Service Level Target definition remains inactive until you add a duration value and save the record. </a:t>
            </a:r>
          </a:p>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
        <p:nvSpPr>
          <p:cNvPr id="7" name="Footer Placeholder 6"/>
          <p:cNvSpPr>
            <a:spLocks noGrp="1"/>
          </p:cNvSpPr>
          <p:nvPr>
            <p:ph type="ftr" sz="quarter" idx="13"/>
          </p:nvPr>
        </p:nvSpPr>
        <p:spPr/>
        <p:txBody>
          <a:bodyPr/>
          <a:lstStyle/>
          <a:p>
            <a:r>
              <a:rPr lang="en-US" smtClean="0"/>
              <a:t>HPE Service Anywhere - Partner Training (February 2016)</a:t>
            </a:r>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47826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Arial" panose="020B0604020202020204" pitchFamily="34" charset="0"/>
                <a:cs typeface="Arial" panose="020B0604020202020204" pitchFamily="34" charset="0"/>
              </a:rPr>
              <a:t>Service Level Target Sets</a:t>
            </a:r>
          </a:p>
          <a:p>
            <a:r>
              <a:rPr lang="en-US" sz="1100" b="0" dirty="0">
                <a:latin typeface="Arial" panose="020B0604020202020204" pitchFamily="34" charset="0"/>
                <a:cs typeface="Arial" panose="020B0604020202020204" pitchFamily="34" charset="0"/>
              </a:rPr>
              <a:t>Service Anywhere automatically creates Service Level Target definitions when you create a Service Level Target set:</a:t>
            </a:r>
          </a:p>
          <a:p>
            <a:pPr marL="171450" indent="-171450">
              <a:buFont typeface="Arial" panose="020B0604020202020204" pitchFamily="34" charset="0"/>
              <a:buChar char="•"/>
            </a:pPr>
            <a:r>
              <a:rPr lang="en-US" sz="1100" b="0" dirty="0">
                <a:latin typeface="Arial" panose="020B0604020202020204" pitchFamily="34" charset="0"/>
                <a:cs typeface="Arial" panose="020B0604020202020204" pitchFamily="34" charset="0"/>
              </a:rPr>
              <a:t>Four initial review Service Level Target definitions (one for each possible priority).</a:t>
            </a:r>
          </a:p>
          <a:p>
            <a:pPr marL="171450" indent="-171450">
              <a:buFont typeface="Arial" panose="020B0604020202020204" pitchFamily="34" charset="0"/>
              <a:buChar char="•"/>
            </a:pPr>
            <a:r>
              <a:rPr lang="en-US" sz="1100" b="0" dirty="0">
                <a:latin typeface="Arial" panose="020B0604020202020204" pitchFamily="34" charset="0"/>
                <a:cs typeface="Arial" panose="020B0604020202020204" pitchFamily="34" charset="0"/>
              </a:rPr>
              <a:t>Four resolution Service Level Target definitions (one for each possible priority).</a:t>
            </a:r>
          </a:p>
          <a:p>
            <a:pPr marL="171450" indent="-171450">
              <a:buFont typeface="Arial" panose="020B0604020202020204" pitchFamily="34" charset="0"/>
              <a:buChar char="•"/>
            </a:pPr>
            <a:r>
              <a:rPr lang="en-US" sz="1100" b="0" dirty="0">
                <a:latin typeface="Arial" panose="020B0604020202020204" pitchFamily="34" charset="0"/>
                <a:cs typeface="Arial" panose="020B0604020202020204" pitchFamily="34" charset="0"/>
              </a:rPr>
              <a:t>Four chat request Service Level Target definitions (one for each possible priority) for request records only.</a:t>
            </a:r>
          </a:p>
          <a:p>
            <a:r>
              <a:rPr lang="en-US" sz="1100" b="0" dirty="0">
                <a:latin typeface="Arial" panose="020B0604020202020204" pitchFamily="34" charset="0"/>
                <a:cs typeface="Arial" panose="020B0604020202020204" pitchFamily="34" charset="0"/>
              </a:rPr>
              <a:t>Incident records have eight out-of-the-box Service Level Target definitions.</a:t>
            </a:r>
          </a:p>
          <a:p>
            <a:r>
              <a:rPr lang="en-US" sz="1100" b="0" dirty="0">
                <a:latin typeface="Arial" panose="020B0604020202020204" pitchFamily="34" charset="0"/>
                <a:cs typeface="Arial" panose="020B0604020202020204" pitchFamily="34" charset="0"/>
              </a:rPr>
              <a:t>Request records have twelve out-of-the-box Service Level Target definitions.</a:t>
            </a:r>
          </a:p>
          <a:p>
            <a:r>
              <a:rPr lang="en-US" sz="1100" b="0" dirty="0">
                <a:latin typeface="Arial" panose="020B0604020202020204" pitchFamily="34" charset="0"/>
                <a:cs typeface="Arial" panose="020B0604020202020204" pitchFamily="34" charset="0"/>
              </a:rPr>
              <a:t>It is not necessary to add other Service Level Target definitions manually. Edit any generated record to refine the default values and add target duration information. </a:t>
            </a:r>
          </a:p>
          <a:p>
            <a:endParaRPr lang="en-AU" sz="1100" b="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Note: </a:t>
            </a:r>
            <a:r>
              <a:rPr lang="en-US" sz="1100" b="0" dirty="0">
                <a:latin typeface="Arial" panose="020B0604020202020204" pitchFamily="34" charset="0"/>
                <a:cs typeface="Arial" panose="020B0604020202020204" pitchFamily="34" charset="0"/>
              </a:rPr>
              <a:t>Any Service Level Target definition remains inactive until you add a duration value and save the record. </a:t>
            </a:r>
          </a:p>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
        <p:nvSpPr>
          <p:cNvPr id="7" name="Footer Placeholder 6"/>
          <p:cNvSpPr>
            <a:spLocks noGrp="1"/>
          </p:cNvSpPr>
          <p:nvPr>
            <p:ph type="ftr" sz="quarter" idx="13"/>
          </p:nvPr>
        </p:nvSpPr>
        <p:spPr/>
        <p:txBody>
          <a:bodyPr/>
          <a:lstStyle/>
          <a:p>
            <a:r>
              <a:rPr lang="en-US" smtClean="0"/>
              <a:t>HPE Service Anywhere - Partner Training (February 2016)</a:t>
            </a:r>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317383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smtClean="0">
                <a:latin typeface="Arial" panose="020B0604020202020204" pitchFamily="34" charset="0"/>
                <a:cs typeface="Arial" panose="020B0604020202020204" pitchFamily="34" charset="0"/>
              </a:rPr>
              <a:t>A Service Level Agreement is a contract between the service provider and the customer to supply services. The service targets are usually measurable goals for service hours and service availability. </a:t>
            </a:r>
          </a:p>
          <a:p>
            <a:r>
              <a:rPr lang="en-US" sz="1100" b="0" dirty="0" smtClean="0">
                <a:latin typeface="Arial" panose="020B0604020202020204" pitchFamily="34" charset="0"/>
                <a:cs typeface="Arial" panose="020B0604020202020204" pitchFamily="34" charset="0"/>
              </a:rPr>
              <a:t>The Service Level Agreement that applies to an incident depends on the organization of the affected customer and the affected service. For example, a network outage that affects internal personnel who connect through a VPN is a critical incident during normal business hours. The Service Level Agreement for that scenario could require that services are to be restored within a very small amount of time. </a:t>
            </a:r>
          </a:p>
          <a:p>
            <a:r>
              <a:rPr lang="en-US" sz="1100" b="0" dirty="0" smtClean="0">
                <a:latin typeface="Arial" panose="020B0604020202020204" pitchFamily="34" charset="0"/>
                <a:cs typeface="Arial" panose="020B0604020202020204" pitchFamily="34" charset="0"/>
              </a:rPr>
              <a:t>The Service Level Agreement for a service request can describe the fulfillment requirements and acceptable delivery time. For example, a manager requests a laptop for a new employee with the expectation that the laptop will arrive on time. There is a known lead time to obtain the laptop. An emergency service request to repair a laptop assigned to an employee has a critical priority. The impact of lost productivity escalates the resolution urgency.</a:t>
            </a:r>
          </a:p>
          <a:p>
            <a:r>
              <a:rPr lang="en-US" sz="1100" b="0" dirty="0" smtClean="0">
                <a:latin typeface="Arial" panose="020B0604020202020204" pitchFamily="34" charset="0"/>
                <a:cs typeface="Arial" panose="020B0604020202020204" pitchFamily="34" charset="0"/>
              </a:rPr>
              <a:t>A single Service Level Agreement can support more than one organization and more than one service. For example, a network outage can affect the internal VPN used by employees and portals used by customers. There is more than one affected organization and more than one service. Although you can specify more than one service in an Service Level Agreement, do not identify any service in more than one Service Level Agreement. </a:t>
            </a:r>
          </a:p>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25</a:t>
            </a:fld>
            <a:endParaRPr lang="en-GB" dirty="0"/>
          </a:p>
        </p:txBody>
      </p:sp>
      <p:sp>
        <p:nvSpPr>
          <p:cNvPr id="7" name="Footer Placeholder 6"/>
          <p:cNvSpPr>
            <a:spLocks noGrp="1"/>
          </p:cNvSpPr>
          <p:nvPr>
            <p:ph type="ftr" sz="quarter" idx="13"/>
          </p:nvPr>
        </p:nvSpPr>
        <p:spPr/>
        <p:txBody>
          <a:bodyPr/>
          <a:lstStyle/>
          <a:p>
            <a:r>
              <a:rPr lang="en-US" smtClean="0"/>
              <a:t>HPE Service Anywhere - Partner Training (February 2016)</a:t>
            </a:r>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3846138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26</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2937525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27</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288210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28</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1744071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100" dirty="0" smtClean="0">
                <a:latin typeface="Arial" panose="020B0604020202020204" pitchFamily="34" charset="0"/>
                <a:cs typeface="Arial" panose="020B0604020202020204" pitchFamily="34" charset="0"/>
              </a:rPr>
              <a:t>There are 2 ways to measure</a:t>
            </a:r>
            <a:r>
              <a:rPr lang="en-AU" sz="1100" baseline="0" dirty="0" smtClean="0">
                <a:latin typeface="Arial" panose="020B0604020202020204" pitchFamily="34" charset="0"/>
                <a:cs typeface="Arial" panose="020B0604020202020204" pitchFamily="34" charset="0"/>
              </a:rPr>
              <a:t> service level :</a:t>
            </a:r>
            <a:endParaRPr lang="en-AU" sz="11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AU" sz="1100" dirty="0" smtClean="0">
                <a:latin typeface="Arial" panose="020B0604020202020204" pitchFamily="34" charset="0"/>
                <a:cs typeface="Arial" panose="020B0604020202020204" pitchFamily="34" charset="0"/>
              </a:rPr>
              <a:t>The first is Approval time and the second is Fulfilment</a:t>
            </a:r>
            <a:r>
              <a:rPr lang="en-AU" sz="1100" baseline="0" dirty="0" smtClean="0">
                <a:latin typeface="Arial" panose="020B0604020202020204" pitchFamily="34" charset="0"/>
                <a:cs typeface="Arial" panose="020B0604020202020204" pitchFamily="34" charset="0"/>
              </a:rPr>
              <a:t> time</a:t>
            </a:r>
          </a:p>
          <a:p>
            <a:endParaRPr lang="en-AU" sz="1100" baseline="0" dirty="0" smtClean="0">
              <a:latin typeface="Arial" panose="020B0604020202020204" pitchFamily="34" charset="0"/>
              <a:cs typeface="Arial" panose="020B0604020202020204" pitchFamily="34" charset="0"/>
            </a:endParaRPr>
          </a:p>
          <a:p>
            <a:r>
              <a:rPr lang="en-AU" sz="1100" baseline="0" dirty="0" smtClean="0">
                <a:latin typeface="Arial" panose="020B0604020202020204" pitchFamily="34" charset="0"/>
                <a:cs typeface="Arial" panose="020B0604020202020204" pitchFamily="34" charset="0"/>
              </a:rPr>
              <a:t>The same process for creating SLTs for Service </a:t>
            </a:r>
            <a:r>
              <a:rPr lang="en-US" sz="1100" baseline="0" noProof="0" dirty="0" smtClean="0">
                <a:latin typeface="Arial" panose="020B0604020202020204" pitchFamily="34" charset="0"/>
                <a:cs typeface="Arial" panose="020B0604020202020204" pitchFamily="34" charset="0"/>
              </a:rPr>
              <a:t>Catalog</a:t>
            </a:r>
            <a:r>
              <a:rPr lang="en-AU" sz="1100" baseline="0" dirty="0" smtClean="0">
                <a:latin typeface="Arial" panose="020B0604020202020204" pitchFamily="34" charset="0"/>
                <a:cs typeface="Arial" panose="020B0604020202020204" pitchFamily="34" charset="0"/>
              </a:rPr>
              <a:t> requests applies here as it did for the SLTs for Supports requests and Incidents</a:t>
            </a:r>
            <a:endParaRPr lang="en-US" sz="1100" dirty="0">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fr-FR" smtClean="0"/>
              <a:t>Module 9 – Service Level Management</a:t>
            </a:r>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29</a:t>
            </a:fld>
            <a:endParaRPr lang="en-GB" dirty="0"/>
          </a:p>
        </p:txBody>
      </p:sp>
    </p:spTree>
    <p:extLst>
      <p:ext uri="{BB962C8B-B14F-4D97-AF65-F5344CB8AC3E}">
        <p14:creationId xmlns:p14="http://schemas.microsoft.com/office/powerpoint/2010/main" val="125276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2313"/>
            <a:ext cx="6400800" cy="3600450"/>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30</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1179836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3462438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31</a:t>
            </a:fld>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9"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2118823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33</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2294015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r>
              <a:rPr lang="en-AU" sz="1100" dirty="0" smtClean="0">
                <a:latin typeface="Arial" panose="020B0604020202020204" pitchFamily="34" charset="0"/>
                <a:cs typeface="Arial" panose="020B0604020202020204" pitchFamily="34" charset="0"/>
              </a:rPr>
              <a:t>OLAs</a:t>
            </a:r>
            <a:r>
              <a:rPr lang="en-AU" sz="1100" baseline="0" dirty="0" smtClean="0">
                <a:latin typeface="Arial" panose="020B0604020202020204" pitchFamily="34" charset="0"/>
                <a:cs typeface="Arial" panose="020B0604020202020204" pitchFamily="34" charset="0"/>
              </a:rPr>
              <a:t> are defined in exactly the same way that SLAs have been defined. </a:t>
            </a:r>
          </a:p>
          <a:p>
            <a:endParaRPr lang="en-AU" sz="1100" baseline="0" dirty="0" smtClean="0">
              <a:latin typeface="Arial" panose="020B0604020202020204" pitchFamily="34" charset="0"/>
              <a:cs typeface="Arial" panose="020B0604020202020204" pitchFamily="34" charset="0"/>
            </a:endParaRPr>
          </a:p>
          <a:p>
            <a:r>
              <a:rPr lang="en-AU" sz="1100" baseline="0" dirty="0" smtClean="0">
                <a:latin typeface="Arial" panose="020B0604020202020204" pitchFamily="34" charset="0"/>
                <a:cs typeface="Arial" panose="020B0604020202020204" pitchFamily="34" charset="0"/>
              </a:rPr>
              <a:t>Define the Service level target sets first</a:t>
            </a:r>
          </a:p>
          <a:p>
            <a:r>
              <a:rPr lang="en-AU" sz="1100" baseline="0" dirty="0" smtClean="0">
                <a:latin typeface="Arial" panose="020B0604020202020204" pitchFamily="34" charset="0"/>
                <a:cs typeface="Arial" panose="020B0604020202020204" pitchFamily="34" charset="0"/>
              </a:rPr>
              <a:t>Then create the Agreement (whether it is Service Level Agreement or Operational Level Agreement)</a:t>
            </a:r>
          </a:p>
          <a:p>
            <a:r>
              <a:rPr lang="en-AU" sz="1100" baseline="0" dirty="0" smtClean="0">
                <a:latin typeface="Arial" panose="020B0604020202020204" pitchFamily="34" charset="0"/>
                <a:cs typeface="Arial" panose="020B0604020202020204" pitchFamily="34" charset="0"/>
              </a:rPr>
              <a:t>Then in the agreement definition add the previously defined group target sets which in the case of OLAs are Operational Level targets (OLTs)</a:t>
            </a: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34</a:t>
            </a:fld>
            <a:endParaRPr lang="en-GB" dirty="0">
              <a:solidFill>
                <a:prstClr val="black"/>
              </a:solidFill>
            </a:endParaRPr>
          </a:p>
        </p:txBody>
      </p:sp>
      <p:sp>
        <p:nvSpPr>
          <p:cNvPr id="7" name="Footer Placeholder 6"/>
          <p:cNvSpPr>
            <a:spLocks noGrp="1"/>
          </p:cNvSpPr>
          <p:nvPr>
            <p:ph type="ftr" sz="quarter" idx="13"/>
          </p:nvPr>
        </p:nvSpPr>
        <p:spPr/>
        <p:txBody>
          <a:bodyPr/>
          <a:lstStyle/>
          <a:p>
            <a:r>
              <a:rPr lang="en-US" smtClean="0">
                <a:solidFill>
                  <a:prstClr val="black"/>
                </a:solidFill>
              </a:rPr>
              <a:t>HPE Service Anywhere - Partner Training (February 2016)</a:t>
            </a:r>
            <a:endParaRPr lang="en-GB" dirty="0">
              <a:solidFill>
                <a:prstClr val="black"/>
              </a:solidFill>
            </a:endParaRPr>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3722557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AU" sz="1100" dirty="0" smtClean="0">
                <a:solidFill>
                  <a:prstClr val="black"/>
                </a:solidFill>
                <a:latin typeface="Arial" panose="020B0604020202020204" pitchFamily="34" charset="0"/>
                <a:cs typeface="Arial" panose="020B0604020202020204" pitchFamily="34" charset="0"/>
              </a:rPr>
              <a:t>Click New</a:t>
            </a:r>
          </a:p>
          <a:p>
            <a:pPr marL="171450" indent="-171450">
              <a:lnSpc>
                <a:spcPct val="90000"/>
              </a:lnSpc>
              <a:buFont typeface="Arial" panose="020B0604020202020204" pitchFamily="34" charset="0"/>
              <a:buChar char="•"/>
            </a:pPr>
            <a:r>
              <a:rPr lang="en-AU" sz="1100" dirty="0" smtClean="0">
                <a:solidFill>
                  <a:prstClr val="black"/>
                </a:solidFill>
                <a:latin typeface="Arial" panose="020B0604020202020204" pitchFamily="34" charset="0"/>
                <a:cs typeface="Arial" panose="020B0604020202020204" pitchFamily="34" charset="0"/>
              </a:rPr>
              <a:t>Fill in details</a:t>
            </a:r>
          </a:p>
          <a:p>
            <a:pPr marL="171450" indent="-171450">
              <a:lnSpc>
                <a:spcPct val="90000"/>
              </a:lnSpc>
              <a:buFont typeface="Arial" panose="020B0604020202020204" pitchFamily="34" charset="0"/>
              <a:buChar char="•"/>
            </a:pPr>
            <a:r>
              <a:rPr lang="en-AU" sz="1100" dirty="0" smtClean="0">
                <a:solidFill>
                  <a:prstClr val="black"/>
                </a:solidFill>
                <a:latin typeface="Arial" panose="020B0604020202020204" pitchFamily="34" charset="0"/>
                <a:cs typeface="Arial" panose="020B0604020202020204" pitchFamily="34" charset="0"/>
              </a:rPr>
              <a:t>Select module this applies to</a:t>
            </a:r>
          </a:p>
          <a:p>
            <a:pPr marL="171450" indent="-171450">
              <a:lnSpc>
                <a:spcPct val="90000"/>
              </a:lnSpc>
              <a:buFont typeface="Arial" panose="020B0604020202020204" pitchFamily="34" charset="0"/>
              <a:buChar char="•"/>
            </a:pPr>
            <a:r>
              <a:rPr lang="en-AU" sz="1100" dirty="0" smtClean="0">
                <a:solidFill>
                  <a:prstClr val="black"/>
                </a:solidFill>
                <a:latin typeface="Arial" panose="020B0604020202020204" pitchFamily="34" charset="0"/>
                <a:cs typeface="Arial" panose="020B0604020202020204" pitchFamily="34" charset="0"/>
              </a:rPr>
              <a:t>Select schedule &amp; time zone</a:t>
            </a:r>
            <a:endParaRPr lang="en-US" sz="1100" dirty="0" err="1"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35</a:t>
            </a:fld>
            <a:endParaRPr lang="en-GB" dirty="0">
              <a:solidFill>
                <a:prstClr val="black"/>
              </a:solidFill>
            </a:endParaRPr>
          </a:p>
        </p:txBody>
      </p:sp>
      <p:sp>
        <p:nvSpPr>
          <p:cNvPr id="7" name="Footer Placeholder 6"/>
          <p:cNvSpPr>
            <a:spLocks noGrp="1"/>
          </p:cNvSpPr>
          <p:nvPr>
            <p:ph type="ftr" sz="quarter" idx="13"/>
          </p:nvPr>
        </p:nvSpPr>
        <p:spPr/>
        <p:txBody>
          <a:bodyPr/>
          <a:lstStyle/>
          <a:p>
            <a:r>
              <a:rPr lang="en-US" smtClean="0">
                <a:solidFill>
                  <a:prstClr val="black"/>
                </a:solidFill>
              </a:rPr>
              <a:t>HPE Service Anywhere - Partner Training (February 2016)</a:t>
            </a:r>
            <a:endParaRPr lang="en-GB" dirty="0">
              <a:solidFill>
                <a:prstClr val="black"/>
              </a:solidFill>
            </a:endParaRPr>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1692194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r>
              <a:rPr lang="en-AU" sz="1100" dirty="0" smtClean="0">
                <a:latin typeface="Arial" panose="020B0604020202020204" pitchFamily="34" charset="0"/>
                <a:cs typeface="Arial" panose="020B0604020202020204" pitchFamily="34" charset="0"/>
              </a:rPr>
              <a:t>OLAs</a:t>
            </a:r>
            <a:r>
              <a:rPr lang="en-AU" sz="1100" baseline="0" dirty="0" smtClean="0">
                <a:latin typeface="Arial" panose="020B0604020202020204" pitchFamily="34" charset="0"/>
                <a:cs typeface="Arial" panose="020B0604020202020204" pitchFamily="34" charset="0"/>
              </a:rPr>
              <a:t> are defined in exactly the same way that SLAs have been defined. </a:t>
            </a:r>
          </a:p>
          <a:p>
            <a:endParaRPr lang="en-AU" sz="1100" baseline="0" dirty="0" smtClean="0">
              <a:latin typeface="Arial" panose="020B0604020202020204" pitchFamily="34" charset="0"/>
              <a:cs typeface="Arial" panose="020B0604020202020204" pitchFamily="34" charset="0"/>
            </a:endParaRPr>
          </a:p>
          <a:p>
            <a:r>
              <a:rPr lang="en-AU" sz="1100" baseline="0" dirty="0" smtClean="0">
                <a:latin typeface="Arial" panose="020B0604020202020204" pitchFamily="34" charset="0"/>
                <a:cs typeface="Arial" panose="020B0604020202020204" pitchFamily="34" charset="0"/>
              </a:rPr>
              <a:t>Define the Service level target sets first</a:t>
            </a:r>
          </a:p>
          <a:p>
            <a:r>
              <a:rPr lang="en-AU" sz="1100" baseline="0" dirty="0" smtClean="0">
                <a:latin typeface="Arial" panose="020B0604020202020204" pitchFamily="34" charset="0"/>
                <a:cs typeface="Arial" panose="020B0604020202020204" pitchFamily="34" charset="0"/>
              </a:rPr>
              <a:t>Then create the Agreement (whether it is Service Level Agreement or Operational Level Agreement)</a:t>
            </a:r>
          </a:p>
          <a:p>
            <a:r>
              <a:rPr lang="en-AU" sz="1100" baseline="0" dirty="0" smtClean="0">
                <a:latin typeface="Arial" panose="020B0604020202020204" pitchFamily="34" charset="0"/>
                <a:cs typeface="Arial" panose="020B0604020202020204" pitchFamily="34" charset="0"/>
              </a:rPr>
              <a:t>Then in the agreement definition add the previously defined group target sets which in the case of OLAs are Operational Level targets (OLTs)</a:t>
            </a: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36</a:t>
            </a:fld>
            <a:endParaRPr lang="en-GB" dirty="0">
              <a:solidFill>
                <a:prstClr val="black"/>
              </a:solidFill>
            </a:endParaRPr>
          </a:p>
        </p:txBody>
      </p:sp>
      <p:sp>
        <p:nvSpPr>
          <p:cNvPr id="7" name="Footer Placeholder 6"/>
          <p:cNvSpPr>
            <a:spLocks noGrp="1"/>
          </p:cNvSpPr>
          <p:nvPr>
            <p:ph type="ftr" sz="quarter" idx="13"/>
          </p:nvPr>
        </p:nvSpPr>
        <p:spPr/>
        <p:txBody>
          <a:bodyPr/>
          <a:lstStyle/>
          <a:p>
            <a:r>
              <a:rPr lang="en-US" smtClean="0">
                <a:solidFill>
                  <a:prstClr val="black"/>
                </a:solidFill>
              </a:rPr>
              <a:t>HPE Service Anywhere - Partner Training (February 2016)</a:t>
            </a:r>
            <a:endParaRPr lang="en-GB" dirty="0">
              <a:solidFill>
                <a:prstClr val="black"/>
              </a:solidFill>
            </a:endParaRPr>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351039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22313"/>
            <a:ext cx="6403975" cy="3602037"/>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Use the reporting capabilities included in Service Anywhere to measure and track how well your organization is meeting its Service Level Targets.  Use one of the 27 reports included with the system or configure your own report.  You can now report on SLT achievement trends and average duration by Service, Group, Priority, and Impact.  You can also report on the aggregated SLT status for Incidents and Support Requests. </a:t>
            </a:r>
            <a:endParaRPr lang="en-US" sz="1100" dirty="0"/>
          </a:p>
        </p:txBody>
      </p:sp>
      <p:sp>
        <p:nvSpPr>
          <p:cNvPr id="4" name="Slide Number Placeholder 3"/>
          <p:cNvSpPr>
            <a:spLocks noGrp="1"/>
          </p:cNvSpPr>
          <p:nvPr>
            <p:ph type="sldNum" sz="quarter" idx="10"/>
          </p:nvPr>
        </p:nvSpPr>
        <p:spPr>
          <a:xfrm>
            <a:off x="4157136" y="9271158"/>
            <a:ext cx="3181773" cy="488395"/>
          </a:xfrm>
          <a:prstGeom prst="rect">
            <a:avLst/>
          </a:prstGeom>
        </p:spPr>
        <p:txBody>
          <a:bodyPr/>
          <a:lstStyle/>
          <a:p>
            <a:fld id="{22A853E8-D85F-5D49-95D2-E1D96ABFE2B9}" type="slidenum">
              <a:rPr lang="en-GB" smtClean="0">
                <a:solidFill>
                  <a:prstClr val="black"/>
                </a:solidFill>
              </a:rPr>
              <a:pPr/>
              <a:t>4</a:t>
            </a:fld>
            <a:endParaRPr lang="en-GB" dirty="0">
              <a:solidFill>
                <a:prstClr val="black"/>
              </a:solidFill>
            </a:endParaRPr>
          </a:p>
        </p:txBody>
      </p:sp>
      <p:sp>
        <p:nvSpPr>
          <p:cNvPr id="5" name="Header Placeholder 5"/>
          <p:cNvSpPr>
            <a:spLocks noGrp="1"/>
          </p:cNvSpPr>
          <p:nvPr>
            <p:ph type="hdr" sz="quarter" idx="12"/>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
        <p:nvSpPr>
          <p:cNvPr id="6" name="Footer Placeholder 4"/>
          <p:cNvSpPr>
            <a:spLocks noGrp="1"/>
          </p:cNvSpPr>
          <p:nvPr>
            <p:ph type="ftr" sz="quarter" idx="4"/>
          </p:nvPr>
        </p:nvSpPr>
        <p:spPr>
          <a:xfrm>
            <a:off x="0" y="9119474"/>
            <a:ext cx="3169920" cy="480060"/>
          </a:xfrm>
        </p:spPr>
        <p:txBody>
          <a:bodyPr/>
          <a:lstStyle/>
          <a:p>
            <a:r>
              <a:rPr lang="en-US" dirty="0" smtClean="0"/>
              <a:t>HPE Service Anywhere - Partner Training (February 2016)</a:t>
            </a:r>
            <a:endParaRPr lang="en-GB" dirty="0"/>
          </a:p>
        </p:txBody>
      </p:sp>
    </p:spTree>
    <p:extLst>
      <p:ext uri="{BB962C8B-B14F-4D97-AF65-F5344CB8AC3E}">
        <p14:creationId xmlns:p14="http://schemas.microsoft.com/office/powerpoint/2010/main" val="79116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fr-FR" smtClean="0"/>
              <a:t>Module 9 – Service Level Management</a:t>
            </a:r>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305606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Header Placeholder 5"/>
          <p:cNvSpPr>
            <a:spLocks noGrp="1"/>
          </p:cNvSpPr>
          <p:nvPr>
            <p:ph type="hdr" sz="quarter" idx="12"/>
          </p:nvPr>
        </p:nvSpPr>
        <p:spPr/>
        <p:txBody>
          <a:bodyPr/>
          <a:lstStyle/>
          <a:p>
            <a:r>
              <a:rPr lang="fr-FR" smtClean="0"/>
              <a:t>Module 9 – Service Level Management</a:t>
            </a:r>
            <a:endParaRPr lang="en-GB" dirty="0"/>
          </a:p>
        </p:txBody>
      </p:sp>
    </p:spTree>
    <p:extLst>
      <p:ext uri="{BB962C8B-B14F-4D97-AF65-F5344CB8AC3E}">
        <p14:creationId xmlns:p14="http://schemas.microsoft.com/office/powerpoint/2010/main" val="210915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462229" marR="0" lvl="1" indent="0" algn="l" defTabSz="914400" rtl="0" eaLnBrk="1" fontAlgn="auto" latinLnBrk="0" hangingPunct="1">
              <a:lnSpc>
                <a:spcPct val="100000"/>
              </a:lnSpc>
              <a:spcBef>
                <a:spcPts val="600"/>
              </a:spcBef>
              <a:spcAft>
                <a:spcPts val="0"/>
              </a:spcAft>
              <a:buClrTx/>
              <a:buSzTx/>
              <a:buFont typeface="Arial"/>
              <a:buNone/>
              <a:tabLst/>
              <a:defRPr/>
            </a:pPr>
            <a:r>
              <a:rPr lang="en-US" dirty="0"/>
              <a:t>The ability to select</a:t>
            </a:r>
            <a:r>
              <a:rPr lang="en-US" baseline="0" dirty="0"/>
              <a:t> the SLA to apply using business rules worked so well for Service Requests, that we have chosen to extend this capability to Support Requests and Incidents.  You will no longer be limited to the default behavior of the SLA being selected based on the Actual Service.  If the workflows sets the SLA then the automatic SLA selection process is bypassed and the assigned SLA is used.</a:t>
            </a:r>
            <a:endParaRPr lang="en-US" dirty="0"/>
          </a:p>
        </p:txBody>
      </p:sp>
      <p:sp>
        <p:nvSpPr>
          <p:cNvPr id="4" name="Slide Number Placeholder 3"/>
          <p:cNvSpPr>
            <a:spLocks noGrp="1"/>
          </p:cNvSpPr>
          <p:nvPr>
            <p:ph type="sldNum" sz="quarter" idx="10"/>
          </p:nvPr>
        </p:nvSpPr>
        <p:spPr>
          <a:xfrm>
            <a:off x="3883828" y="8684926"/>
            <a:ext cx="2972591" cy="457513"/>
          </a:xfrm>
          <a:prstGeom prst="rect">
            <a:avLst/>
          </a:prstGeom>
        </p:spPr>
        <p:txBody>
          <a:bodyPr/>
          <a:lstStyle/>
          <a:p>
            <a:fld id="{22A853E8-D85F-5D49-95D2-E1D96ABFE2B9}" type="slidenum">
              <a:rPr lang="en-GB" smtClean="0">
                <a:solidFill>
                  <a:prstClr val="black"/>
                </a:solidFill>
                <a:latin typeface="Calibri"/>
              </a:rPr>
              <a:pPr/>
              <a:t>7</a:t>
            </a:fld>
            <a:endParaRPr lang="en-GB" dirty="0">
              <a:solidFill>
                <a:prstClr val="black"/>
              </a:solidFill>
              <a:latin typeface="Calibri"/>
            </a:endParaRPr>
          </a:p>
        </p:txBody>
      </p:sp>
    </p:spTree>
    <p:extLst>
      <p:ext uri="{BB962C8B-B14F-4D97-AF65-F5344CB8AC3E}">
        <p14:creationId xmlns:p14="http://schemas.microsoft.com/office/powerpoint/2010/main" val="218452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pPr lvl="0"/>
            <a:r>
              <a:rPr lang="en-US" sz="1100" b="0" kern="1200" dirty="0" smtClean="0">
                <a:solidFill>
                  <a:schemeClr val="tx1"/>
                </a:solidFill>
                <a:effectLst/>
                <a:latin typeface="Arial" panose="020B0604020202020204" pitchFamily="34" charset="0"/>
                <a:ea typeface="+mn-ea"/>
                <a:cs typeface="Arial" panose="020B0604020202020204" pitchFamily="34" charset="0"/>
              </a:rPr>
              <a:t>In the agent portal – and specifically</a:t>
            </a:r>
            <a:r>
              <a:rPr lang="en-US" sz="1100" b="0" kern="1200" baseline="0" dirty="0" smtClean="0">
                <a:solidFill>
                  <a:schemeClr val="tx1"/>
                </a:solidFill>
                <a:effectLst/>
                <a:latin typeface="Arial" panose="020B0604020202020204" pitchFamily="34" charset="0"/>
                <a:ea typeface="+mn-ea"/>
                <a:cs typeface="Arial" panose="020B0604020202020204" pitchFamily="34" charset="0"/>
              </a:rPr>
              <a:t> in the incident module.</a:t>
            </a:r>
          </a:p>
          <a:p>
            <a:pPr lvl="0"/>
            <a:r>
              <a:rPr lang="en-US" sz="1100" b="0" kern="1200" dirty="0" smtClean="0">
                <a:solidFill>
                  <a:schemeClr val="tx1"/>
                </a:solidFill>
                <a:effectLst/>
                <a:latin typeface="Arial" panose="020B0604020202020204" pitchFamily="34" charset="0"/>
                <a:ea typeface="+mn-ea"/>
                <a:cs typeface="Arial" panose="020B0604020202020204" pitchFamily="34" charset="0"/>
              </a:rPr>
              <a:t>On the list of Incidents we can display the next target date, from either the SLTs or OLTs – </a:t>
            </a:r>
          </a:p>
          <a:p>
            <a:pPr lvl="0"/>
            <a:r>
              <a:rPr lang="en-US" sz="1100" b="0" kern="1200" dirty="0" smtClean="0">
                <a:solidFill>
                  <a:schemeClr val="tx1"/>
                </a:solidFill>
                <a:effectLst/>
                <a:latin typeface="Arial" panose="020B0604020202020204" pitchFamily="34" charset="0"/>
                <a:ea typeface="+mn-ea"/>
                <a:cs typeface="Arial" panose="020B0604020202020204" pitchFamily="34" charset="0"/>
              </a:rPr>
              <a:t>And Service Anywhere</a:t>
            </a:r>
            <a:r>
              <a:rPr lang="en-US" sz="1100" b="0" kern="1200" baseline="0" dirty="0" smtClean="0">
                <a:solidFill>
                  <a:schemeClr val="tx1"/>
                </a:solidFill>
                <a:effectLst/>
                <a:latin typeface="Arial" panose="020B0604020202020204" pitchFamily="34" charset="0"/>
                <a:ea typeface="+mn-ea"/>
                <a:cs typeface="Arial" panose="020B0604020202020204" pitchFamily="34" charset="0"/>
              </a:rPr>
              <a:t> displays the target that </a:t>
            </a:r>
            <a:r>
              <a:rPr lang="en-US" sz="1100" b="0" kern="1200" dirty="0" smtClean="0">
                <a:solidFill>
                  <a:schemeClr val="tx1"/>
                </a:solidFill>
                <a:effectLst/>
                <a:latin typeface="Arial" panose="020B0604020202020204" pitchFamily="34" charset="0"/>
                <a:ea typeface="+mn-ea"/>
                <a:cs typeface="Arial" panose="020B0604020202020204" pitchFamily="34" charset="0"/>
              </a:rPr>
              <a:t>has the earliest target date whichever type </a:t>
            </a:r>
          </a:p>
          <a:p>
            <a:r>
              <a:rPr lang="en-US" sz="1100" b="0" kern="1200" dirty="0" smtClean="0">
                <a:solidFill>
                  <a:schemeClr val="tx1"/>
                </a:solidFill>
                <a:effectLst/>
                <a:latin typeface="Arial" panose="020B0604020202020204" pitchFamily="34" charset="0"/>
                <a:ea typeface="+mn-ea"/>
                <a:cs typeface="Arial" panose="020B0604020202020204" pitchFamily="34" charset="0"/>
              </a:rPr>
              <a:t>This provides agents a quick view of the nearest target,  allowing them to prioritize their  work taking into account both the SLA and the OLA that apply</a:t>
            </a:r>
          </a:p>
          <a:p>
            <a:endParaRPr lang="en-AU" sz="1100" b="0" kern="1200" dirty="0" smtClean="0">
              <a:solidFill>
                <a:schemeClr val="tx1"/>
              </a:solidFill>
              <a:effectLst/>
              <a:latin typeface="Arial" panose="020B0604020202020204" pitchFamily="34" charset="0"/>
              <a:ea typeface="+mn-ea"/>
              <a:cs typeface="Arial" panose="020B0604020202020204" pitchFamily="34" charset="0"/>
            </a:endParaRPr>
          </a:p>
          <a:p>
            <a:r>
              <a:rPr lang="en-AU" sz="1100" b="0" kern="1200" dirty="0" smtClean="0">
                <a:solidFill>
                  <a:schemeClr val="tx1"/>
                </a:solidFill>
                <a:effectLst/>
                <a:latin typeface="Arial" panose="020B0604020202020204" pitchFamily="34" charset="0"/>
                <a:ea typeface="+mn-ea"/>
                <a:cs typeface="Arial" panose="020B0604020202020204" pitchFamily="34" charset="0"/>
              </a:rPr>
              <a:t>Notice in the red circle that as you mouse over an</a:t>
            </a:r>
            <a:r>
              <a:rPr lang="en-AU" sz="1100" b="0" kern="1200" baseline="0" dirty="0" smtClean="0">
                <a:solidFill>
                  <a:schemeClr val="tx1"/>
                </a:solidFill>
                <a:effectLst/>
                <a:latin typeface="Arial" panose="020B0604020202020204" pitchFamily="34" charset="0"/>
                <a:ea typeface="+mn-ea"/>
                <a:cs typeface="Arial" panose="020B0604020202020204" pitchFamily="34" charset="0"/>
              </a:rPr>
              <a:t> SLT it shows whether it is an SLT or an OLT</a:t>
            </a:r>
            <a:endParaRPr lang="en-US" sz="11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
        <p:nvSpPr>
          <p:cNvPr id="7" name="Footer Placeholder 6"/>
          <p:cNvSpPr>
            <a:spLocks noGrp="1"/>
          </p:cNvSpPr>
          <p:nvPr>
            <p:ph type="ftr" sz="quarter" idx="13"/>
          </p:nvPr>
        </p:nvSpPr>
        <p:spPr/>
        <p:txBody>
          <a:bodyPr/>
          <a:lstStyle/>
          <a:p>
            <a:r>
              <a:rPr lang="en-US" smtClean="0"/>
              <a:t>HPE Service Anywhere - Partner Training (February 2016)</a:t>
            </a:r>
            <a:endParaRPr lang="en-GB" dirty="0"/>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2039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2313"/>
            <a:ext cx="6397625" cy="3598862"/>
          </a:xfrm>
        </p:spPr>
      </p:sp>
      <p:sp>
        <p:nvSpPr>
          <p:cNvPr id="3" name="Notes Placeholder 2"/>
          <p:cNvSpPr>
            <a:spLocks noGrp="1"/>
          </p:cNvSpPr>
          <p:nvPr>
            <p:ph type="body" idx="1"/>
          </p:nvPr>
        </p:nvSpPr>
        <p:spPr/>
        <p:txBody>
          <a:bodyPr/>
          <a:lstStyle/>
          <a:p>
            <a:r>
              <a:rPr lang="en-AU" sz="1100" b="0" kern="1200" dirty="0" smtClean="0">
                <a:solidFill>
                  <a:schemeClr val="tx1"/>
                </a:solidFill>
                <a:effectLst/>
                <a:latin typeface="Arial" panose="020B0604020202020204" pitchFamily="34" charset="0"/>
                <a:ea typeface="+mn-ea"/>
                <a:cs typeface="Arial" panose="020B0604020202020204" pitchFamily="34" charset="0"/>
              </a:rPr>
              <a:t>If we drill into a</a:t>
            </a:r>
            <a:r>
              <a:rPr lang="en-AU" sz="1100" b="0" kern="1200" baseline="0" dirty="0" smtClean="0">
                <a:solidFill>
                  <a:schemeClr val="tx1"/>
                </a:solidFill>
                <a:effectLst/>
                <a:latin typeface="Arial" panose="020B0604020202020204" pitchFamily="34" charset="0"/>
                <a:ea typeface="+mn-ea"/>
                <a:cs typeface="Arial" panose="020B0604020202020204" pitchFamily="34" charset="0"/>
              </a:rPr>
              <a:t> particular record</a:t>
            </a:r>
            <a:endParaRPr lang="en-AU" sz="1100" b="0" kern="1200" dirty="0" smtClean="0">
              <a:solidFill>
                <a:schemeClr val="tx1"/>
              </a:solidFill>
              <a:effectLst/>
              <a:latin typeface="Arial" panose="020B0604020202020204" pitchFamily="34" charset="0"/>
              <a:ea typeface="+mn-ea"/>
              <a:cs typeface="Arial" panose="020B0604020202020204" pitchFamily="34" charset="0"/>
            </a:endParaRPr>
          </a:p>
          <a:p>
            <a:r>
              <a:rPr lang="en-AU" sz="1100" b="0" kern="1200" dirty="0" smtClean="0">
                <a:solidFill>
                  <a:schemeClr val="tx1"/>
                </a:solidFill>
                <a:effectLst/>
                <a:latin typeface="Arial" panose="020B0604020202020204" pitchFamily="34" charset="0"/>
                <a:ea typeface="+mn-ea"/>
                <a:cs typeface="Arial" panose="020B0604020202020204" pitchFamily="34" charset="0"/>
              </a:rPr>
              <a:t>Highlighted  in the red circle we see the next</a:t>
            </a:r>
            <a:r>
              <a:rPr lang="en-AU" sz="1100" b="0" kern="1200" baseline="0" dirty="0" smtClean="0">
                <a:solidFill>
                  <a:schemeClr val="tx1"/>
                </a:solidFill>
                <a:effectLst/>
                <a:latin typeface="Arial" panose="020B0604020202020204" pitchFamily="34" charset="0"/>
                <a:ea typeface="+mn-ea"/>
                <a:cs typeface="Arial" panose="020B0604020202020204" pitchFamily="34" charset="0"/>
              </a:rPr>
              <a:t> target and  it shows whether it is an SLT or an OLT</a:t>
            </a:r>
          </a:p>
          <a:p>
            <a:endParaRPr lang="en-AU" sz="1100" b="0" kern="1200" baseline="0" dirty="0" smtClean="0">
              <a:solidFill>
                <a:schemeClr val="tx1"/>
              </a:solidFill>
              <a:effectLst/>
              <a:latin typeface="Arial" panose="020B0604020202020204" pitchFamily="34" charset="0"/>
              <a:ea typeface="+mn-ea"/>
              <a:cs typeface="Arial" panose="020B0604020202020204" pitchFamily="34" charset="0"/>
            </a:endParaRPr>
          </a:p>
          <a:p>
            <a:r>
              <a:rPr lang="en-AU" sz="1100" b="0" kern="1200" baseline="0" dirty="0" smtClean="0">
                <a:solidFill>
                  <a:schemeClr val="tx1"/>
                </a:solidFill>
                <a:effectLst/>
                <a:latin typeface="Arial" panose="020B0604020202020204" pitchFamily="34" charset="0"/>
                <a:ea typeface="+mn-ea"/>
                <a:cs typeface="Arial" panose="020B0604020202020204" pitchFamily="34" charset="0"/>
              </a:rPr>
              <a:t>NOTE: - in the Blue box we can change the status from Ready to Suspended – and at that point all target measurements will be put on hold status can also be In Progress, Pending and completed just by the by</a:t>
            </a:r>
          </a:p>
          <a:p>
            <a:endParaRPr lang="en-US" sz="11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9</a:t>
            </a:fld>
            <a:endParaRPr lang="en-GB" dirty="0">
              <a:solidFill>
                <a:prstClr val="black"/>
              </a:solidFill>
            </a:endParaRPr>
          </a:p>
        </p:txBody>
      </p:sp>
      <p:sp>
        <p:nvSpPr>
          <p:cNvPr id="7" name="Footer Placeholder 6"/>
          <p:cNvSpPr>
            <a:spLocks noGrp="1"/>
          </p:cNvSpPr>
          <p:nvPr>
            <p:ph type="ftr" sz="quarter" idx="13"/>
          </p:nvPr>
        </p:nvSpPr>
        <p:spPr/>
        <p:txBody>
          <a:bodyPr/>
          <a:lstStyle/>
          <a:p>
            <a:r>
              <a:rPr lang="en-US" smtClean="0">
                <a:solidFill>
                  <a:prstClr val="black"/>
                </a:solidFill>
              </a:rPr>
              <a:t>HPE Service Anywhere - Partner Training (February 2016)</a:t>
            </a:r>
            <a:endParaRPr lang="en-GB" dirty="0">
              <a:solidFill>
                <a:prstClr val="black"/>
              </a:solidFill>
            </a:endParaRPr>
          </a:p>
        </p:txBody>
      </p:sp>
      <p:sp>
        <p:nvSpPr>
          <p:cNvPr id="8" name="Header Placeholder 5"/>
          <p:cNvSpPr>
            <a:spLocks noGrp="1"/>
          </p:cNvSpPr>
          <p:nvPr>
            <p:ph type="hdr" sz="quarter"/>
          </p:nvPr>
        </p:nvSpPr>
        <p:spPr>
          <a:xfrm>
            <a:off x="0" y="0"/>
            <a:ext cx="3169920" cy="480060"/>
          </a:xfrm>
        </p:spPr>
        <p:txBody>
          <a:bodyPr/>
          <a:lstStyle/>
          <a:p>
            <a:r>
              <a:rPr lang="fr-FR" dirty="0" smtClean="0"/>
              <a:t>Module 9 – Service </a:t>
            </a:r>
            <a:r>
              <a:rPr lang="fr-FR" dirty="0" err="1" smtClean="0"/>
              <a:t>Level</a:t>
            </a:r>
            <a:r>
              <a:rPr lang="fr-FR" dirty="0" smtClean="0"/>
              <a:t> Management</a:t>
            </a:r>
            <a:endParaRPr lang="en-GB" dirty="0"/>
          </a:p>
        </p:txBody>
      </p:sp>
    </p:spTree>
    <p:extLst>
      <p:ext uri="{BB962C8B-B14F-4D97-AF65-F5344CB8AC3E}">
        <p14:creationId xmlns:p14="http://schemas.microsoft.com/office/powerpoint/2010/main" val="17530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light (28pt)</a:t>
            </a:r>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gratulatio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lvl1pPr>
              <a:defRPr/>
            </a:lvl1pPr>
          </a:lstStyle>
          <a:p>
            <a:r>
              <a:rPr lang="en-US" dirty="0" smtClean="0"/>
              <a:t>Congratulations!</a:t>
            </a:r>
            <a:endParaRPr lang="en-US"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16776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4" name="Content Placeholder 3"/>
          <p:cNvSpPr>
            <a:spLocks noGrp="1"/>
          </p:cNvSpPr>
          <p:nvPr>
            <p:ph sz="half" idx="2" hasCustomPrompt="1"/>
          </p:nvPr>
        </p:nvSpPr>
        <p:spPr>
          <a:xfrm>
            <a:off x="950976"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pt</a:t>
            </a:r>
          </a:p>
          <a:p>
            <a:pPr lvl="1"/>
            <a:r>
              <a:rPr lang="en-US" dirty="0" smtClean="0"/>
              <a:t>Second level 20 pt</a:t>
            </a:r>
            <a:endParaRPr lang="en-US" dirty="0"/>
          </a:p>
        </p:txBody>
      </p:sp>
      <p:sp>
        <p:nvSpPr>
          <p:cNvPr id="5" name="Text Placeholder 4"/>
          <p:cNvSpPr>
            <a:spLocks noGrp="1"/>
          </p:cNvSpPr>
          <p:nvPr>
            <p:ph type="body" sz="quarter" idx="3" hasCustomPrompt="1"/>
          </p:nvPr>
        </p:nvSpPr>
        <p:spPr>
          <a:xfrm>
            <a:off x="6222441" y="116776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6" name="Content Placeholder 5"/>
          <p:cNvSpPr>
            <a:spLocks noGrp="1"/>
          </p:cNvSpPr>
          <p:nvPr>
            <p:ph sz="quarter" idx="4" hasCustomPrompt="1"/>
          </p:nvPr>
        </p:nvSpPr>
        <p:spPr>
          <a:xfrm>
            <a:off x="6222441"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p:nvPr>
        </p:nvSpPr>
        <p:spPr>
          <a:xfrm>
            <a:off x="939876" y="307353"/>
            <a:ext cx="10311765" cy="586727"/>
          </a:xfrm>
          <a:prstGeom prst="rect">
            <a:avLst/>
          </a:prstGeom>
        </p:spPr>
        <p:txBody>
          <a:bodyPr vert="horz" lIns="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079EF"/>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 </a:t>
            </a:r>
            <a:r>
              <a:rPr lang="en-US" dirty="0" err="1" smtClean="0"/>
              <a:t>pt</a:t>
            </a:r>
            <a:r>
              <a:rPr lang="en-US" dirty="0" smtClean="0"/>
              <a:t>)</a:t>
            </a:r>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a:t>
            </a:r>
            <a:endParaRPr lang="en-US"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20 pt</a:t>
            </a:r>
          </a:p>
          <a:p>
            <a:pPr lvl="1"/>
            <a:r>
              <a:rPr lang="en-US" dirty="0" smtClean="0"/>
              <a:t>Second level 20 </a:t>
            </a:r>
            <a:r>
              <a:rPr lang="en-US" dirty="0" err="1" smtClean="0"/>
              <a:t>pt</a:t>
            </a:r>
            <a:endParaRPr lang="en-US" dirty="0" smtClean="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22 pt</a:t>
            </a:r>
          </a:p>
          <a:p>
            <a:pPr lvl="1"/>
            <a:r>
              <a:rPr lang="en-US" dirty="0" smtClean="0"/>
              <a:t>Second level 22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96EB3"/>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a:t>
            </a:r>
            <a:endParaRPr lang="en-US"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Divider_Slide">
    <p:bg>
      <p:bgPr>
        <a:gradFill flip="none" rotWithShape="1">
          <a:gsLst>
            <a:gs pos="35000">
              <a:srgbClr val="29ADFE"/>
            </a:gs>
            <a:gs pos="74000">
              <a:srgbClr val="114E91"/>
            </a:gs>
          </a:gsLst>
          <a:lin ang="2639999" scaled="0"/>
        </a:gradFill>
        <a:effectLst/>
      </p:bgPr>
    </p:bg>
    <p:spTree>
      <p:nvGrpSpPr>
        <p:cNvPr id="1" name=""/>
        <p:cNvGrpSpPr/>
        <p:nvPr/>
      </p:nvGrpSpPr>
      <p:grpSpPr>
        <a:xfrm>
          <a:off x="0" y="0"/>
          <a:ext cx="0" cy="0"/>
          <a:chOff x="0" y="0"/>
          <a:chExt cx="0" cy="0"/>
        </a:xfrm>
      </p:grpSpPr>
      <p:pic>
        <p:nvPicPr>
          <p:cNvPr id="371" name="Picture 58" descr="Picture 58"/>
          <p:cNvPicPr>
            <a:picLocks noChangeAspect="1"/>
          </p:cNvPicPr>
          <p:nvPr userDrawn="1"/>
        </p:nvPicPr>
        <p:blipFill>
          <a:blip r:embed="rId2">
            <a:alphaModFix amt="28000"/>
            <a:extLst/>
          </a:blip>
          <a:stretch>
            <a:fillRect/>
          </a:stretch>
        </p:blipFill>
        <p:spPr>
          <a:xfrm>
            <a:off x="0" y="0"/>
            <a:ext cx="12166600" cy="6858000"/>
          </a:xfrm>
          <a:prstGeom prst="rect">
            <a:avLst/>
          </a:prstGeom>
          <a:ln w="12700">
            <a:miter lim="400000"/>
          </a:ln>
        </p:spPr>
      </p:pic>
      <p:sp>
        <p:nvSpPr>
          <p:cNvPr id="372" name="Rectangle 95"/>
          <p:cNvSpPr/>
          <p:nvPr userDrawn="1"/>
        </p:nvSpPr>
        <p:spPr>
          <a:xfrm>
            <a:off x="0" y="0"/>
            <a:ext cx="12192001" cy="6858000"/>
          </a:xfrm>
          <a:prstGeom prst="rect">
            <a:avLst/>
          </a:prstGeom>
          <a:gradFill>
            <a:gsLst>
              <a:gs pos="33000">
                <a:schemeClr val="accent5">
                  <a:alpha val="12000"/>
                </a:schemeClr>
              </a:gs>
              <a:gs pos="83000">
                <a:srgbClr val="114E91">
                  <a:alpha val="39000"/>
                </a:srgbClr>
              </a:gs>
            </a:gsLst>
            <a:lin ang="2639999"/>
          </a:gradFill>
          <a:ln w="12700">
            <a:miter lim="400000"/>
          </a:ln>
        </p:spPr>
        <p:txBody>
          <a:bodyPr lIns="45719" rIns="45719" anchor="ctr"/>
          <a:lstStyle/>
          <a:p>
            <a:pPr algn="ctr" defTabSz="914400" hangingPunct="0">
              <a:defRPr>
                <a:solidFill>
                  <a:srgbClr val="FFFFFF"/>
                </a:solidFill>
              </a:defRPr>
            </a:pPr>
            <a:endParaRPr kern="0">
              <a:solidFill>
                <a:srgbClr val="FFFFFF"/>
              </a:solidFill>
              <a:latin typeface="Calibri"/>
              <a:cs typeface="Calibri"/>
              <a:sym typeface="Calibri"/>
            </a:endParaRPr>
          </a:p>
        </p:txBody>
      </p:sp>
      <p:grpSp>
        <p:nvGrpSpPr>
          <p:cNvPr id="387" name="Group 47"/>
          <p:cNvGrpSpPr/>
          <p:nvPr/>
        </p:nvGrpSpPr>
        <p:grpSpPr>
          <a:xfrm>
            <a:off x="11311010" y="6527385"/>
            <a:ext cx="740367" cy="179272"/>
            <a:chOff x="0" y="0"/>
            <a:chExt cx="740366" cy="179271"/>
          </a:xfrm>
        </p:grpSpPr>
        <p:sp>
          <p:nvSpPr>
            <p:cNvPr id="374" name="Freeform 5"/>
            <p:cNvSpPr/>
            <p:nvPr/>
          </p:nvSpPr>
          <p:spPr>
            <a:xfrm>
              <a:off x="-1" y="37251"/>
              <a:ext cx="142021" cy="1420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5" name="Freeform 6"/>
            <p:cNvSpPr/>
            <p:nvPr/>
          </p:nvSpPr>
          <p:spPr>
            <a:xfrm>
              <a:off x="34922" y="4656"/>
              <a:ext cx="142021" cy="13969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6" name="Freeform 7"/>
            <p:cNvSpPr/>
            <p:nvPr/>
          </p:nvSpPr>
          <p:spPr>
            <a:xfrm>
              <a:off x="216522" y="4656"/>
              <a:ext cx="81487"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7" name="Freeform 8"/>
            <p:cNvSpPr/>
            <p:nvPr/>
          </p:nvSpPr>
          <p:spPr>
            <a:xfrm>
              <a:off x="337588" y="4656"/>
              <a:ext cx="13970" cy="74503"/>
            </a:xfrm>
            <a:prstGeom prst="rect">
              <a:avLst/>
            </a:pr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8" name="Freeform 9"/>
            <p:cNvSpPr/>
            <p:nvPr/>
          </p:nvSpPr>
          <p:spPr>
            <a:xfrm>
              <a:off x="391136" y="4656"/>
              <a:ext cx="72175"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9" name="Freeform 10"/>
            <p:cNvSpPr/>
            <p:nvPr/>
          </p:nvSpPr>
          <p:spPr>
            <a:xfrm>
              <a:off x="502890"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0" name="Freeform 11"/>
            <p:cNvSpPr/>
            <p:nvPr/>
          </p:nvSpPr>
          <p:spPr>
            <a:xfrm>
              <a:off x="614643"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1" name="Freeform 12"/>
            <p:cNvSpPr/>
            <p:nvPr/>
          </p:nvSpPr>
          <p:spPr>
            <a:xfrm>
              <a:off x="216522"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2" name="Freeform 13"/>
            <p:cNvSpPr/>
            <p:nvPr/>
          </p:nvSpPr>
          <p:spPr>
            <a:xfrm>
              <a:off x="311978"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3" name="Freeform 14"/>
            <p:cNvSpPr/>
            <p:nvPr/>
          </p:nvSpPr>
          <p:spPr>
            <a:xfrm>
              <a:off x="412090"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4" name="Freeform 15"/>
            <p:cNvSpPr/>
            <p:nvPr/>
          </p:nvSpPr>
          <p:spPr>
            <a:xfrm>
              <a:off x="514531"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5" name="Freeform 16"/>
            <p:cNvSpPr/>
            <p:nvPr/>
          </p:nvSpPr>
          <p:spPr>
            <a:xfrm>
              <a:off x="614643"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6" name="Freeform 17"/>
            <p:cNvSpPr/>
            <p:nvPr/>
          </p:nvSpPr>
          <p:spPr>
            <a:xfrm>
              <a:off x="707771" y="-1"/>
              <a:ext cx="32596" cy="32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grpSp>
      <p:sp>
        <p:nvSpPr>
          <p:cNvPr id="3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0" name="Title 1"/>
          <p:cNvSpPr>
            <a:spLocks noGrp="1"/>
          </p:cNvSpPr>
          <p:nvPr>
            <p:ph type="title" hasCustomPrompt="1"/>
          </p:nvPr>
        </p:nvSpPr>
        <p:spPr>
          <a:xfrm>
            <a:off x="946405" y="86960"/>
            <a:ext cx="8713814" cy="1313174"/>
          </a:xfrm>
        </p:spPr>
        <p:txBody>
          <a:bodyPr lIns="91440" tIns="45720" rIns="91440" bIns="45720" anchor="ctr">
            <a:normAutofit/>
          </a:bodyPr>
          <a:lstStyle>
            <a:lvl1pPr>
              <a:defRPr sz="4000">
                <a:solidFill>
                  <a:srgbClr val="FFFFFF"/>
                </a:solidFill>
              </a:defRPr>
            </a:lvl1pPr>
          </a:lstStyle>
          <a:p>
            <a:r>
              <a:rPr lang="en-US" dirty="0" smtClean="0"/>
              <a:t>Section Title Text</a:t>
            </a:r>
            <a:endParaRPr lang="en-US" dirty="0"/>
          </a:p>
        </p:txBody>
      </p:sp>
      <p:sp>
        <p:nvSpPr>
          <p:cNvPr id="21"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23" name="Content Placeholder"/>
          <p:cNvSpPr>
            <a:spLocks noGrp="1"/>
          </p:cNvSpPr>
          <p:nvPr>
            <p:ph idx="1" hasCustomPrompt="1"/>
          </p:nvPr>
        </p:nvSpPr>
        <p:spPr>
          <a:xfrm>
            <a:off x="605790" y="1349758"/>
            <a:ext cx="5080115" cy="5235505"/>
          </a:xfrm>
        </p:spPr>
        <p:txBody>
          <a:bodyPr/>
          <a:lstStyle>
            <a:lvl1pPr>
              <a:buSzPct val="80000"/>
              <a:defRPr sz="3200">
                <a:solidFill>
                  <a:srgbClr val="FFFFFF"/>
                </a:solidFill>
              </a:defRPr>
            </a:lvl1pPr>
            <a:lvl2pPr>
              <a:defRPr sz="2400"/>
            </a:lvl2pPr>
            <a:lvl3pPr>
              <a:defRPr/>
            </a:lvl3pPr>
            <a:lvl4pPr>
              <a:defRPr/>
            </a:lvl4pPr>
            <a:lvl5pPr>
              <a:defRPr/>
            </a:lvl5pPr>
          </a:lstStyle>
          <a:p>
            <a:pPr lvl="0"/>
            <a:r>
              <a:rPr lang="en-US" dirty="0" smtClean="0"/>
              <a:t>First level 24 </a:t>
            </a:r>
            <a:r>
              <a:rPr lang="en-US" dirty="0" err="1" smtClean="0"/>
              <a:t>pt</a:t>
            </a:r>
            <a:endParaRPr lang="en-US" dirty="0" smtClean="0"/>
          </a:p>
        </p:txBody>
      </p:sp>
    </p:spTree>
    <p:extLst>
      <p:ext uri="{BB962C8B-B14F-4D97-AF65-F5344CB8AC3E}">
        <p14:creationId xmlns:p14="http://schemas.microsoft.com/office/powerpoint/2010/main" val="83886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200"/>
            </a:lvl1pPr>
            <a:lvl2pPr marL="346075" indent="0">
              <a:spcAft>
                <a:spcPts val="600"/>
              </a:spcAft>
              <a:buNone/>
              <a:defRPr sz="22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r>
              <a:rPr lang="en-US" dirty="0" smtClean="0"/>
              <a:t> </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457200" indent="-457200">
              <a:spcAft>
                <a:spcPts val="600"/>
              </a:spcAft>
              <a:buSzPct val="100000"/>
              <a:buFont typeface="+mj-lt"/>
              <a:buAutoNum type="arabicPeriod"/>
              <a:defRPr sz="22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22 </a:t>
            </a:r>
            <a:r>
              <a:rPr lang="en-US" dirty="0" err="1" smtClean="0"/>
              <a:t>pt</a:t>
            </a:r>
            <a:endParaRPr lang="en-US" dirty="0" smtClean="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657846"/>
          </a:xfrm>
          <a:prstGeom prst="rect">
            <a:avLst/>
          </a:prstGeom>
        </p:spPr>
        <p:txBody>
          <a:bodyPr vert="horz" lIns="0" tIns="45720" rIns="91440" bIns="45720" rtlCol="0" anchor="t">
            <a:noAutofit/>
          </a:bodyPr>
          <a:lstStyle/>
          <a:p>
            <a:r>
              <a:rPr lang="en-US" dirty="0" smtClean="0"/>
              <a:t>Click to edit Master title style</a:t>
            </a:r>
            <a:endParaRPr lang="en-US" dirty="0"/>
          </a:p>
        </p:txBody>
      </p:sp>
      <p:sp>
        <p:nvSpPr>
          <p:cNvPr id="10" name="subtitle"/>
          <p:cNvSpPr>
            <a:spLocks noGrp="1"/>
          </p:cNvSpPr>
          <p:nvPr>
            <p:ph type="body" sz="quarter" idx="13" hasCustomPrompt="1"/>
          </p:nvPr>
        </p:nvSpPr>
        <p:spPr>
          <a:xfrm>
            <a:off x="950976" y="1176570"/>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200"/>
            </a:lvl1pPr>
            <a:lvl2pPr marL="346075" indent="0">
              <a:spcAft>
                <a:spcPts val="1200"/>
              </a:spcAft>
              <a:buNone/>
              <a:defRPr sz="2200"/>
            </a:lvl2pPr>
            <a:lvl3pPr marL="574675" indent="0">
              <a:spcAft>
                <a:spcPts val="1200"/>
              </a:spcAft>
              <a:buNone/>
              <a:defRPr sz="2400"/>
            </a:lvl3pPr>
            <a:lvl4pPr marL="744538" indent="0">
              <a:spcAft>
                <a:spcPts val="1200"/>
              </a:spcAft>
              <a:buNone/>
              <a:defRPr sz="2400"/>
            </a:lvl4pPr>
            <a:lvl5pPr marL="922337" indent="0">
              <a:spcAft>
                <a:spcPts val="1200"/>
              </a:spcAft>
              <a:buNone/>
              <a:defRPr sz="2400"/>
            </a:lvl5pPr>
          </a:lstStyle>
          <a:p>
            <a:pPr lvl="0"/>
            <a:r>
              <a:rPr lang="en-US" dirty="0" smtClean="0"/>
              <a:t>First level 22 pt</a:t>
            </a:r>
          </a:p>
          <a:p>
            <a:pPr lvl="1"/>
            <a:r>
              <a:rPr lang="en-US" dirty="0" smtClean="0"/>
              <a:t>Second level 22 pt</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200"/>
            </a:lvl1pPr>
            <a:lvl2pPr>
              <a:spcAft>
                <a:spcPts val="1200"/>
              </a:spcAft>
              <a:defRPr sz="2000"/>
            </a:lvl2pPr>
            <a:lvl3pPr>
              <a:spcAft>
                <a:spcPts val="1200"/>
              </a:spcAft>
              <a:defRPr sz="1800"/>
            </a:lvl3pPr>
            <a:lvl4pPr>
              <a:spcAft>
                <a:spcPts val="1200"/>
              </a:spcAft>
              <a:defRPr sz="1600"/>
            </a:lvl4pPr>
            <a:lvl5pPr>
              <a:spcAft>
                <a:spcPts val="1200"/>
              </a:spcAft>
              <a:defRPr sz="1600"/>
            </a:lvl5pPr>
          </a:lstStyle>
          <a:p>
            <a:pPr lvl="0"/>
            <a:r>
              <a:rPr lang="en-US" dirty="0" smtClean="0"/>
              <a:t>First level 22 pt</a:t>
            </a:r>
          </a:p>
          <a:p>
            <a:pPr lvl="1"/>
            <a:r>
              <a:rPr lang="en-US" dirty="0" smtClean="0"/>
              <a:t>Second level 20 pt</a:t>
            </a:r>
          </a:p>
          <a:p>
            <a:pPr lvl="2"/>
            <a:r>
              <a:rPr lang="en-US" dirty="0" smtClean="0"/>
              <a:t>Third level 18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598784"/>
            <a:ext cx="4383499" cy="3936380"/>
          </a:xfrm>
        </p:spPr>
        <p:txBody>
          <a:bodyPr/>
          <a:lstStyle>
            <a:lvl1pPr>
              <a:defRPr sz="2200" baseline="0"/>
            </a:lvl1pPr>
          </a:lstStyle>
          <a:p>
            <a:r>
              <a:rPr lang="en-US" dirty="0" smtClean="0"/>
              <a:t>Right-hand half-screen image</a:t>
            </a:r>
            <a:br>
              <a:rPr lang="en-US" dirty="0" smtClean="0"/>
            </a:br>
            <a:r>
              <a:rPr lang="en-US" dirty="0" smtClean="0"/>
              <a:t/>
            </a:r>
            <a:br>
              <a:rPr lang="en-US" dirty="0" smtClean="0"/>
            </a:br>
            <a:r>
              <a:rPr lang="en-US" dirty="0" smtClean="0"/>
              <a:t>22 pt text on left</a:t>
            </a:r>
            <a:endParaRPr lang="en-US" dirty="0"/>
          </a:p>
        </p:txBody>
      </p:sp>
      <p:sp>
        <p:nvSpPr>
          <p:cNvPr id="4" name="Picture Placeholder 2"/>
          <p:cNvSpPr>
            <a:spLocks noGrp="1"/>
          </p:cNvSpPr>
          <p:nvPr>
            <p:ph type="pic" idx="11"/>
          </p:nvPr>
        </p:nvSpPr>
        <p:spPr bwMode="ltGray">
          <a:xfrm>
            <a:off x="6191250"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Drag picture to placeholder or click icon to add</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sz="2200"/>
            </a:lvl1pPr>
          </a:lstStyle>
          <a:p>
            <a:r>
              <a:rPr lang="en-US" dirty="0" smtClean="0"/>
              <a:t>Left-hand half-screen image</a:t>
            </a:r>
            <a:br>
              <a:rPr lang="en-US" dirty="0" smtClean="0"/>
            </a:br>
            <a:r>
              <a:rPr lang="en-US" dirty="0" smtClean="0"/>
              <a:t/>
            </a:r>
            <a:br>
              <a:rPr lang="en-US" dirty="0" smtClean="0"/>
            </a:br>
            <a:r>
              <a:rPr lang="en-US" dirty="0" smtClean="0"/>
              <a:t>22 pt text on right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5"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dirty="0" smtClean="0"/>
              <a:t>Drag picture to placeholder or click icon to add</a:t>
            </a:r>
            <a:endParaRPr lang="en-US" dirty="0"/>
          </a:p>
        </p:txBody>
      </p:sp>
      <p:sp>
        <p:nvSpPr>
          <p:cNvPr id="26" name="Content Placeholder"/>
          <p:cNvSpPr>
            <a:spLocks noGrp="1"/>
          </p:cNvSpPr>
          <p:nvPr>
            <p:ph idx="12" hasCustomPrompt="1"/>
          </p:nvPr>
        </p:nvSpPr>
        <p:spPr>
          <a:xfrm>
            <a:off x="918317" y="1770983"/>
            <a:ext cx="8376290" cy="3134504"/>
          </a:xfrm>
          <a:effectLst>
            <a:outerShdw blurRad="50800" dist="38100" dir="2700000" algn="tl" rotWithShape="0">
              <a:prstClr val="black">
                <a:alpha val="40000"/>
              </a:prstClr>
            </a:outerShdw>
          </a:effectLst>
        </p:spPr>
        <p:txBody>
          <a:bodyPr/>
          <a:lstStyle>
            <a:lvl1pPr marL="0" indent="0">
              <a:buSzPct val="80000"/>
              <a:buFont typeface="Wingdings" panose="05000000000000000000" pitchFamily="2" charset="2"/>
              <a:buNone/>
              <a:defRPr sz="2800" b="1">
                <a:solidFill>
                  <a:srgbClr val="FFFFFF"/>
                </a:solidFill>
              </a:defRPr>
            </a:lvl1pPr>
            <a:lvl2pPr>
              <a:defRPr sz="2400">
                <a:solidFill>
                  <a:srgbClr val="FFFFFF"/>
                </a:solidFill>
              </a:defRPr>
            </a:lvl2pPr>
            <a:lvl3pPr>
              <a:defRPr/>
            </a:lvl3pPr>
            <a:lvl4pPr>
              <a:defRPr/>
            </a:lvl4pPr>
            <a:lvl5pPr>
              <a:defRPr/>
            </a:lvl5pPr>
          </a:lstStyle>
          <a:p>
            <a:pPr lvl="0"/>
            <a:r>
              <a:rPr lang="en-US" dirty="0" smtClean="0"/>
              <a:t>Here’s a quick summary of what you learned:</a:t>
            </a:r>
          </a:p>
          <a:p>
            <a:pPr lvl="1"/>
            <a:r>
              <a:rPr lang="en-US" dirty="0" smtClean="0"/>
              <a:t>Summary point</a:t>
            </a:r>
          </a:p>
          <a:p>
            <a:pPr lvl="1"/>
            <a:r>
              <a:rPr lang="en-US" dirty="0" smtClean="0"/>
              <a:t>Summary point</a:t>
            </a:r>
          </a:p>
          <a:p>
            <a:pPr lvl="1"/>
            <a:r>
              <a:rPr lang="en-US" dirty="0" smtClean="0"/>
              <a:t>Summary point</a:t>
            </a:r>
          </a:p>
        </p:txBody>
      </p:sp>
      <p:sp>
        <p:nvSpPr>
          <p:cNvPr id="7" name="Title Text"/>
          <p:cNvSpPr txBox="1">
            <a:spLocks noGrp="1"/>
          </p:cNvSpPr>
          <p:nvPr>
            <p:ph type="title" hasCustomPrompt="1"/>
          </p:nvPr>
        </p:nvSpPr>
        <p:spPr>
          <a:xfrm>
            <a:off x="946785" y="429272"/>
            <a:ext cx="10311766" cy="1076223"/>
          </a:xfrm>
          <a:prstGeom prst="rect">
            <a:avLst/>
          </a:prstGeom>
          <a:effectLst>
            <a:outerShdw blurRad="50800" dist="38100" dir="2700000" algn="tl" rotWithShape="0">
              <a:prstClr val="black">
                <a:alpha val="40000"/>
              </a:prstClr>
            </a:outerShdw>
          </a:effectLst>
        </p:spPr>
        <p:txBody>
          <a:bodyPr/>
          <a:lstStyle>
            <a:lvl1pPr>
              <a:defRPr sz="3600" b="1" kern="1200" dirty="0">
                <a:solidFill>
                  <a:srgbClr val="FFFFFF"/>
                </a:solidFill>
                <a:latin typeface="+mn-lt"/>
                <a:ea typeface="+mn-ea"/>
                <a:cs typeface="+mn-cs"/>
              </a:defRPr>
            </a:lvl1pPr>
          </a:lstStyle>
          <a:p>
            <a:pPr marL="0" lv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pPr>
            <a:r>
              <a:rPr lang="en-US" dirty="0" smtClean="0"/>
              <a:t>Summary</a:t>
            </a:r>
            <a:endParaRPr dirty="0"/>
          </a:p>
        </p:txBody>
      </p:sp>
      <p:sp>
        <p:nvSpPr>
          <p:cNvPr id="6"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a:xfrm>
            <a:off x="5598212" y="6426104"/>
            <a:ext cx="995579" cy="210312"/>
          </a:xfrm>
          <a:prstGeom prst="rect">
            <a:avLst/>
          </a:prstGeom>
        </p:spPr>
        <p:txBody>
          <a:bodyPr/>
          <a:lstStyle/>
          <a:p>
            <a:r>
              <a:rPr lang="en-US" smtClean="0"/>
              <a:t>February 2016</a:t>
            </a:r>
            <a:endParaRPr/>
          </a:p>
        </p:txBody>
      </p:sp>
      <p:sp>
        <p:nvSpPr>
          <p:cNvPr id="8" name="Footer Placeholder 7"/>
          <p:cNvSpPr>
            <a:spLocks noGrp="1"/>
          </p:cNvSpPr>
          <p:nvPr>
            <p:ph type="ftr" sz="quarter" idx="11"/>
          </p:nvPr>
        </p:nvSpPr>
        <p:spPr>
          <a:xfrm>
            <a:off x="6934201" y="6426104"/>
            <a:ext cx="4025199" cy="210312"/>
          </a:xfrm>
          <a:prstGeom prst="rect">
            <a:avLst/>
          </a:prstGeom>
        </p:spPr>
        <p:txBody>
          <a:bodyPr/>
          <a:lstStyle/>
          <a:p>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196711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r>
              <a:rPr lang="en-US" smtClean="0"/>
              <a:t>February 2016</a:t>
            </a:r>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8" name="Group 7"/>
          <p:cNvGrpSpPr/>
          <p:nvPr/>
        </p:nvGrpSpPr>
        <p:grpSpPr>
          <a:xfrm>
            <a:off x="610274"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149399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r>
              <a:rPr lang="en-US" smtClean="0"/>
              <a:t>February 2016</a:t>
            </a:r>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12" name="Group 11"/>
          <p:cNvGrpSpPr/>
          <p:nvPr/>
        </p:nvGrpSpPr>
        <p:grpSpPr>
          <a:xfrm>
            <a:off x="610274" y="6248402"/>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347798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Divider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Video Title Text</a:t>
            </a:r>
            <a:endParaRPr lang="en-US" dirty="0"/>
          </a:p>
        </p:txBody>
      </p:sp>
      <p:sp>
        <p:nvSpPr>
          <p:cNvPr id="17" name="Content Placeholder"/>
          <p:cNvSpPr>
            <a:spLocks noGrp="1"/>
          </p:cNvSpPr>
          <p:nvPr>
            <p:ph idx="1" hasCustomPrompt="1"/>
          </p:nvPr>
        </p:nvSpPr>
        <p:spPr>
          <a:xfrm>
            <a:off x="6233024" y="3149153"/>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11"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pic>
        <p:nvPicPr>
          <p:cNvPr id="6" name="Picture 2" descr="Film, Cinema, Movie, Vide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8346" y="1918194"/>
            <a:ext cx="4981575"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re sous 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2"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2"/>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9" name="Date Placeholder 3"/>
          <p:cNvSpPr>
            <a:spLocks noGrp="1"/>
          </p:cNvSpPr>
          <p:nvPr>
            <p:ph type="dt" sz="half" idx="10"/>
          </p:nvPr>
        </p:nvSpPr>
        <p:spPr>
          <a:xfrm>
            <a:off x="5598212" y="6439403"/>
            <a:ext cx="995579" cy="210312"/>
          </a:xfrm>
          <a:prstGeom prst="rect">
            <a:avLst/>
          </a:prstGeom>
        </p:spPr>
        <p:txBody>
          <a:bodyPr/>
          <a:lstStyle>
            <a:lvl1pPr>
              <a:defRPr/>
            </a:lvl1pPr>
          </a:lstStyle>
          <a:p>
            <a:r>
              <a:rPr lang="en-US" smtClean="0">
                <a:solidFill>
                  <a:prstClr val="black"/>
                </a:solidFill>
              </a:rPr>
              <a:t>February 2016</a:t>
            </a:r>
            <a:endParaRPr lang="en-US" dirty="0">
              <a:solidFill>
                <a:prstClr val="black"/>
              </a:solidFill>
            </a:endParaRPr>
          </a:p>
        </p:txBody>
      </p:sp>
      <p:sp>
        <p:nvSpPr>
          <p:cNvPr id="10" name="Footer Placeholder 4"/>
          <p:cNvSpPr>
            <a:spLocks noGrp="1"/>
          </p:cNvSpPr>
          <p:nvPr>
            <p:ph type="ftr" sz="quarter" idx="11"/>
          </p:nvPr>
        </p:nvSpPr>
        <p:spPr>
          <a:xfrm>
            <a:off x="6934201" y="6439403"/>
            <a:ext cx="4025199" cy="210312"/>
          </a:xfrm>
          <a:prstGeom prst="rect">
            <a:avLst/>
          </a:prstGeom>
        </p:spPr>
        <p:txBody>
          <a:bodyPr/>
          <a:lstStyle/>
          <a:p>
            <a:endParaRPr dirty="0">
              <a:solidFill>
                <a:prstClr val="black"/>
              </a:solidFill>
            </a:endParaRPr>
          </a:p>
        </p:txBody>
      </p:sp>
      <p:sp>
        <p:nvSpPr>
          <p:cNvPr id="11" name="Slide Number Placeholder 5"/>
          <p:cNvSpPr>
            <a:spLocks noGrp="1"/>
          </p:cNvSpPr>
          <p:nvPr>
            <p:ph type="sldNum" sz="quarter" idx="12"/>
          </p:nvPr>
        </p:nvSpPr>
        <p:spPr>
          <a:xfrm>
            <a:off x="11049002" y="6428487"/>
            <a:ext cx="533399" cy="232147"/>
          </a:xfrm>
          <a:prstGeom prst="rect">
            <a:avLst/>
          </a:prstGeom>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7247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2"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2"/>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598212" y="6426104"/>
            <a:ext cx="995579" cy="210312"/>
          </a:xfrm>
          <a:prstGeom prst="rect">
            <a:avLst/>
          </a:prstGeom>
        </p:spPr>
        <p:txBody>
          <a:bodyPr/>
          <a:lstStyle/>
          <a:p>
            <a:r>
              <a:rPr lang="en-US" smtClean="0"/>
              <a:t>February 2016</a:t>
            </a:r>
            <a:endParaRPr/>
          </a:p>
        </p:txBody>
      </p:sp>
      <p:sp>
        <p:nvSpPr>
          <p:cNvPr id="5" name="Footer Placeholder 4"/>
          <p:cNvSpPr>
            <a:spLocks noGrp="1"/>
          </p:cNvSpPr>
          <p:nvPr>
            <p:ph type="ftr" sz="quarter" idx="11"/>
          </p:nvPr>
        </p:nvSpPr>
        <p:spPr>
          <a:xfrm>
            <a:off x="6934201" y="6426104"/>
            <a:ext cx="4025199" cy="210312"/>
          </a:xfrm>
          <a:prstGeom prst="rect">
            <a:avLst/>
          </a:prstGeom>
        </p:spPr>
        <p:txBody>
          <a:bodyPr/>
          <a:lstStyle/>
          <a:p>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450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4" y="6248402"/>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
        <p:nvSpPr>
          <p:cNvPr id="3" name="Date Placeholder 2"/>
          <p:cNvSpPr>
            <a:spLocks noGrp="1"/>
          </p:cNvSpPr>
          <p:nvPr>
            <p:ph type="dt" sz="half" idx="10"/>
          </p:nvPr>
        </p:nvSpPr>
        <p:spPr>
          <a:xfrm>
            <a:off x="5598212" y="6426104"/>
            <a:ext cx="995579" cy="210312"/>
          </a:xfrm>
          <a:prstGeom prst="rect">
            <a:avLst/>
          </a:prstGeom>
        </p:spPr>
        <p:txBody>
          <a:bodyPr/>
          <a:lstStyle/>
          <a:p>
            <a:r>
              <a:rPr lang="en-US" smtClean="0"/>
              <a:t>February 2016</a:t>
            </a:r>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spTree>
    <p:extLst>
      <p:ext uri="{BB962C8B-B14F-4D97-AF65-F5344CB8AC3E}">
        <p14:creationId xmlns:p14="http://schemas.microsoft.com/office/powerpoint/2010/main" val="474731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1"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41961" y="492284"/>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3" y="1584963"/>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686CB917-92DB-480B-8AE3-0A3B4DD59C12}" type="slidenum">
              <a:rPr lang="en-US" smtClean="0"/>
              <a:pPr/>
              <a:t>‹#›</a:t>
            </a:fld>
            <a:endParaRPr lang="en-US" dirty="0"/>
          </a:p>
        </p:txBody>
      </p:sp>
    </p:spTree>
    <p:extLst>
      <p:ext uri="{BB962C8B-B14F-4D97-AF65-F5344CB8AC3E}">
        <p14:creationId xmlns:p14="http://schemas.microsoft.com/office/powerpoint/2010/main" val="21488855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ColorGrandient_Slide">
    <p:bg>
      <p:bgPr>
        <a:gradFill>
          <a:gsLst>
            <a:gs pos="0">
              <a:schemeClr val="accent4">
                <a:lumMod val="20000"/>
                <a:lumOff val="80000"/>
              </a:schemeClr>
            </a:gs>
            <a:gs pos="51000">
              <a:schemeClr val="accent3">
                <a:lumMod val="40000"/>
                <a:lumOff val="60000"/>
              </a:schemeClr>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2" name="Rectangle 21"/>
          <p:cNvSpPr/>
          <p:nvPr userDrawn="1"/>
        </p:nvSpPr>
        <p:spPr>
          <a:xfrm>
            <a:off x="0" y="-1"/>
            <a:ext cx="12192000" cy="6857999"/>
          </a:xfrm>
          <a:prstGeom prst="rect">
            <a:avLst/>
          </a:prstGeom>
          <a:gradFill flip="none" rotWithShape="1">
            <a:gsLst>
              <a:gs pos="0">
                <a:srgbClr val="0AD1E4">
                  <a:alpha val="87000"/>
                </a:srgbClr>
              </a:gs>
              <a:gs pos="43000">
                <a:schemeClr val="tx2">
                  <a:alpha val="39000"/>
                </a:schemeClr>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2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6" name="Content Placeholder"/>
          <p:cNvSpPr>
            <a:spLocks noGrp="1"/>
          </p:cNvSpPr>
          <p:nvPr>
            <p:ph idx="1" hasCustomPrompt="1"/>
          </p:nvPr>
        </p:nvSpPr>
        <p:spPr>
          <a:xfrm>
            <a:off x="946786" y="1905800"/>
            <a:ext cx="10311765" cy="4452138"/>
          </a:xfrm>
        </p:spPr>
        <p:txBody>
          <a:bodyPr/>
          <a:lstStyle>
            <a:lvl1pPr marL="0" indent="0">
              <a:buSzPct val="80000"/>
              <a:buFont typeface="Wingdings" panose="05000000000000000000" pitchFamily="2" charset="2"/>
              <a:buNone/>
              <a:defRPr sz="2800" b="1">
                <a:solidFill>
                  <a:schemeClr val="bg1"/>
                </a:solidFill>
              </a:defRPr>
            </a:lvl1pPr>
            <a:lvl2pPr marL="688975" indent="-342900">
              <a:buFont typeface="Wingdings" panose="05000000000000000000" pitchFamily="2" charset="2"/>
              <a:buChar char="§"/>
              <a:defRPr sz="2800" b="1">
                <a:solidFill>
                  <a:schemeClr val="bg1"/>
                </a:solidFill>
              </a:defRPr>
            </a:lvl2pPr>
            <a:lvl3pPr>
              <a:defRPr/>
            </a:lvl3pPr>
            <a:lvl4pPr>
              <a:defRPr/>
            </a:lvl4pPr>
            <a:lvl5pPr>
              <a:defRPr/>
            </a:lvl5pPr>
          </a:lstStyle>
          <a:p>
            <a:pPr lvl="0"/>
            <a:r>
              <a:rPr lang="en-US" dirty="0" smtClean="0"/>
              <a:t>First level 28 pt</a:t>
            </a:r>
          </a:p>
          <a:p>
            <a:pPr lvl="1"/>
            <a:r>
              <a:rPr lang="en-US" dirty="0" smtClean="0"/>
              <a:t>Second level 28 pt</a:t>
            </a:r>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lvl1pPr>
              <a:defRPr sz="4400">
                <a:solidFill>
                  <a:schemeClr val="bg1"/>
                </a:solidFill>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2889064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2_Color Texture">
    <p:bg>
      <p:bgPr>
        <a:gradFill>
          <a:gsLst>
            <a:gs pos="0">
              <a:srgbClr val="2694FF"/>
            </a:gs>
            <a:gs pos="43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grpSp>
        <p:nvGrpSpPr>
          <p:cNvPr id="15" name="Group 14"/>
          <p:cNvGrpSpPr/>
          <p:nvPr/>
        </p:nvGrpSpPr>
        <p:grpSpPr>
          <a:xfrm>
            <a:off x="955643" y="4240362"/>
            <a:ext cx="869950" cy="869950"/>
            <a:chOff x="3513138" y="642938"/>
            <a:chExt cx="869950" cy="869950"/>
          </a:xfrm>
          <a:solidFill>
            <a:schemeClr val="bg1">
              <a:alpha val="7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997481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5293307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0988265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0887340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udioDivider_Slide">
    <p:bg>
      <p:bgPr>
        <a:gradFill>
          <a:gsLst>
            <a:gs pos="0">
              <a:srgbClr val="425569"/>
            </a:gs>
            <a:gs pos="100000">
              <a:srgbClr val="3470E9"/>
            </a:gs>
          </a:gsLst>
          <a:lin ang="2700000" scaled="0"/>
        </a:gradFill>
        <a:effectLst/>
      </p:bgPr>
    </p:bg>
    <p:spTree>
      <p:nvGrpSpPr>
        <p:cNvPr id="1" name=""/>
        <p:cNvGrpSpPr/>
        <p:nvPr/>
      </p:nvGrpSpPr>
      <p:grpSpPr>
        <a:xfrm>
          <a:off x="0" y="0"/>
          <a:ext cx="0" cy="0"/>
          <a:chOff x="0" y="0"/>
          <a:chExt cx="0" cy="0"/>
        </a:xfrm>
      </p:grpSpPr>
      <p:sp>
        <p:nvSpPr>
          <p:cNvPr id="4"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sp>
        <p:nvSpPr>
          <p:cNvPr id="5"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Audio Title Text</a:t>
            </a:r>
            <a:endParaRPr lang="en-US" dirty="0"/>
          </a:p>
        </p:txBody>
      </p:sp>
      <p:sp>
        <p:nvSpPr>
          <p:cNvPr id="6" name="Content Placeholder"/>
          <p:cNvSpPr>
            <a:spLocks noGrp="1"/>
          </p:cNvSpPr>
          <p:nvPr>
            <p:ph idx="1" hasCustomPrompt="1"/>
          </p:nvPr>
        </p:nvSpPr>
        <p:spPr>
          <a:xfrm>
            <a:off x="5792757" y="2868685"/>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grpSp>
        <p:nvGrpSpPr>
          <p:cNvPr id="9" name="Group 8"/>
          <p:cNvGrpSpPr/>
          <p:nvPr userDrawn="1"/>
        </p:nvGrpSpPr>
        <p:grpSpPr>
          <a:xfrm>
            <a:off x="960017" y="2874158"/>
            <a:ext cx="2823883" cy="1515520"/>
            <a:chOff x="1062318" y="1640541"/>
            <a:chExt cx="2823883" cy="1515520"/>
          </a:xfrm>
        </p:grpSpPr>
        <p:sp>
          <p:nvSpPr>
            <p:cNvPr id="10" name="Rounded Rectangle 9"/>
            <p:cNvSpPr/>
            <p:nvPr/>
          </p:nvSpPr>
          <p:spPr>
            <a:xfrm>
              <a:off x="1062318" y="1640541"/>
              <a:ext cx="2823883" cy="1515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76"/>
            <p:cNvSpPr>
              <a:spLocks noChangeArrowheads="1"/>
            </p:cNvSpPr>
            <p:nvPr/>
          </p:nvSpPr>
          <p:spPr bwMode="auto">
            <a:xfrm>
              <a:off x="2561197" y="1910510"/>
              <a:ext cx="827461" cy="1000525"/>
            </a:xfrm>
            <a:custGeom>
              <a:avLst/>
              <a:gdLst>
                <a:gd name="T0" fmla="*/ 4635 w 576"/>
                <a:gd name="T1" fmla="*/ 290196 h 695"/>
                <a:gd name="T2" fmla="*/ 4635 w 576"/>
                <a:gd name="T3" fmla="*/ 290196 h 695"/>
                <a:gd name="T4" fmla="*/ 9691 w 576"/>
                <a:gd name="T5" fmla="*/ 285142 h 695"/>
                <a:gd name="T6" fmla="*/ 58147 w 576"/>
                <a:gd name="T7" fmla="*/ 235863 h 695"/>
                <a:gd name="T8" fmla="*/ 93119 w 576"/>
                <a:gd name="T9" fmla="*/ 235863 h 695"/>
                <a:gd name="T10" fmla="*/ 97754 w 576"/>
                <a:gd name="T11" fmla="*/ 230809 h 695"/>
                <a:gd name="T12" fmla="*/ 97754 w 576"/>
                <a:gd name="T13" fmla="*/ 206380 h 695"/>
                <a:gd name="T14" fmla="*/ 118401 w 576"/>
                <a:gd name="T15" fmla="*/ 212277 h 695"/>
                <a:gd name="T16" fmla="*/ 147053 w 576"/>
                <a:gd name="T17" fmla="*/ 203011 h 695"/>
                <a:gd name="T18" fmla="*/ 147053 w 576"/>
                <a:gd name="T19" fmla="*/ 230809 h 695"/>
                <a:gd name="T20" fmla="*/ 151688 w 576"/>
                <a:gd name="T21" fmla="*/ 235863 h 695"/>
                <a:gd name="T22" fmla="*/ 181182 w 576"/>
                <a:gd name="T23" fmla="*/ 235863 h 695"/>
                <a:gd name="T24" fmla="*/ 232588 w 576"/>
                <a:gd name="T25" fmla="*/ 286826 h 695"/>
                <a:gd name="T26" fmla="*/ 237222 w 576"/>
                <a:gd name="T27" fmla="*/ 292302 h 695"/>
                <a:gd name="T28" fmla="*/ 242279 w 576"/>
                <a:gd name="T29" fmla="*/ 286826 h 695"/>
                <a:gd name="T30" fmla="*/ 227110 w 576"/>
                <a:gd name="T31" fmla="*/ 245129 h 695"/>
                <a:gd name="T32" fmla="*/ 227110 w 576"/>
                <a:gd name="T33" fmla="*/ 241339 h 695"/>
                <a:gd name="T34" fmla="*/ 218683 w 576"/>
                <a:gd name="T35" fmla="*/ 157523 h 695"/>
                <a:gd name="T36" fmla="*/ 192138 w 576"/>
                <a:gd name="T37" fmla="*/ 26113 h 695"/>
                <a:gd name="T38" fmla="*/ 117558 w 576"/>
                <a:gd name="T39" fmla="*/ 0 h 695"/>
                <a:gd name="T40" fmla="*/ 57726 w 576"/>
                <a:gd name="T41" fmla="*/ 23586 h 695"/>
                <a:gd name="T42" fmla="*/ 32866 w 576"/>
                <a:gd name="T43" fmla="*/ 177740 h 695"/>
                <a:gd name="T44" fmla="*/ 31180 w 576"/>
                <a:gd name="T45" fmla="*/ 230809 h 695"/>
                <a:gd name="T46" fmla="*/ 31180 w 576"/>
                <a:gd name="T47" fmla="*/ 231230 h 695"/>
                <a:gd name="T48" fmla="*/ 0 w 576"/>
                <a:gd name="T49" fmla="*/ 285142 h 695"/>
                <a:gd name="T50" fmla="*/ 4635 w 576"/>
                <a:gd name="T51" fmla="*/ 290196 h 695"/>
                <a:gd name="T52" fmla="*/ 96911 w 576"/>
                <a:gd name="T53" fmla="*/ 194587 h 695"/>
                <a:gd name="T54" fmla="*/ 96911 w 576"/>
                <a:gd name="T55" fmla="*/ 194587 h 695"/>
                <a:gd name="T56" fmla="*/ 93541 w 576"/>
                <a:gd name="T57" fmla="*/ 191218 h 695"/>
                <a:gd name="T58" fmla="*/ 63203 w 576"/>
                <a:gd name="T59" fmla="*/ 133515 h 695"/>
                <a:gd name="T60" fmla="*/ 63203 w 576"/>
                <a:gd name="T61" fmla="*/ 133515 h 695"/>
                <a:gd name="T62" fmla="*/ 120507 w 576"/>
                <a:gd name="T63" fmla="*/ 63178 h 695"/>
                <a:gd name="T64" fmla="*/ 149159 w 576"/>
                <a:gd name="T65" fmla="*/ 55596 h 695"/>
                <a:gd name="T66" fmla="*/ 149159 w 576"/>
                <a:gd name="T67" fmla="*/ 56017 h 695"/>
                <a:gd name="T68" fmla="*/ 175705 w 576"/>
                <a:gd name="T69" fmla="*/ 133515 h 695"/>
                <a:gd name="T70" fmla="*/ 118401 w 576"/>
                <a:gd name="T71" fmla="*/ 202168 h 695"/>
                <a:gd name="T72" fmla="*/ 96911 w 576"/>
                <a:gd name="T73" fmla="*/ 194587 h 695"/>
                <a:gd name="T74" fmla="*/ 42557 w 576"/>
                <a:gd name="T75" fmla="*/ 176897 h 695"/>
                <a:gd name="T76" fmla="*/ 42557 w 576"/>
                <a:gd name="T77" fmla="*/ 176897 h 695"/>
                <a:gd name="T78" fmla="*/ 64889 w 576"/>
                <a:gd name="T79" fmla="*/ 29904 h 695"/>
                <a:gd name="T80" fmla="*/ 117558 w 576"/>
                <a:gd name="T81" fmla="*/ 10108 h 695"/>
                <a:gd name="T82" fmla="*/ 184553 w 576"/>
                <a:gd name="T83" fmla="*/ 32852 h 695"/>
                <a:gd name="T84" fmla="*/ 209413 w 576"/>
                <a:gd name="T85" fmla="*/ 157523 h 695"/>
                <a:gd name="T86" fmla="*/ 214048 w 576"/>
                <a:gd name="T87" fmla="*/ 233757 h 695"/>
                <a:gd name="T88" fmla="*/ 181182 w 576"/>
                <a:gd name="T89" fmla="*/ 225755 h 695"/>
                <a:gd name="T90" fmla="*/ 156744 w 576"/>
                <a:gd name="T91" fmla="*/ 225755 h 695"/>
                <a:gd name="T92" fmla="*/ 156744 w 576"/>
                <a:gd name="T93" fmla="*/ 196272 h 695"/>
                <a:gd name="T94" fmla="*/ 156744 w 576"/>
                <a:gd name="T95" fmla="*/ 196272 h 695"/>
                <a:gd name="T96" fmla="*/ 185817 w 576"/>
                <a:gd name="T97" fmla="*/ 133515 h 695"/>
                <a:gd name="T98" fmla="*/ 185817 w 576"/>
                <a:gd name="T99" fmla="*/ 133515 h 695"/>
                <a:gd name="T100" fmla="*/ 185817 w 576"/>
                <a:gd name="T101" fmla="*/ 133094 h 695"/>
                <a:gd name="T102" fmla="*/ 158008 w 576"/>
                <a:gd name="T103" fmla="*/ 50963 h 695"/>
                <a:gd name="T104" fmla="*/ 154637 w 576"/>
                <a:gd name="T105" fmla="*/ 45909 h 695"/>
                <a:gd name="T106" fmla="*/ 151266 w 576"/>
                <a:gd name="T107" fmla="*/ 43382 h 695"/>
                <a:gd name="T108" fmla="*/ 147053 w 576"/>
                <a:gd name="T109" fmla="*/ 45067 h 695"/>
                <a:gd name="T110" fmla="*/ 118822 w 576"/>
                <a:gd name="T111" fmla="*/ 53490 h 695"/>
                <a:gd name="T112" fmla="*/ 53512 w 576"/>
                <a:gd name="T113" fmla="*/ 135621 h 695"/>
                <a:gd name="T114" fmla="*/ 53512 w 576"/>
                <a:gd name="T115" fmla="*/ 136042 h 695"/>
                <a:gd name="T116" fmla="*/ 88063 w 576"/>
                <a:gd name="T117" fmla="*/ 199220 h 695"/>
                <a:gd name="T118" fmla="*/ 88063 w 576"/>
                <a:gd name="T119" fmla="*/ 225755 h 695"/>
                <a:gd name="T120" fmla="*/ 58147 w 576"/>
                <a:gd name="T121" fmla="*/ 225755 h 695"/>
                <a:gd name="T122" fmla="*/ 42978 w 576"/>
                <a:gd name="T123" fmla="*/ 227439 h 695"/>
                <a:gd name="T124" fmla="*/ 42557 w 576"/>
                <a:gd name="T125" fmla="*/ 176897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6" h="695">
                  <a:moveTo>
                    <a:pt x="11" y="689"/>
                  </a:moveTo>
                  <a:lnTo>
                    <a:pt x="11" y="689"/>
                  </a:lnTo>
                  <a:cubicBezTo>
                    <a:pt x="18" y="689"/>
                    <a:pt x="23" y="683"/>
                    <a:pt x="23" y="677"/>
                  </a:cubicBezTo>
                  <a:cubicBezTo>
                    <a:pt x="23" y="602"/>
                    <a:pt x="66" y="560"/>
                    <a:pt x="138" y="560"/>
                  </a:cubicBezTo>
                  <a:cubicBezTo>
                    <a:pt x="221" y="560"/>
                    <a:pt x="221" y="560"/>
                    <a:pt x="221" y="560"/>
                  </a:cubicBezTo>
                  <a:cubicBezTo>
                    <a:pt x="227" y="560"/>
                    <a:pt x="232" y="554"/>
                    <a:pt x="232" y="548"/>
                  </a:cubicBezTo>
                  <a:cubicBezTo>
                    <a:pt x="232" y="490"/>
                    <a:pt x="232" y="490"/>
                    <a:pt x="232" y="490"/>
                  </a:cubicBezTo>
                  <a:cubicBezTo>
                    <a:pt x="248" y="498"/>
                    <a:pt x="264" y="504"/>
                    <a:pt x="281" y="504"/>
                  </a:cubicBezTo>
                  <a:cubicBezTo>
                    <a:pt x="305" y="504"/>
                    <a:pt x="328" y="496"/>
                    <a:pt x="349" y="482"/>
                  </a:cubicBezTo>
                  <a:cubicBezTo>
                    <a:pt x="349" y="548"/>
                    <a:pt x="349" y="548"/>
                    <a:pt x="349" y="548"/>
                  </a:cubicBezTo>
                  <a:cubicBezTo>
                    <a:pt x="349" y="554"/>
                    <a:pt x="354" y="560"/>
                    <a:pt x="360" y="560"/>
                  </a:cubicBezTo>
                  <a:cubicBezTo>
                    <a:pt x="430" y="560"/>
                    <a:pt x="430" y="560"/>
                    <a:pt x="430" y="560"/>
                  </a:cubicBezTo>
                  <a:cubicBezTo>
                    <a:pt x="504" y="560"/>
                    <a:pt x="552" y="607"/>
                    <a:pt x="552" y="681"/>
                  </a:cubicBezTo>
                  <a:cubicBezTo>
                    <a:pt x="552" y="689"/>
                    <a:pt x="557" y="694"/>
                    <a:pt x="563" y="694"/>
                  </a:cubicBezTo>
                  <a:cubicBezTo>
                    <a:pt x="569" y="694"/>
                    <a:pt x="575" y="689"/>
                    <a:pt x="575" y="681"/>
                  </a:cubicBezTo>
                  <a:cubicBezTo>
                    <a:pt x="575" y="641"/>
                    <a:pt x="562" y="607"/>
                    <a:pt x="539" y="582"/>
                  </a:cubicBezTo>
                  <a:cubicBezTo>
                    <a:pt x="540" y="579"/>
                    <a:pt x="540" y="575"/>
                    <a:pt x="539" y="573"/>
                  </a:cubicBezTo>
                  <a:cubicBezTo>
                    <a:pt x="515" y="528"/>
                    <a:pt x="517" y="454"/>
                    <a:pt x="519" y="374"/>
                  </a:cubicBezTo>
                  <a:cubicBezTo>
                    <a:pt x="523" y="263"/>
                    <a:pt x="527" y="135"/>
                    <a:pt x="456" y="62"/>
                  </a:cubicBezTo>
                  <a:cubicBezTo>
                    <a:pt x="415" y="20"/>
                    <a:pt x="358" y="0"/>
                    <a:pt x="279" y="0"/>
                  </a:cubicBezTo>
                  <a:cubicBezTo>
                    <a:pt x="220" y="0"/>
                    <a:pt x="172" y="19"/>
                    <a:pt x="137" y="56"/>
                  </a:cubicBezTo>
                  <a:cubicBezTo>
                    <a:pt x="58" y="140"/>
                    <a:pt x="70" y="302"/>
                    <a:pt x="78" y="422"/>
                  </a:cubicBezTo>
                  <a:cubicBezTo>
                    <a:pt x="81" y="475"/>
                    <a:pt x="85" y="542"/>
                    <a:pt x="74" y="548"/>
                  </a:cubicBezTo>
                  <a:cubicBezTo>
                    <a:pt x="74" y="549"/>
                    <a:pt x="74" y="549"/>
                    <a:pt x="74" y="549"/>
                  </a:cubicBezTo>
                  <a:cubicBezTo>
                    <a:pt x="27" y="569"/>
                    <a:pt x="0" y="614"/>
                    <a:pt x="0" y="677"/>
                  </a:cubicBezTo>
                  <a:cubicBezTo>
                    <a:pt x="0" y="683"/>
                    <a:pt x="5" y="689"/>
                    <a:pt x="11" y="689"/>
                  </a:cubicBezTo>
                  <a:close/>
                  <a:moveTo>
                    <a:pt x="230" y="462"/>
                  </a:moveTo>
                  <a:lnTo>
                    <a:pt x="230" y="462"/>
                  </a:lnTo>
                  <a:cubicBezTo>
                    <a:pt x="228" y="457"/>
                    <a:pt x="226" y="455"/>
                    <a:pt x="222" y="454"/>
                  </a:cubicBezTo>
                  <a:cubicBezTo>
                    <a:pt x="182" y="421"/>
                    <a:pt x="150" y="362"/>
                    <a:pt x="150" y="317"/>
                  </a:cubicBezTo>
                  <a:cubicBezTo>
                    <a:pt x="145" y="172"/>
                    <a:pt x="217" y="161"/>
                    <a:pt x="286" y="150"/>
                  </a:cubicBezTo>
                  <a:cubicBezTo>
                    <a:pt x="311" y="147"/>
                    <a:pt x="336" y="143"/>
                    <a:pt x="354" y="132"/>
                  </a:cubicBezTo>
                  <a:cubicBezTo>
                    <a:pt x="354" y="133"/>
                    <a:pt x="354" y="133"/>
                    <a:pt x="354" y="133"/>
                  </a:cubicBezTo>
                  <a:cubicBezTo>
                    <a:pt x="373" y="165"/>
                    <a:pt x="411" y="233"/>
                    <a:pt x="417" y="317"/>
                  </a:cubicBezTo>
                  <a:cubicBezTo>
                    <a:pt x="417" y="391"/>
                    <a:pt x="354" y="480"/>
                    <a:pt x="281" y="480"/>
                  </a:cubicBezTo>
                  <a:cubicBezTo>
                    <a:pt x="263" y="480"/>
                    <a:pt x="247" y="473"/>
                    <a:pt x="230" y="462"/>
                  </a:cubicBezTo>
                  <a:close/>
                  <a:moveTo>
                    <a:pt x="101" y="420"/>
                  </a:moveTo>
                  <a:lnTo>
                    <a:pt x="101" y="420"/>
                  </a:lnTo>
                  <a:cubicBezTo>
                    <a:pt x="94" y="306"/>
                    <a:pt x="82" y="148"/>
                    <a:pt x="154" y="71"/>
                  </a:cubicBezTo>
                  <a:cubicBezTo>
                    <a:pt x="184" y="40"/>
                    <a:pt x="225" y="24"/>
                    <a:pt x="279" y="24"/>
                  </a:cubicBezTo>
                  <a:cubicBezTo>
                    <a:pt x="352" y="24"/>
                    <a:pt x="404" y="42"/>
                    <a:pt x="438" y="78"/>
                  </a:cubicBezTo>
                  <a:cubicBezTo>
                    <a:pt x="503" y="144"/>
                    <a:pt x="500" y="266"/>
                    <a:pt x="497" y="374"/>
                  </a:cubicBezTo>
                  <a:cubicBezTo>
                    <a:pt x="495" y="443"/>
                    <a:pt x="492" y="507"/>
                    <a:pt x="508" y="555"/>
                  </a:cubicBezTo>
                  <a:cubicBezTo>
                    <a:pt x="486" y="543"/>
                    <a:pt x="460" y="536"/>
                    <a:pt x="430" y="536"/>
                  </a:cubicBezTo>
                  <a:cubicBezTo>
                    <a:pt x="372" y="536"/>
                    <a:pt x="372" y="536"/>
                    <a:pt x="372" y="536"/>
                  </a:cubicBezTo>
                  <a:cubicBezTo>
                    <a:pt x="372" y="466"/>
                    <a:pt x="372" y="466"/>
                    <a:pt x="372" y="466"/>
                  </a:cubicBezTo>
                  <a:cubicBezTo>
                    <a:pt x="413" y="428"/>
                    <a:pt x="441" y="369"/>
                    <a:pt x="441" y="317"/>
                  </a:cubicBezTo>
                  <a:lnTo>
                    <a:pt x="441" y="316"/>
                  </a:lnTo>
                  <a:cubicBezTo>
                    <a:pt x="435" y="226"/>
                    <a:pt x="395" y="156"/>
                    <a:pt x="375" y="121"/>
                  </a:cubicBezTo>
                  <a:cubicBezTo>
                    <a:pt x="372" y="116"/>
                    <a:pt x="370" y="112"/>
                    <a:pt x="367" y="109"/>
                  </a:cubicBezTo>
                  <a:cubicBezTo>
                    <a:pt x="366" y="106"/>
                    <a:pt x="362" y="104"/>
                    <a:pt x="359" y="103"/>
                  </a:cubicBezTo>
                  <a:cubicBezTo>
                    <a:pt x="355" y="103"/>
                    <a:pt x="351" y="104"/>
                    <a:pt x="349" y="107"/>
                  </a:cubicBezTo>
                  <a:cubicBezTo>
                    <a:pt x="336" y="119"/>
                    <a:pt x="311" y="123"/>
                    <a:pt x="282" y="127"/>
                  </a:cubicBezTo>
                  <a:cubicBezTo>
                    <a:pt x="213" y="138"/>
                    <a:pt x="119" y="151"/>
                    <a:pt x="127" y="322"/>
                  </a:cubicBezTo>
                  <a:cubicBezTo>
                    <a:pt x="127" y="322"/>
                    <a:pt x="127" y="322"/>
                    <a:pt x="127" y="323"/>
                  </a:cubicBezTo>
                  <a:cubicBezTo>
                    <a:pt x="130" y="374"/>
                    <a:pt x="164" y="437"/>
                    <a:pt x="209" y="473"/>
                  </a:cubicBezTo>
                  <a:cubicBezTo>
                    <a:pt x="209" y="536"/>
                    <a:pt x="209" y="536"/>
                    <a:pt x="209" y="536"/>
                  </a:cubicBezTo>
                  <a:cubicBezTo>
                    <a:pt x="138" y="536"/>
                    <a:pt x="138" y="536"/>
                    <a:pt x="138" y="536"/>
                  </a:cubicBezTo>
                  <a:cubicBezTo>
                    <a:pt x="126" y="536"/>
                    <a:pt x="113" y="538"/>
                    <a:pt x="102" y="540"/>
                  </a:cubicBezTo>
                  <a:cubicBezTo>
                    <a:pt x="107" y="516"/>
                    <a:pt x="105" y="477"/>
                    <a:pt x="101" y="420"/>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12" name="Freeform 79"/>
            <p:cNvSpPr>
              <a:spLocks noChangeArrowheads="1"/>
            </p:cNvSpPr>
            <p:nvPr/>
          </p:nvSpPr>
          <p:spPr bwMode="auto">
            <a:xfrm>
              <a:off x="1390650" y="1863819"/>
              <a:ext cx="903180" cy="1027568"/>
            </a:xfrm>
            <a:custGeom>
              <a:avLst/>
              <a:gdLst>
                <a:gd name="T0" fmla="*/ 5030 w 632"/>
                <a:gd name="T1" fmla="*/ 301565 h 718"/>
                <a:gd name="T2" fmla="*/ 10061 w 632"/>
                <a:gd name="T3" fmla="*/ 283059 h 718"/>
                <a:gd name="T4" fmla="*/ 80486 w 632"/>
                <a:gd name="T5" fmla="*/ 237635 h 718"/>
                <a:gd name="T6" fmla="*/ 103961 w 632"/>
                <a:gd name="T7" fmla="*/ 207773 h 718"/>
                <a:gd name="T8" fmla="*/ 157199 w 632"/>
                <a:gd name="T9" fmla="*/ 206091 h 718"/>
                <a:gd name="T10" fmla="*/ 179836 w 632"/>
                <a:gd name="T11" fmla="*/ 237635 h 718"/>
                <a:gd name="T12" fmla="*/ 254453 w 632"/>
                <a:gd name="T13" fmla="*/ 283059 h 718"/>
                <a:gd name="T14" fmla="*/ 259064 w 632"/>
                <a:gd name="T15" fmla="*/ 301565 h 718"/>
                <a:gd name="T16" fmla="*/ 264514 w 632"/>
                <a:gd name="T17" fmla="*/ 283059 h 718"/>
                <a:gd name="T18" fmla="*/ 182351 w 632"/>
                <a:gd name="T19" fmla="*/ 227962 h 718"/>
                <a:gd name="T20" fmla="*/ 194089 w 632"/>
                <a:gd name="T21" fmla="*/ 140058 h 718"/>
                <a:gd name="T22" fmla="*/ 205407 w 632"/>
                <a:gd name="T23" fmla="*/ 98419 h 718"/>
                <a:gd name="T24" fmla="*/ 195765 w 632"/>
                <a:gd name="T25" fmla="*/ 82857 h 718"/>
                <a:gd name="T26" fmla="*/ 159295 w 632"/>
                <a:gd name="T27" fmla="*/ 7991 h 718"/>
                <a:gd name="T28" fmla="*/ 98092 w 632"/>
                <a:gd name="T29" fmla="*/ 20609 h 718"/>
                <a:gd name="T30" fmla="*/ 58688 w 632"/>
                <a:gd name="T31" fmla="*/ 82016 h 718"/>
                <a:gd name="T32" fmla="*/ 48627 w 632"/>
                <a:gd name="T33" fmla="*/ 99260 h 718"/>
                <a:gd name="T34" fmla="*/ 62460 w 632"/>
                <a:gd name="T35" fmla="*/ 140478 h 718"/>
                <a:gd name="T36" fmla="*/ 77971 w 632"/>
                <a:gd name="T37" fmla="*/ 227962 h 718"/>
                <a:gd name="T38" fmla="*/ 0 w 632"/>
                <a:gd name="T39" fmla="*/ 283059 h 718"/>
                <a:gd name="T40" fmla="*/ 5030 w 632"/>
                <a:gd name="T41" fmla="*/ 301565 h 718"/>
                <a:gd name="T42" fmla="*/ 72521 w 632"/>
                <a:gd name="T43" fmla="*/ 136272 h 718"/>
                <a:gd name="T44" fmla="*/ 58688 w 632"/>
                <a:gd name="T45" fmla="*/ 123654 h 718"/>
                <a:gd name="T46" fmla="*/ 59945 w 632"/>
                <a:gd name="T47" fmla="*/ 92110 h 718"/>
                <a:gd name="T48" fmla="*/ 62880 w 632"/>
                <a:gd name="T49" fmla="*/ 91689 h 718"/>
                <a:gd name="T50" fmla="*/ 68329 w 632"/>
                <a:gd name="T51" fmla="*/ 87063 h 718"/>
                <a:gd name="T52" fmla="*/ 97673 w 632"/>
                <a:gd name="T53" fmla="*/ 30703 h 718"/>
                <a:gd name="T54" fmla="*/ 156361 w 632"/>
                <a:gd name="T55" fmla="*/ 16824 h 718"/>
                <a:gd name="T56" fmla="*/ 185705 w 632"/>
                <a:gd name="T57" fmla="*/ 87063 h 718"/>
                <a:gd name="T58" fmla="*/ 194927 w 632"/>
                <a:gd name="T59" fmla="*/ 92531 h 718"/>
                <a:gd name="T60" fmla="*/ 195765 w 632"/>
                <a:gd name="T61" fmla="*/ 123654 h 718"/>
                <a:gd name="T62" fmla="*/ 184447 w 632"/>
                <a:gd name="T63" fmla="*/ 136272 h 718"/>
                <a:gd name="T64" fmla="*/ 72521 w 632"/>
                <a:gd name="T65" fmla="*/ 136272 h 7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2" h="718">
                  <a:moveTo>
                    <a:pt x="12" y="717"/>
                  </a:moveTo>
                  <a:lnTo>
                    <a:pt x="12" y="717"/>
                  </a:lnTo>
                  <a:cubicBezTo>
                    <a:pt x="19" y="717"/>
                    <a:pt x="24" y="712"/>
                    <a:pt x="24" y="706"/>
                  </a:cubicBezTo>
                  <a:cubicBezTo>
                    <a:pt x="24" y="673"/>
                    <a:pt x="24" y="673"/>
                    <a:pt x="24" y="673"/>
                  </a:cubicBezTo>
                  <a:cubicBezTo>
                    <a:pt x="24" y="605"/>
                    <a:pt x="70" y="565"/>
                    <a:pt x="149" y="565"/>
                  </a:cubicBezTo>
                  <a:cubicBezTo>
                    <a:pt x="192" y="565"/>
                    <a:pt x="192" y="565"/>
                    <a:pt x="192" y="565"/>
                  </a:cubicBezTo>
                  <a:cubicBezTo>
                    <a:pt x="197" y="565"/>
                    <a:pt x="200" y="564"/>
                    <a:pt x="202" y="561"/>
                  </a:cubicBezTo>
                  <a:cubicBezTo>
                    <a:pt x="248" y="494"/>
                    <a:pt x="248" y="494"/>
                    <a:pt x="248" y="494"/>
                  </a:cubicBezTo>
                  <a:cubicBezTo>
                    <a:pt x="266" y="505"/>
                    <a:pt x="286" y="510"/>
                    <a:pt x="308" y="510"/>
                  </a:cubicBezTo>
                  <a:cubicBezTo>
                    <a:pt x="332" y="510"/>
                    <a:pt x="354" y="503"/>
                    <a:pt x="375" y="490"/>
                  </a:cubicBezTo>
                  <a:cubicBezTo>
                    <a:pt x="418" y="560"/>
                    <a:pt x="418" y="560"/>
                    <a:pt x="418" y="560"/>
                  </a:cubicBezTo>
                  <a:cubicBezTo>
                    <a:pt x="420" y="563"/>
                    <a:pt x="425" y="565"/>
                    <a:pt x="429" y="565"/>
                  </a:cubicBezTo>
                  <a:cubicBezTo>
                    <a:pt x="472" y="565"/>
                    <a:pt x="472" y="565"/>
                    <a:pt x="472" y="565"/>
                  </a:cubicBezTo>
                  <a:cubicBezTo>
                    <a:pt x="537" y="565"/>
                    <a:pt x="607" y="594"/>
                    <a:pt x="607" y="673"/>
                  </a:cubicBezTo>
                  <a:cubicBezTo>
                    <a:pt x="607" y="706"/>
                    <a:pt x="607" y="706"/>
                    <a:pt x="607" y="706"/>
                  </a:cubicBezTo>
                  <a:cubicBezTo>
                    <a:pt x="607" y="712"/>
                    <a:pt x="612" y="717"/>
                    <a:pt x="618" y="717"/>
                  </a:cubicBezTo>
                  <a:cubicBezTo>
                    <a:pt x="626" y="717"/>
                    <a:pt x="631" y="712"/>
                    <a:pt x="631" y="706"/>
                  </a:cubicBezTo>
                  <a:cubicBezTo>
                    <a:pt x="631" y="673"/>
                    <a:pt x="631" y="673"/>
                    <a:pt x="631" y="673"/>
                  </a:cubicBezTo>
                  <a:cubicBezTo>
                    <a:pt x="631" y="594"/>
                    <a:pt x="568" y="542"/>
                    <a:pt x="472" y="542"/>
                  </a:cubicBezTo>
                  <a:cubicBezTo>
                    <a:pt x="435" y="542"/>
                    <a:pt x="435" y="542"/>
                    <a:pt x="435" y="542"/>
                  </a:cubicBezTo>
                  <a:cubicBezTo>
                    <a:pt x="393" y="476"/>
                    <a:pt x="393" y="476"/>
                    <a:pt x="393" y="476"/>
                  </a:cubicBezTo>
                  <a:cubicBezTo>
                    <a:pt x="433" y="441"/>
                    <a:pt x="460" y="386"/>
                    <a:pt x="463" y="333"/>
                  </a:cubicBezTo>
                  <a:cubicBezTo>
                    <a:pt x="479" y="329"/>
                    <a:pt x="490" y="313"/>
                    <a:pt x="490" y="294"/>
                  </a:cubicBezTo>
                  <a:cubicBezTo>
                    <a:pt x="490" y="234"/>
                    <a:pt x="490" y="234"/>
                    <a:pt x="490" y="234"/>
                  </a:cubicBezTo>
                  <a:cubicBezTo>
                    <a:pt x="490" y="224"/>
                    <a:pt x="490" y="212"/>
                    <a:pt x="482" y="204"/>
                  </a:cubicBezTo>
                  <a:cubicBezTo>
                    <a:pt x="479" y="200"/>
                    <a:pt x="473" y="198"/>
                    <a:pt x="467" y="197"/>
                  </a:cubicBezTo>
                  <a:cubicBezTo>
                    <a:pt x="467" y="149"/>
                    <a:pt x="467" y="149"/>
                    <a:pt x="467" y="149"/>
                  </a:cubicBezTo>
                  <a:cubicBezTo>
                    <a:pt x="465" y="58"/>
                    <a:pt x="412" y="28"/>
                    <a:pt x="380" y="19"/>
                  </a:cubicBezTo>
                  <a:cubicBezTo>
                    <a:pt x="321" y="0"/>
                    <a:pt x="257" y="20"/>
                    <a:pt x="236" y="50"/>
                  </a:cubicBezTo>
                  <a:cubicBezTo>
                    <a:pt x="235" y="50"/>
                    <a:pt x="234" y="49"/>
                    <a:pt x="234" y="49"/>
                  </a:cubicBezTo>
                  <a:cubicBezTo>
                    <a:pt x="180" y="49"/>
                    <a:pt x="140" y="91"/>
                    <a:pt x="140" y="149"/>
                  </a:cubicBezTo>
                  <a:cubicBezTo>
                    <a:pt x="140" y="195"/>
                    <a:pt x="140" y="195"/>
                    <a:pt x="140" y="195"/>
                  </a:cubicBezTo>
                  <a:cubicBezTo>
                    <a:pt x="136" y="197"/>
                    <a:pt x="132" y="199"/>
                    <a:pt x="128" y="203"/>
                  </a:cubicBezTo>
                  <a:cubicBezTo>
                    <a:pt x="120" y="210"/>
                    <a:pt x="115" y="222"/>
                    <a:pt x="116" y="236"/>
                  </a:cubicBezTo>
                  <a:cubicBezTo>
                    <a:pt x="116" y="294"/>
                    <a:pt x="116" y="294"/>
                    <a:pt x="116" y="294"/>
                  </a:cubicBezTo>
                  <a:cubicBezTo>
                    <a:pt x="116" y="312"/>
                    <a:pt x="131" y="329"/>
                    <a:pt x="149" y="334"/>
                  </a:cubicBezTo>
                  <a:cubicBezTo>
                    <a:pt x="153" y="388"/>
                    <a:pt x="184" y="447"/>
                    <a:pt x="229" y="481"/>
                  </a:cubicBezTo>
                  <a:cubicBezTo>
                    <a:pt x="186" y="542"/>
                    <a:pt x="186" y="542"/>
                    <a:pt x="186" y="542"/>
                  </a:cubicBezTo>
                  <a:cubicBezTo>
                    <a:pt x="149" y="542"/>
                    <a:pt x="149" y="542"/>
                    <a:pt x="149" y="542"/>
                  </a:cubicBezTo>
                  <a:cubicBezTo>
                    <a:pt x="56" y="542"/>
                    <a:pt x="0" y="591"/>
                    <a:pt x="0" y="673"/>
                  </a:cubicBezTo>
                  <a:cubicBezTo>
                    <a:pt x="0" y="706"/>
                    <a:pt x="0" y="706"/>
                    <a:pt x="0" y="706"/>
                  </a:cubicBezTo>
                  <a:cubicBezTo>
                    <a:pt x="0" y="712"/>
                    <a:pt x="5" y="717"/>
                    <a:pt x="12" y="717"/>
                  </a:cubicBezTo>
                  <a:close/>
                  <a:moveTo>
                    <a:pt x="173" y="324"/>
                  </a:moveTo>
                  <a:lnTo>
                    <a:pt x="173" y="324"/>
                  </a:lnTo>
                  <a:cubicBezTo>
                    <a:pt x="173" y="317"/>
                    <a:pt x="167" y="312"/>
                    <a:pt x="160" y="312"/>
                  </a:cubicBezTo>
                  <a:cubicBezTo>
                    <a:pt x="150" y="312"/>
                    <a:pt x="140" y="303"/>
                    <a:pt x="140" y="294"/>
                  </a:cubicBezTo>
                  <a:cubicBezTo>
                    <a:pt x="140" y="235"/>
                    <a:pt x="140" y="235"/>
                    <a:pt x="140" y="235"/>
                  </a:cubicBezTo>
                  <a:cubicBezTo>
                    <a:pt x="139" y="228"/>
                    <a:pt x="140" y="222"/>
                    <a:pt x="143" y="219"/>
                  </a:cubicBezTo>
                  <a:cubicBezTo>
                    <a:pt x="144" y="218"/>
                    <a:pt x="147" y="218"/>
                    <a:pt x="149" y="218"/>
                  </a:cubicBezTo>
                  <a:lnTo>
                    <a:pt x="150" y="218"/>
                  </a:lnTo>
                  <a:cubicBezTo>
                    <a:pt x="153" y="218"/>
                    <a:pt x="157" y="218"/>
                    <a:pt x="159" y="215"/>
                  </a:cubicBezTo>
                  <a:cubicBezTo>
                    <a:pt x="162" y="213"/>
                    <a:pt x="163" y="210"/>
                    <a:pt x="163" y="207"/>
                  </a:cubicBezTo>
                  <a:cubicBezTo>
                    <a:pt x="163" y="149"/>
                    <a:pt x="163" y="149"/>
                    <a:pt x="163" y="149"/>
                  </a:cubicBezTo>
                  <a:cubicBezTo>
                    <a:pt x="163" y="105"/>
                    <a:pt x="192" y="73"/>
                    <a:pt x="233" y="73"/>
                  </a:cubicBezTo>
                  <a:cubicBezTo>
                    <a:pt x="238" y="74"/>
                    <a:pt x="248" y="73"/>
                    <a:pt x="255" y="63"/>
                  </a:cubicBezTo>
                  <a:cubicBezTo>
                    <a:pt x="270" y="40"/>
                    <a:pt x="327" y="26"/>
                    <a:pt x="373" y="40"/>
                  </a:cubicBezTo>
                  <a:cubicBezTo>
                    <a:pt x="405" y="51"/>
                    <a:pt x="442" y="77"/>
                    <a:pt x="443" y="149"/>
                  </a:cubicBezTo>
                  <a:cubicBezTo>
                    <a:pt x="443" y="207"/>
                    <a:pt x="443" y="207"/>
                    <a:pt x="443" y="207"/>
                  </a:cubicBezTo>
                  <a:cubicBezTo>
                    <a:pt x="443" y="213"/>
                    <a:pt x="448" y="218"/>
                    <a:pt x="456" y="218"/>
                  </a:cubicBezTo>
                  <a:cubicBezTo>
                    <a:pt x="463" y="218"/>
                    <a:pt x="465" y="220"/>
                    <a:pt x="465" y="220"/>
                  </a:cubicBezTo>
                  <a:cubicBezTo>
                    <a:pt x="467" y="222"/>
                    <a:pt x="467" y="229"/>
                    <a:pt x="467" y="236"/>
                  </a:cubicBezTo>
                  <a:cubicBezTo>
                    <a:pt x="467" y="294"/>
                    <a:pt x="467" y="294"/>
                    <a:pt x="467" y="294"/>
                  </a:cubicBezTo>
                  <a:cubicBezTo>
                    <a:pt x="467" y="303"/>
                    <a:pt x="462" y="312"/>
                    <a:pt x="452" y="312"/>
                  </a:cubicBezTo>
                  <a:cubicBezTo>
                    <a:pt x="445" y="312"/>
                    <a:pt x="440" y="317"/>
                    <a:pt x="440" y="324"/>
                  </a:cubicBezTo>
                  <a:cubicBezTo>
                    <a:pt x="440" y="397"/>
                    <a:pt x="381" y="487"/>
                    <a:pt x="308" y="487"/>
                  </a:cubicBezTo>
                  <a:cubicBezTo>
                    <a:pt x="233" y="487"/>
                    <a:pt x="173" y="397"/>
                    <a:pt x="173" y="324"/>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53" presetClass="entr" presetSubtype="16"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5856065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9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6251446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3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50437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ickQuizDivider_Slide">
    <p:bg>
      <p:bgPr>
        <a:gradFill>
          <a:gsLst>
            <a:gs pos="0">
              <a:srgbClr val="3470E9"/>
            </a:gs>
            <a:gs pos="37000">
              <a:srgbClr val="0C90EA"/>
            </a:gs>
            <a:gs pos="100000">
              <a:srgbClr val="231CA5"/>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0" name="Title 1"/>
          <p:cNvSpPr>
            <a:spLocks noGrp="1"/>
          </p:cNvSpPr>
          <p:nvPr>
            <p:ph type="title" hasCustomPrompt="1"/>
          </p:nvPr>
        </p:nvSpPr>
        <p:spPr>
          <a:xfrm>
            <a:off x="2645868" y="904016"/>
            <a:ext cx="8713814" cy="1313174"/>
          </a:xfrm>
        </p:spPr>
        <p:txBody>
          <a:bodyPr lIns="91440" tIns="45720" rIns="91440" bIns="45720" anchor="ctr">
            <a:normAutofit/>
          </a:bodyPr>
          <a:lstStyle>
            <a:lvl1pPr>
              <a:defRPr sz="4000">
                <a:solidFill>
                  <a:srgbClr val="FFFFFF"/>
                </a:solidFill>
              </a:defRPr>
            </a:lvl1pPr>
          </a:lstStyle>
          <a:p>
            <a:r>
              <a:rPr lang="en-US" dirty="0" smtClean="0"/>
              <a:t>Quick Quiz #</a:t>
            </a:r>
            <a:endParaRPr lang="en-US" dirty="0"/>
          </a:p>
        </p:txBody>
      </p:sp>
      <p:sp>
        <p:nvSpPr>
          <p:cNvPr id="31" name="Content Placeholder"/>
          <p:cNvSpPr>
            <a:spLocks noGrp="1"/>
          </p:cNvSpPr>
          <p:nvPr>
            <p:ph idx="1" hasCustomPrompt="1"/>
          </p:nvPr>
        </p:nvSpPr>
        <p:spPr>
          <a:xfrm>
            <a:off x="2688899" y="2377218"/>
            <a:ext cx="7347985"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ngleQuote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4" name="Slide Number"/>
          <p:cNvSpPr txBox="1">
            <a:spLocks/>
          </p:cNvSpPr>
          <p:nvPr userDrawn="1"/>
        </p:nvSpPr>
        <p:spPr>
          <a:xfrm>
            <a:off x="231632" y="6403998"/>
            <a:ext cx="259043" cy="261610"/>
          </a:xfrm>
          <a:prstGeom prst="rect">
            <a:avLst/>
          </a:prstGeom>
        </p:spPr>
        <p:txBody>
          <a:bodyPr wrap="none" anchor="ctr"/>
          <a:lstStyle>
            <a:defPPr>
              <a:defRPr lang="en-US"/>
            </a:defPPr>
            <a:lvl1pPr marL="0" algn="l" defTabSz="914377" rtl="0" eaLnBrk="1" latinLnBrk="0" hangingPunct="1">
              <a:defRPr sz="11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2C84D205-261D-4C5B-9652-CCAC3F23D0BE}" type="slidenum">
              <a:rPr lang="en-US" smtClean="0"/>
              <a:pPr/>
              <a:t>‹#›</a:t>
            </a:fld>
            <a:endParaRPr lang="en-US" dirty="0"/>
          </a:p>
        </p:txBody>
      </p:sp>
    </p:spTree>
    <p:extLst>
      <p:ext uri="{BB962C8B-B14F-4D97-AF65-F5344CB8AC3E}">
        <p14:creationId xmlns:p14="http://schemas.microsoft.com/office/powerpoint/2010/main" val="2359215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2 pt tex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sz="2200"/>
            </a:lvl1pPr>
            <a:lvl2pPr>
              <a:defRPr sz="2200"/>
            </a:lvl2pPr>
            <a:lvl3pPr>
              <a:defRPr/>
            </a:lvl3pPr>
            <a:lvl4pPr>
              <a:defRPr/>
            </a:lvl4pPr>
            <a:lvl5pPr>
              <a:defRPr/>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hasCustomPrompt="1"/>
          </p:nvPr>
        </p:nvSpPr>
        <p:spPr>
          <a:xfrm>
            <a:off x="946786" y="1728000"/>
            <a:ext cx="10311765" cy="4452138"/>
          </a:xfrm>
          <a:prstGeom prst="rect">
            <a:avLst/>
          </a:prstGeom>
        </p:spPr>
        <p:txBody>
          <a:bodyPr vert="horz" lIns="91440" tIns="45720" rIns="91440" bIns="45720" rtlCol="0">
            <a:noAutofit/>
          </a:bodyPr>
          <a:lstStyle>
            <a:lvl1pPr>
              <a:defRPr sz="2200"/>
            </a:lvl1pPr>
            <a:lvl2pPr>
              <a:defRPr sz="2200"/>
            </a:lvl2pPr>
          </a:lstStyle>
          <a:p>
            <a:pPr lvl="0"/>
            <a:r>
              <a:rPr lang="en-US" dirty="0" smtClean="0"/>
              <a:t>Click to edit Master text styles (22 </a:t>
            </a:r>
            <a:r>
              <a:rPr lang="en-US" dirty="0" err="1" smtClean="0"/>
              <a:t>pt</a:t>
            </a:r>
            <a:r>
              <a:rPr lang="en-US" dirty="0" smtClean="0"/>
              <a:t>)</a:t>
            </a:r>
          </a:p>
          <a:p>
            <a:pPr lvl="1"/>
            <a:r>
              <a:rPr lang="en-US" dirty="0" smtClean="0"/>
              <a:t>Second level (22 pt)</a:t>
            </a:r>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6" r:id="rId1"/>
    <p:sldLayoutId id="2147484039" r:id="rId2"/>
    <p:sldLayoutId id="2147483879" r:id="rId3"/>
    <p:sldLayoutId id="2147483882" r:id="rId4"/>
    <p:sldLayoutId id="2147483894" r:id="rId5"/>
    <p:sldLayoutId id="2147483981" r:id="rId6"/>
    <p:sldLayoutId id="2147483860" r:id="rId7"/>
    <p:sldLayoutId id="2147483861" r:id="rId8"/>
    <p:sldLayoutId id="2147483863" r:id="rId9"/>
    <p:sldLayoutId id="2147483885" r:id="rId10"/>
    <p:sldLayoutId id="2147483864" r:id="rId11"/>
    <p:sldLayoutId id="2147483866" r:id="rId12"/>
    <p:sldLayoutId id="2147483865" r:id="rId13"/>
    <p:sldLayoutId id="2147483897" r:id="rId14"/>
    <p:sldLayoutId id="2147483867" r:id="rId15"/>
    <p:sldLayoutId id="2147483884" r:id="rId16"/>
    <p:sldLayoutId id="2147483893" r:id="rId17"/>
    <p:sldLayoutId id="2147483883" r:id="rId18"/>
    <p:sldLayoutId id="2147483898" r:id="rId19"/>
    <p:sldLayoutId id="2147483868" r:id="rId20"/>
    <p:sldLayoutId id="2147483888" r:id="rId21"/>
    <p:sldLayoutId id="2147483869" r:id="rId22"/>
    <p:sldLayoutId id="2147483889" r:id="rId23"/>
    <p:sldLayoutId id="2147483870" r:id="rId24"/>
    <p:sldLayoutId id="2147483871" r:id="rId25"/>
    <p:sldLayoutId id="2147483872" r:id="rId26"/>
    <p:sldLayoutId id="2147484041" r:id="rId27"/>
    <p:sldLayoutId id="2147484042" r:id="rId28"/>
    <p:sldLayoutId id="2147484043" r:id="rId29"/>
    <p:sldLayoutId id="2147484044" r:id="rId30"/>
    <p:sldLayoutId id="2147484045" r:id="rId31"/>
    <p:sldLayoutId id="2147484046" r:id="rId32"/>
    <p:sldLayoutId id="2147484047" r:id="rId33"/>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solidFill>
                  <a:srgbClr val="FFFFFF">
                    <a:lumMod val="75000"/>
                  </a:srgbClr>
                </a:solidFill>
              </a:rPr>
              <a:pPr/>
              <a:t>‹#›</a:t>
            </a:fld>
            <a:endParaRPr lang="en-US" dirty="0">
              <a:solidFill>
                <a:srgbClr val="FFFFFF">
                  <a:lumMod val="75000"/>
                </a:srgbClr>
              </a:solidFill>
            </a:endParaRPr>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solidFill>
                <a:srgbClr val="FFFFFF"/>
              </a:solidFill>
            </a:endParaRPr>
          </a:p>
        </p:txBody>
      </p:sp>
    </p:spTree>
    <p:extLst>
      <p:ext uri="{BB962C8B-B14F-4D97-AF65-F5344CB8AC3E}">
        <p14:creationId xmlns:p14="http://schemas.microsoft.com/office/powerpoint/2010/main" val="3722875886"/>
      </p:ext>
    </p:extLst>
  </p:cSld>
  <p:clrMap bg1="lt1" tx1="dk1" bg2="lt2" tx2="dk2" accent1="accent1" accent2="accent2" accent3="accent3" accent4="accent4" accent5="accent5" accent6="accent6" hlink="hlink" folHlink="folHlink"/>
  <p:sldLayoutIdLst>
    <p:sldLayoutId id="2147483895" r:id="rId1"/>
    <p:sldLayoutId id="2147484028" r:id="rId2"/>
    <p:sldLayoutId id="2147483982" r:id="rId3"/>
    <p:sldLayoutId id="2147484029" r:id="rId4"/>
    <p:sldLayoutId id="2147484030" r:id="rId5"/>
    <p:sldLayoutId id="2147484033" r:id="rId6"/>
    <p:sldLayoutId id="2147484034" r:id="rId7"/>
    <p:sldLayoutId id="2147484035" r:id="rId8"/>
    <p:sldLayoutId id="2147484036"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092">
          <p15:clr>
            <a:srgbClr val="F26B43"/>
          </p15:clr>
        </p15:guide>
        <p15:guide id="3" pos="595">
          <p15:clr>
            <a:srgbClr val="F26B43"/>
          </p15:clr>
        </p15:guide>
        <p15:guide id="4" orient="horz" pos="540">
          <p15:clr>
            <a:srgbClr val="F26B43"/>
          </p15:clr>
        </p15:guide>
        <p15:guide id="5" orient="horz" pos="96">
          <p15:clr>
            <a:srgbClr val="F26B43"/>
          </p15:clr>
        </p15:guide>
        <p15:guide id="6" orient="horz" pos="4224">
          <p15:clr>
            <a:srgbClr val="F26B43"/>
          </p15:clr>
        </p15:guide>
        <p15:guide id="7" orient="horz" pos="1094">
          <p15:clr>
            <a:srgbClr val="F26B43"/>
          </p15:clr>
        </p15:guide>
        <p15:guide id="8" pos="3840">
          <p15:clr>
            <a:srgbClr val="F26B43"/>
          </p15:clr>
        </p15:guide>
        <p15:guide id="9" orient="horz" pos="3893">
          <p15:clr>
            <a:srgbClr val="F26B43"/>
          </p15:clr>
        </p15:guide>
        <p15:guide id="10" orient="horz" pos="1389">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1.xml"/><Relationship Id="rId6" Type="http://schemas.openxmlformats.org/officeDocument/2006/relationships/image" Target="../media/image27.png"/><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34898" y="-33552"/>
            <a:ext cx="12526898" cy="6948514"/>
          </a:xfrm>
          <a:prstGeom prst="rect">
            <a:avLst/>
          </a:prstGeom>
        </p:spPr>
      </p:pic>
      <p:sp>
        <p:nvSpPr>
          <p:cNvPr id="20" name="Rectangle 8"/>
          <p:cNvSpPr/>
          <p:nvPr/>
        </p:nvSpPr>
        <p:spPr>
          <a:xfrm>
            <a:off x="1048005" y="0"/>
            <a:ext cx="1799696" cy="151844"/>
          </a:xfrm>
          <a:prstGeom prst="rect">
            <a:avLst/>
          </a:prstGeom>
          <a:solidFill>
            <a:srgbClr val="FFFFFF"/>
          </a:solidFill>
          <a:ln w="12700">
            <a:miter lim="400000"/>
          </a:ln>
        </p:spPr>
        <p:txBody>
          <a:bodyPr lIns="45719" rIns="45719" anchor="ctr"/>
          <a:lstStyle/>
          <a:p>
            <a:pPr algn="ctr">
              <a:defRPr>
                <a:solidFill>
                  <a:srgbClr val="808080"/>
                </a:solidFill>
              </a:defRPr>
            </a:pPr>
            <a:endParaRPr dirty="0">
              <a:solidFill>
                <a:srgbClr val="808080"/>
              </a:solidFill>
            </a:endParaRPr>
          </a:p>
        </p:txBody>
      </p:sp>
      <p:grpSp>
        <p:nvGrpSpPr>
          <p:cNvPr id="21" name="Group 9"/>
          <p:cNvGrpSpPr/>
          <p:nvPr/>
        </p:nvGrpSpPr>
        <p:grpSpPr>
          <a:xfrm>
            <a:off x="1048005" y="766394"/>
            <a:ext cx="1930326" cy="467408"/>
            <a:chOff x="0" y="0"/>
            <a:chExt cx="1930325" cy="467406"/>
          </a:xfrm>
        </p:grpSpPr>
        <p:sp>
          <p:nvSpPr>
            <p:cNvPr id="22" name="Freeform 5"/>
            <p:cNvSpPr/>
            <p:nvPr/>
          </p:nvSpPr>
          <p:spPr>
            <a:xfrm>
              <a:off x="0" y="97123"/>
              <a:ext cx="370283" cy="370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3" name="Freeform 6"/>
            <p:cNvSpPr/>
            <p:nvPr/>
          </p:nvSpPr>
          <p:spPr>
            <a:xfrm>
              <a:off x="91053" y="12140"/>
              <a:ext cx="370283" cy="36421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4" name="Freeform 7"/>
            <p:cNvSpPr/>
            <p:nvPr/>
          </p:nvSpPr>
          <p:spPr>
            <a:xfrm>
              <a:off x="564529" y="12140"/>
              <a:ext cx="21245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5" name="Freeform 8"/>
            <p:cNvSpPr/>
            <p:nvPr/>
          </p:nvSpPr>
          <p:spPr>
            <a:xfrm>
              <a:off x="880180" y="12140"/>
              <a:ext cx="36422" cy="19424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6" name="Freeform 9"/>
            <p:cNvSpPr/>
            <p:nvPr/>
          </p:nvSpPr>
          <p:spPr>
            <a:xfrm>
              <a:off x="1019794" y="12140"/>
              <a:ext cx="18817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7" name="Freeform 10"/>
            <p:cNvSpPr/>
            <p:nvPr/>
          </p:nvSpPr>
          <p:spPr>
            <a:xfrm>
              <a:off x="131116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8" name="Freeform 11"/>
            <p:cNvSpPr/>
            <p:nvPr/>
          </p:nvSpPr>
          <p:spPr>
            <a:xfrm>
              <a:off x="160253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9" name="Freeform 12"/>
            <p:cNvSpPr/>
            <p:nvPr/>
          </p:nvSpPr>
          <p:spPr>
            <a:xfrm>
              <a:off x="564529" y="267089"/>
              <a:ext cx="194247"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0" name="Freeform 13"/>
            <p:cNvSpPr/>
            <p:nvPr/>
          </p:nvSpPr>
          <p:spPr>
            <a:xfrm>
              <a:off x="813407"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1" name="Freeform 14"/>
            <p:cNvSpPr/>
            <p:nvPr/>
          </p:nvSpPr>
          <p:spPr>
            <a:xfrm>
              <a:off x="1074426"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2" name="Freeform 15"/>
            <p:cNvSpPr/>
            <p:nvPr/>
          </p:nvSpPr>
          <p:spPr>
            <a:xfrm>
              <a:off x="1341515"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3" name="Freeform 16"/>
            <p:cNvSpPr/>
            <p:nvPr/>
          </p:nvSpPr>
          <p:spPr>
            <a:xfrm>
              <a:off x="1602534"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000000"/>
                </a:solidFill>
              </a:endParaRPr>
            </a:p>
          </p:txBody>
        </p:sp>
        <p:sp>
          <p:nvSpPr>
            <p:cNvPr id="34" name="Freeform 17"/>
            <p:cNvSpPr/>
            <p:nvPr/>
          </p:nvSpPr>
          <p:spPr>
            <a:xfrm>
              <a:off x="1845342" y="0"/>
              <a:ext cx="84984" cy="84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grpSp>
      <p:sp>
        <p:nvSpPr>
          <p:cNvPr id="2" name="Title 1"/>
          <p:cNvSpPr>
            <a:spLocks noGrp="1"/>
          </p:cNvSpPr>
          <p:nvPr>
            <p:ph type="ctrTitle"/>
          </p:nvPr>
        </p:nvSpPr>
        <p:spPr>
          <a:xfrm>
            <a:off x="930880" y="3459892"/>
            <a:ext cx="8735635" cy="1295895"/>
          </a:xfrm>
        </p:spPr>
        <p:txBody>
          <a:bodyPr>
            <a:normAutofit/>
          </a:bodyPr>
          <a:lstStyle/>
          <a:p>
            <a:r>
              <a:rPr lang="en-US" dirty="0" smtClean="0"/>
              <a:t>Module 9 – SMA-X Service Level Management</a:t>
            </a:r>
            <a:endParaRPr lang="en-US" sz="4000" dirty="0"/>
          </a:p>
        </p:txBody>
      </p:sp>
      <p:sp>
        <p:nvSpPr>
          <p:cNvPr id="3" name="Text Placeholder 2"/>
          <p:cNvSpPr>
            <a:spLocks noGrp="1"/>
          </p:cNvSpPr>
          <p:nvPr>
            <p:ph type="body" sz="quarter" idx="11"/>
          </p:nvPr>
        </p:nvSpPr>
        <p:spPr>
          <a:xfrm>
            <a:off x="930881" y="6196332"/>
            <a:ext cx="3588366" cy="433067"/>
          </a:xfrm>
        </p:spPr>
        <p:txBody>
          <a:bodyPr/>
          <a:lstStyle/>
          <a:p>
            <a:r>
              <a:rPr lang="en-US" dirty="0" smtClean="0"/>
              <a:t>Jan 2018</a:t>
            </a:r>
            <a:endParaRPr lang="en-US" dirty="0"/>
          </a:p>
        </p:txBody>
      </p:sp>
      <p:sp>
        <p:nvSpPr>
          <p:cNvPr id="4" name="Text Placeholder 3"/>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4"/>
          </p:nvPr>
        </p:nvSpPr>
        <p:spPr/>
        <p:txBody>
          <a:bodyPr/>
          <a:lstStyle/>
          <a:p>
            <a:fld id="{0FB999A9-77CE-4AD1-9911-24A29F08BC34}" type="slidenum">
              <a:rPr lang="en-US" smtClean="0"/>
              <a:pPr/>
              <a:t>1</a:t>
            </a:fld>
            <a:endParaRPr lang="en-US" dirty="0"/>
          </a:p>
        </p:txBody>
      </p:sp>
    </p:spTree>
    <p:extLst>
      <p:ext uri="{BB962C8B-B14F-4D97-AF65-F5344CB8AC3E}">
        <p14:creationId xmlns:p14="http://schemas.microsoft.com/office/powerpoint/2010/main" val="398974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67" dirty="0" smtClean="0"/>
              <a:t>Incident </a:t>
            </a:r>
            <a:r>
              <a:rPr lang="en-US" sz="2667" dirty="0"/>
              <a:t>detail – Targets tab</a:t>
            </a:r>
            <a:endParaRPr lang="en-US" dirty="0"/>
          </a:p>
        </p:txBody>
      </p:sp>
      <p:sp>
        <p:nvSpPr>
          <p:cNvPr id="5" name="Subtitle 4"/>
          <p:cNvSpPr>
            <a:spLocks noGrp="1"/>
          </p:cNvSpPr>
          <p:nvPr>
            <p:ph type="body" sz="quarter" idx="13"/>
          </p:nvPr>
        </p:nvSpPr>
        <p:spPr/>
        <p:txBody>
          <a:bodyPr/>
          <a:lstStyle/>
          <a:p>
            <a:r>
              <a:rPr lang="en-AU" dirty="0" smtClean="0"/>
              <a:t>Shows ALL targets for this record</a:t>
            </a:r>
            <a:endParaRPr lang="en-US" dirty="0"/>
          </a:p>
        </p:txBody>
      </p:sp>
      <p:pic>
        <p:nvPicPr>
          <p:cNvPr id="11" name="Content Placeholder 10"/>
          <p:cNvPicPr>
            <a:picLocks noGrp="1" noChangeAspect="1"/>
          </p:cNvPicPr>
          <p:nvPr>
            <p:ph sz="quarter" idx="4294967295"/>
          </p:nvPr>
        </p:nvPicPr>
        <p:blipFill>
          <a:blip r:embed="rId3"/>
          <a:stretch>
            <a:fillRect/>
          </a:stretch>
        </p:blipFill>
        <p:spPr>
          <a:xfrm>
            <a:off x="692468" y="1744963"/>
            <a:ext cx="10820400" cy="4798483"/>
          </a:xfrm>
          <a:prstGeom prst="rect">
            <a:avLst/>
          </a:prstGeom>
        </p:spPr>
      </p:pic>
      <p:sp>
        <p:nvSpPr>
          <p:cNvPr id="7" name="Oval 6"/>
          <p:cNvSpPr/>
          <p:nvPr/>
        </p:nvSpPr>
        <p:spPr>
          <a:xfrm>
            <a:off x="692468" y="3572233"/>
            <a:ext cx="1201865" cy="1143941"/>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prstClr val="white"/>
              </a:solidFill>
            </a:endParaRPr>
          </a:p>
        </p:txBody>
      </p:sp>
      <p:sp>
        <p:nvSpPr>
          <p:cNvPr id="6" name="Slide Number Placeholder 5"/>
          <p:cNvSpPr>
            <a:spLocks noGrp="1"/>
          </p:cNvSpPr>
          <p:nvPr>
            <p:ph type="sldNum" sz="quarter" idx="4"/>
          </p:nvPr>
        </p:nvSpPr>
        <p:spPr/>
        <p:txBody>
          <a:bodyPr/>
          <a:lstStyle/>
          <a:p>
            <a:fld id="{0FB999A9-77CE-4AD1-9911-24A29F08BC34}" type="slidenum">
              <a:rPr lang="en-US" smtClean="0"/>
              <a:pPr/>
              <a:t>10</a:t>
            </a:fld>
            <a:endParaRPr lang="en-US" dirty="0"/>
          </a:p>
        </p:txBody>
      </p:sp>
      <p:sp>
        <p:nvSpPr>
          <p:cNvPr id="8" name="Rectangle 7"/>
          <p:cNvSpPr/>
          <p:nvPr/>
        </p:nvSpPr>
        <p:spPr>
          <a:xfrm>
            <a:off x="692468" y="1744961"/>
            <a:ext cx="1201865" cy="277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93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Target</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11</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52171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Targets by type</a:t>
            </a:r>
            <a:endParaRPr lang="en-US" dirty="0"/>
          </a:p>
        </p:txBody>
      </p:sp>
      <p:sp>
        <p:nvSpPr>
          <p:cNvPr id="3" name="Text Placeholder 2"/>
          <p:cNvSpPr>
            <a:spLocks noGrp="1"/>
          </p:cNvSpPr>
          <p:nvPr>
            <p:ph type="body" sz="quarter" idx="13"/>
          </p:nvPr>
        </p:nvSpPr>
        <p:spPr/>
        <p:txBody>
          <a:bodyPr/>
          <a:lstStyle/>
          <a:p>
            <a:endParaRPr lang="en-US" dirty="0"/>
          </a:p>
        </p:txBody>
      </p:sp>
      <p:sp>
        <p:nvSpPr>
          <p:cNvPr id="8" name="Content Placeholder 7"/>
          <p:cNvSpPr>
            <a:spLocks noGrp="1"/>
          </p:cNvSpPr>
          <p:nvPr>
            <p:ph idx="1"/>
          </p:nvPr>
        </p:nvSpPr>
        <p:spPr/>
        <p:txBody>
          <a:bodyPr/>
          <a:lstStyle/>
          <a:p>
            <a:endParaRPr lang="en-US"/>
          </a:p>
        </p:txBody>
      </p:sp>
      <p:graphicFrame>
        <p:nvGraphicFramePr>
          <p:cNvPr id="7" name="Table 6"/>
          <p:cNvGraphicFramePr>
            <a:graphicFrameLocks noGrp="1"/>
          </p:cNvGraphicFramePr>
          <p:nvPr>
            <p:extLst/>
          </p:nvPr>
        </p:nvGraphicFramePr>
        <p:xfrm>
          <a:off x="609439" y="1638196"/>
          <a:ext cx="10969944" cy="4036906"/>
        </p:xfrm>
        <a:graphic>
          <a:graphicData uri="http://schemas.openxmlformats.org/drawingml/2006/table">
            <a:tbl>
              <a:tblPr firstRow="1" bandRow="1">
                <a:tableStyleId>{9DCAF9ED-07DC-4A11-8D7F-57B35C25682E}</a:tableStyleId>
              </a:tblPr>
              <a:tblGrid>
                <a:gridCol w="1784356"/>
                <a:gridCol w="6556917"/>
                <a:gridCol w="2628671"/>
              </a:tblGrid>
              <a:tr h="365760">
                <a:tc>
                  <a:txBody>
                    <a:bodyPr/>
                    <a:lstStyle/>
                    <a:p>
                      <a:pPr algn="l" fontAlgn="t"/>
                      <a:r>
                        <a:rPr lang="en-US" sz="1600" dirty="0">
                          <a:effectLst/>
                        </a:rPr>
                        <a:t>Target type</a:t>
                      </a:r>
                      <a:endParaRPr lang="en-US" sz="1600" b="1" dirty="0">
                        <a:solidFill>
                          <a:srgbClr val="333333"/>
                        </a:solidFill>
                        <a:effectLst/>
                      </a:endParaRPr>
                    </a:p>
                  </a:txBody>
                  <a:tcPr marL="121920" marR="121920" marT="60960" marB="60960"/>
                </a:tc>
                <a:tc>
                  <a:txBody>
                    <a:bodyPr/>
                    <a:lstStyle/>
                    <a:p>
                      <a:pPr algn="l" fontAlgn="t"/>
                      <a:r>
                        <a:rPr lang="en-US" sz="1600" dirty="0">
                          <a:effectLst/>
                        </a:rPr>
                        <a:t>Description</a:t>
                      </a:r>
                      <a:endParaRPr lang="en-US" sz="1600" b="1" dirty="0">
                        <a:solidFill>
                          <a:srgbClr val="333333"/>
                        </a:solidFill>
                        <a:effectLst/>
                      </a:endParaRPr>
                    </a:p>
                  </a:txBody>
                  <a:tcPr marL="121920" marR="121920" marT="60960" marB="60960"/>
                </a:tc>
                <a:tc>
                  <a:txBody>
                    <a:bodyPr/>
                    <a:lstStyle/>
                    <a:p>
                      <a:pPr algn="l" fontAlgn="t"/>
                      <a:r>
                        <a:rPr lang="en-US" sz="1600" dirty="0">
                          <a:effectLst/>
                        </a:rPr>
                        <a:t>Available for</a:t>
                      </a:r>
                      <a:endParaRPr lang="en-US" sz="1600" b="1" dirty="0">
                        <a:solidFill>
                          <a:srgbClr val="333333"/>
                        </a:solidFill>
                        <a:effectLst/>
                      </a:endParaRPr>
                    </a:p>
                  </a:txBody>
                  <a:tcPr marL="121920" marR="121920" marT="60960" marB="60960"/>
                </a:tc>
              </a:tr>
              <a:tr h="609600">
                <a:tc>
                  <a:txBody>
                    <a:bodyPr/>
                    <a:lstStyle/>
                    <a:p>
                      <a:pPr algn="l" fontAlgn="t"/>
                      <a:r>
                        <a:rPr lang="en-US" sz="1600" dirty="0">
                          <a:effectLst/>
                        </a:rPr>
                        <a:t>Initial review</a:t>
                      </a:r>
                      <a:endParaRPr lang="en-US" sz="1600" dirty="0">
                        <a:solidFill>
                          <a:srgbClr val="222222"/>
                        </a:solidFill>
                        <a:effectLst/>
                      </a:endParaRPr>
                    </a:p>
                  </a:txBody>
                  <a:tcPr marL="121920" marR="121920" marT="60960" marB="60960"/>
                </a:tc>
                <a:tc>
                  <a:txBody>
                    <a:bodyPr/>
                    <a:lstStyle/>
                    <a:p>
                      <a:pPr algn="l" fontAlgn="t"/>
                      <a:r>
                        <a:rPr lang="en-US" sz="1600" dirty="0">
                          <a:effectLst/>
                        </a:rPr>
                        <a:t>Defines how much time can elapse before the Service Desk categorizes and assigns a new incident or support request to an individual or a group.</a:t>
                      </a:r>
                      <a:endParaRPr lang="en-US" sz="1600" dirty="0">
                        <a:solidFill>
                          <a:srgbClr val="222222"/>
                        </a:solidFill>
                        <a:effectLst/>
                      </a:endParaRPr>
                    </a:p>
                  </a:txBody>
                  <a:tcPr marL="121920" marR="121920" marT="60960" marB="60960"/>
                </a:tc>
                <a:tc>
                  <a:txBody>
                    <a:bodyPr/>
                    <a:lstStyle/>
                    <a:p>
                      <a:pPr algn="l" fontAlgn="t"/>
                      <a:r>
                        <a:rPr lang="en-US" sz="1600">
                          <a:effectLst/>
                        </a:rPr>
                        <a:t>Incidents and Support requests (SLA)</a:t>
                      </a:r>
                      <a:endParaRPr lang="en-US" sz="1600">
                        <a:solidFill>
                          <a:srgbClr val="222222"/>
                        </a:solidFill>
                        <a:effectLst/>
                      </a:endParaRPr>
                    </a:p>
                  </a:txBody>
                  <a:tcPr marL="121920" marR="121920" marT="60960" marB="60960"/>
                </a:tc>
              </a:tr>
              <a:tr h="609600">
                <a:tc>
                  <a:txBody>
                    <a:bodyPr/>
                    <a:lstStyle/>
                    <a:p>
                      <a:pPr algn="l" fontAlgn="t"/>
                      <a:r>
                        <a:rPr lang="en-US" sz="1600">
                          <a:effectLst/>
                        </a:rPr>
                        <a:t>Resolution</a:t>
                      </a:r>
                      <a:endParaRPr lang="en-US" sz="1600">
                        <a:solidFill>
                          <a:srgbClr val="222222"/>
                        </a:solidFill>
                        <a:effectLst/>
                      </a:endParaRPr>
                    </a:p>
                  </a:txBody>
                  <a:tcPr marL="121920" marR="121920" marT="60960" marB="60960"/>
                </a:tc>
                <a:tc>
                  <a:txBody>
                    <a:bodyPr/>
                    <a:lstStyle/>
                    <a:p>
                      <a:pPr algn="l" fontAlgn="t"/>
                      <a:r>
                        <a:rPr lang="en-US" sz="1600" dirty="0">
                          <a:effectLst/>
                        </a:rPr>
                        <a:t>Describes how long the Service Desk has to resolve the incident or support request.</a:t>
                      </a:r>
                      <a:endParaRPr lang="en-US" sz="1600" dirty="0">
                        <a:solidFill>
                          <a:srgbClr val="222222"/>
                        </a:solidFill>
                        <a:effectLst/>
                      </a:endParaRPr>
                    </a:p>
                  </a:txBody>
                  <a:tcPr marL="121920" marR="121920" marT="60960" marB="60960"/>
                </a:tc>
                <a:tc>
                  <a:txBody>
                    <a:bodyPr/>
                    <a:lstStyle/>
                    <a:p>
                      <a:pPr algn="l" fontAlgn="t"/>
                      <a:r>
                        <a:rPr lang="en-US" sz="1600">
                          <a:effectLst/>
                        </a:rPr>
                        <a:t>Incidents and Support requests (SLA)</a:t>
                      </a:r>
                      <a:endParaRPr lang="en-US" sz="1600">
                        <a:solidFill>
                          <a:srgbClr val="222222"/>
                        </a:solidFill>
                        <a:effectLst/>
                      </a:endParaRPr>
                    </a:p>
                  </a:txBody>
                  <a:tcPr marL="121920" marR="121920" marT="60960" marB="60960"/>
                </a:tc>
              </a:tr>
              <a:tr h="853440">
                <a:tc>
                  <a:txBody>
                    <a:bodyPr/>
                    <a:lstStyle/>
                    <a:p>
                      <a:pPr algn="l" fontAlgn="t"/>
                      <a:r>
                        <a:rPr lang="en-US" sz="1600">
                          <a:effectLst/>
                        </a:rPr>
                        <a:t>Chat request</a:t>
                      </a:r>
                      <a:endParaRPr lang="en-US" sz="1600">
                        <a:solidFill>
                          <a:srgbClr val="222222"/>
                        </a:solidFill>
                        <a:effectLst/>
                      </a:endParaRPr>
                    </a:p>
                  </a:txBody>
                  <a:tcPr marL="121920" marR="121920" marT="60960" marB="60960"/>
                </a:tc>
                <a:tc>
                  <a:txBody>
                    <a:bodyPr/>
                    <a:lstStyle/>
                    <a:p>
                      <a:pPr algn="l" fontAlgn="t"/>
                      <a:r>
                        <a:rPr lang="en-US" sz="1600" dirty="0">
                          <a:effectLst/>
                        </a:rPr>
                        <a:t>Defines how much time can elapse from the time a chat request is initiated until an agent responds to the request. This target type is relevant for request records only.</a:t>
                      </a:r>
                      <a:endParaRPr lang="en-US" sz="1600" dirty="0">
                        <a:solidFill>
                          <a:srgbClr val="222222"/>
                        </a:solidFill>
                        <a:effectLst/>
                      </a:endParaRPr>
                    </a:p>
                  </a:txBody>
                  <a:tcPr marL="121920" marR="121920" marT="60960" marB="60960"/>
                </a:tc>
                <a:tc>
                  <a:txBody>
                    <a:bodyPr/>
                    <a:lstStyle/>
                    <a:p>
                      <a:pPr algn="l" fontAlgn="t"/>
                      <a:r>
                        <a:rPr lang="en-US" sz="1600" dirty="0">
                          <a:effectLst/>
                        </a:rPr>
                        <a:t>Support requests and Service requests (SLA)</a:t>
                      </a:r>
                      <a:endParaRPr lang="en-US" sz="1600" dirty="0">
                        <a:solidFill>
                          <a:srgbClr val="222222"/>
                        </a:solidFill>
                        <a:effectLst/>
                      </a:endParaRPr>
                    </a:p>
                  </a:txBody>
                  <a:tcPr marL="121920" marR="121920" marT="60960" marB="60960"/>
                </a:tc>
              </a:tr>
              <a:tr h="494453">
                <a:tc>
                  <a:txBody>
                    <a:bodyPr/>
                    <a:lstStyle/>
                    <a:p>
                      <a:pPr algn="l" fontAlgn="t"/>
                      <a:r>
                        <a:rPr lang="en-US" sz="1600">
                          <a:effectLst/>
                        </a:rPr>
                        <a:t>Approval</a:t>
                      </a:r>
                      <a:endParaRPr lang="en-US" sz="1600">
                        <a:solidFill>
                          <a:srgbClr val="222222"/>
                        </a:solidFill>
                        <a:effectLst/>
                      </a:endParaRPr>
                    </a:p>
                  </a:txBody>
                  <a:tcPr marL="121920" marR="121920" marT="60960" marB="60960"/>
                </a:tc>
                <a:tc>
                  <a:txBody>
                    <a:bodyPr/>
                    <a:lstStyle/>
                    <a:p>
                      <a:pPr algn="l" fontAlgn="t"/>
                      <a:r>
                        <a:rPr lang="en-US" sz="1600" dirty="0">
                          <a:effectLst/>
                        </a:rPr>
                        <a:t>Defines how long it takes for the request to be approved.</a:t>
                      </a:r>
                      <a:endParaRPr lang="en-US" sz="1600" dirty="0">
                        <a:solidFill>
                          <a:srgbClr val="222222"/>
                        </a:solidFill>
                        <a:effectLst/>
                      </a:endParaRPr>
                    </a:p>
                  </a:txBody>
                  <a:tcPr marL="121920" marR="121920" marT="60960" marB="60960"/>
                </a:tc>
                <a:tc>
                  <a:txBody>
                    <a:bodyPr/>
                    <a:lstStyle/>
                    <a:p>
                      <a:pPr algn="l" fontAlgn="t"/>
                      <a:r>
                        <a:rPr lang="en-US" sz="1600">
                          <a:effectLst/>
                        </a:rPr>
                        <a:t>Service requests (SLA)</a:t>
                      </a:r>
                      <a:endParaRPr lang="en-US" sz="1600">
                        <a:solidFill>
                          <a:srgbClr val="222222"/>
                        </a:solidFill>
                        <a:effectLst/>
                      </a:endParaRPr>
                    </a:p>
                  </a:txBody>
                  <a:tcPr marL="121920" marR="121920" marT="60960" marB="60960"/>
                </a:tc>
              </a:tr>
              <a:tr h="494453">
                <a:tc>
                  <a:txBody>
                    <a:bodyPr/>
                    <a:lstStyle/>
                    <a:p>
                      <a:pPr algn="l" fontAlgn="t"/>
                      <a:r>
                        <a:rPr lang="en-US" sz="1600">
                          <a:effectLst/>
                        </a:rPr>
                        <a:t>Fulfillment</a:t>
                      </a:r>
                      <a:endParaRPr lang="en-US" sz="1600">
                        <a:solidFill>
                          <a:srgbClr val="222222"/>
                        </a:solidFill>
                        <a:effectLst/>
                      </a:endParaRPr>
                    </a:p>
                  </a:txBody>
                  <a:tcPr marL="121920" marR="121920" marT="60960" marB="60960"/>
                </a:tc>
                <a:tc>
                  <a:txBody>
                    <a:bodyPr/>
                    <a:lstStyle/>
                    <a:p>
                      <a:pPr algn="l" fontAlgn="t"/>
                      <a:r>
                        <a:rPr lang="en-US" sz="1600" dirty="0">
                          <a:effectLst/>
                        </a:rPr>
                        <a:t>Defines how long it takes for the request to be fulfilled.</a:t>
                      </a:r>
                      <a:endParaRPr lang="en-US" sz="1600" dirty="0">
                        <a:solidFill>
                          <a:srgbClr val="222222"/>
                        </a:solidFill>
                        <a:effectLst/>
                      </a:endParaRPr>
                    </a:p>
                  </a:txBody>
                  <a:tcPr marL="121920" marR="121920" marT="60960" marB="60960"/>
                </a:tc>
                <a:tc>
                  <a:txBody>
                    <a:bodyPr/>
                    <a:lstStyle/>
                    <a:p>
                      <a:pPr algn="l" fontAlgn="t"/>
                      <a:r>
                        <a:rPr lang="en-US" sz="1600" dirty="0">
                          <a:effectLst/>
                        </a:rPr>
                        <a:t>Service requests (SLA)</a:t>
                      </a:r>
                      <a:endParaRPr lang="en-US" sz="1600" dirty="0">
                        <a:solidFill>
                          <a:srgbClr val="222222"/>
                        </a:solidFill>
                        <a:effectLst/>
                      </a:endParaRPr>
                    </a:p>
                  </a:txBody>
                  <a:tcPr marL="121920" marR="121920" marT="60960" marB="60960"/>
                </a:tc>
              </a:tr>
              <a:tr h="609600">
                <a:tc>
                  <a:txBody>
                    <a:bodyPr/>
                    <a:lstStyle/>
                    <a:p>
                      <a:pPr algn="l" fontAlgn="t"/>
                      <a:r>
                        <a:rPr lang="en-US" sz="1600">
                          <a:effectLst/>
                        </a:rPr>
                        <a:t>Time in Group</a:t>
                      </a:r>
                      <a:endParaRPr lang="en-US" sz="1600">
                        <a:solidFill>
                          <a:srgbClr val="222222"/>
                        </a:solidFill>
                        <a:effectLst/>
                      </a:endParaRPr>
                    </a:p>
                  </a:txBody>
                  <a:tcPr marL="121920" marR="121920" marT="60960" marB="60960"/>
                </a:tc>
                <a:tc>
                  <a:txBody>
                    <a:bodyPr/>
                    <a:lstStyle/>
                    <a:p>
                      <a:pPr algn="l" fontAlgn="t"/>
                      <a:r>
                        <a:rPr lang="en-US" sz="1600">
                          <a:effectLst/>
                        </a:rPr>
                        <a:t>Defines how long the incident or request can be in the Assignment group.</a:t>
                      </a:r>
                      <a:endParaRPr lang="en-US" sz="1600">
                        <a:solidFill>
                          <a:srgbClr val="222222"/>
                        </a:solidFill>
                        <a:effectLst/>
                      </a:endParaRPr>
                    </a:p>
                  </a:txBody>
                  <a:tcPr marL="121920" marR="121920" marT="60960" marB="60960"/>
                </a:tc>
                <a:tc>
                  <a:txBody>
                    <a:bodyPr/>
                    <a:lstStyle/>
                    <a:p>
                      <a:pPr algn="l" fontAlgn="t"/>
                      <a:r>
                        <a:rPr lang="en-US" sz="1600" dirty="0">
                          <a:effectLst/>
                        </a:rPr>
                        <a:t>Incidents, Support requests, and Service requests (OLA)</a:t>
                      </a:r>
                      <a:endParaRPr lang="en-US" sz="1600" dirty="0">
                        <a:solidFill>
                          <a:srgbClr val="222222"/>
                        </a:solidFill>
                        <a:effectLst/>
                      </a:endParaRPr>
                    </a:p>
                  </a:txBody>
                  <a:tcPr marL="121920" marR="121920" marT="60960" marB="60960"/>
                </a:tc>
              </a:tr>
            </a:tbl>
          </a:graphicData>
        </a:graphic>
      </p:graphicFrame>
      <p:sp>
        <p:nvSpPr>
          <p:cNvPr id="9" name="Slide Number Placeholder 8"/>
          <p:cNvSpPr>
            <a:spLocks noGrp="1"/>
          </p:cNvSpPr>
          <p:nvPr>
            <p:ph type="sldNum" sz="quarter" idx="4"/>
          </p:nvPr>
        </p:nvSpPr>
        <p:spPr/>
        <p:txBody>
          <a:bodyPr/>
          <a:lstStyle/>
          <a:p>
            <a:fld id="{0FB999A9-77CE-4AD1-9911-24A29F08BC34}" type="slidenum">
              <a:rPr lang="en-US" smtClean="0"/>
              <a:pPr/>
              <a:t>12</a:t>
            </a:fld>
            <a:endParaRPr lang="en-US" dirty="0"/>
          </a:p>
        </p:txBody>
      </p:sp>
    </p:spTree>
    <p:extLst>
      <p:ext uri="{BB962C8B-B14F-4D97-AF65-F5344CB8AC3E}">
        <p14:creationId xmlns:p14="http://schemas.microsoft.com/office/powerpoint/2010/main" val="396814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28425720"/>
              </p:ext>
            </p:extLst>
          </p:nvPr>
        </p:nvGraphicFramePr>
        <p:xfrm>
          <a:off x="1073022" y="867735"/>
          <a:ext cx="10282332" cy="5430416"/>
        </p:xfrm>
        <a:graphic>
          <a:graphicData uri="http://schemas.openxmlformats.org/drawingml/2006/table">
            <a:tbl>
              <a:tblPr/>
              <a:tblGrid>
                <a:gridCol w="2570583"/>
                <a:gridCol w="2570583"/>
                <a:gridCol w="2570583"/>
                <a:gridCol w="2570583"/>
              </a:tblGrid>
              <a:tr h="282100">
                <a:tc rowSpan="2">
                  <a:txBody>
                    <a:bodyPr/>
                    <a:lstStyle/>
                    <a:p>
                      <a:r>
                        <a:rPr lang="en-US" sz="1100" dirty="0"/>
                        <a:t>Target type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2">
                  <a:txBody>
                    <a:bodyPr/>
                    <a:lstStyle/>
                    <a:p>
                      <a:r>
                        <a:rPr lang="en-US" sz="1100" dirty="0"/>
                        <a:t>Record type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2">
                  <a:txBody>
                    <a:bodyPr/>
                    <a:lstStyle/>
                    <a:p>
                      <a:pPr algn="ctr"/>
                      <a:r>
                        <a:rPr lang="en-US" sz="1100">
                          <a:effectLst/>
                        </a:rPr>
                        <a:t>Duration measurement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r>
              <a:tr h="282100">
                <a:tc vMerge="1">
                  <a:txBody>
                    <a:bodyPr/>
                    <a:lstStyle/>
                    <a:p>
                      <a:endParaRPr lang="en-US"/>
                    </a:p>
                  </a:txBody>
                  <a:tcPr/>
                </a:tc>
                <a:tc vMerge="1">
                  <a:txBody>
                    <a:bodyPr/>
                    <a:lstStyle/>
                    <a:p>
                      <a:endParaRPr lang="en-US"/>
                    </a:p>
                  </a:txBody>
                  <a:tcPr/>
                </a:tc>
                <a:tc>
                  <a:txBody>
                    <a:bodyPr/>
                    <a:lstStyle/>
                    <a:p>
                      <a:pPr algn="ctr"/>
                      <a:r>
                        <a:rPr lang="en-US" sz="1100">
                          <a:effectLst/>
                        </a:rPr>
                        <a:t>Start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a:effectLst/>
                        </a:rPr>
                        <a:t>End</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493674">
                <a:tc>
                  <a:txBody>
                    <a:bodyPr/>
                    <a:lstStyle/>
                    <a:p>
                      <a:r>
                        <a:rPr lang="en-US" sz="1100"/>
                        <a:t>Initial Review</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HR Support Request</a:t>
                      </a:r>
                    </a:p>
                    <a:p>
                      <a:r>
                        <a:rPr lang="en-US" sz="1100"/>
                        <a:t>IT Support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Creation of the request </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Request enters the </a:t>
                      </a:r>
                      <a:r>
                        <a:rPr lang="en-US" sz="1100" b="1"/>
                        <a:t>Fulfillment</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Initial Review</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Creation of the incident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 enters the </a:t>
                      </a:r>
                      <a:r>
                        <a:rPr lang="en-US" sz="1100" b="1"/>
                        <a:t>Resolution</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Resolution</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HR Support Request</a:t>
                      </a:r>
                    </a:p>
                    <a:p>
                      <a:r>
                        <a:rPr lang="en-US" sz="1100"/>
                        <a:t>IT Support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Creation of the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Request enters the </a:t>
                      </a:r>
                      <a:r>
                        <a:rPr lang="en-US" sz="1100" b="1"/>
                        <a:t>Validation</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Resolution</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Creation of the incident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 enters the </a:t>
                      </a:r>
                      <a:r>
                        <a:rPr lang="en-US" sz="1100" b="1"/>
                        <a:t>Validation</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249">
                <a:tc>
                  <a:txBody>
                    <a:bodyPr/>
                    <a:lstStyle/>
                    <a:p>
                      <a:r>
                        <a:rPr lang="en-US" sz="1100"/>
                        <a:t>Chat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HR Support Request</a:t>
                      </a:r>
                    </a:p>
                    <a:p>
                      <a:r>
                        <a:rPr lang="en-US" sz="1100"/>
                        <a:t>IT Service Request</a:t>
                      </a:r>
                    </a:p>
                    <a:p>
                      <a:r>
                        <a:rPr lang="en-US" sz="1100"/>
                        <a:t>IT Support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Creation of the chat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Agent replies, or the user aborts the chat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Approval</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IT Service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Enter </a:t>
                      </a:r>
                      <a:r>
                        <a:rPr lang="en-US" sz="1100" b="1"/>
                        <a:t>Approval</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Exit </a:t>
                      </a:r>
                      <a:r>
                        <a:rPr lang="en-US" sz="1100" b="1"/>
                        <a:t>Approval</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Fulfillment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HR Support Request</a:t>
                      </a:r>
                    </a:p>
                    <a:p>
                      <a:r>
                        <a:rPr lang="en-US" sz="1100"/>
                        <a:t>IT Service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Enter </a:t>
                      </a:r>
                      <a:r>
                        <a:rPr lang="en-US" sz="1100" b="1"/>
                        <a:t>Fulfillment</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Exit </a:t>
                      </a:r>
                      <a:r>
                        <a:rPr lang="en-US" sz="1100" b="1"/>
                        <a:t>Fulfillment</a:t>
                      </a:r>
                      <a:r>
                        <a:rPr lang="en-US" sz="1100"/>
                        <a:t> metaphase</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674">
                <a:tc>
                  <a:txBody>
                    <a:bodyPr/>
                    <a:lstStyle/>
                    <a:p>
                      <a:r>
                        <a:rPr lang="en-US" sz="1100"/>
                        <a:t>Time in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 is assigned to the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Incident stops being assigned to the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5249">
                <a:tc>
                  <a:txBody>
                    <a:bodyPr/>
                    <a:lstStyle/>
                    <a:p>
                      <a:r>
                        <a:rPr lang="en-US" sz="1100" dirty="0"/>
                        <a:t>Time in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HR Support Request</a:t>
                      </a:r>
                    </a:p>
                    <a:p>
                      <a:r>
                        <a:rPr lang="en-US" sz="1100"/>
                        <a:t>IT Service Request</a:t>
                      </a:r>
                    </a:p>
                    <a:p>
                      <a:r>
                        <a:rPr lang="en-US" sz="1100"/>
                        <a:t>IT Support Request</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Request is assigned to the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Request stops being assigned to the group</a:t>
                      </a:r>
                    </a:p>
                  </a:txBody>
                  <a:tcPr marL="57810" marR="57810" marT="28905" marB="289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4"/>
          </p:nvPr>
        </p:nvSpPr>
        <p:spPr/>
        <p:txBody>
          <a:bodyPr/>
          <a:lstStyle/>
          <a:p>
            <a:fld id="{0FB999A9-77CE-4AD1-9911-24A29F08BC34}" type="slidenum">
              <a:rPr lang="en-US" smtClean="0"/>
              <a:pPr/>
              <a:t>13</a:t>
            </a:fld>
            <a:endParaRPr lang="en-US" dirty="0"/>
          </a:p>
        </p:txBody>
      </p:sp>
      <p:sp>
        <p:nvSpPr>
          <p:cNvPr id="4" name="Title 3"/>
          <p:cNvSpPr>
            <a:spLocks noGrp="1"/>
          </p:cNvSpPr>
          <p:nvPr>
            <p:ph type="title"/>
          </p:nvPr>
        </p:nvSpPr>
        <p:spPr>
          <a:xfrm>
            <a:off x="946786" y="168005"/>
            <a:ext cx="10311765" cy="1080000"/>
          </a:xfrm>
        </p:spPr>
        <p:txBody>
          <a:bodyPr/>
          <a:lstStyle/>
          <a:p>
            <a:r>
              <a:rPr lang="en-US" dirty="0" smtClean="0"/>
              <a:t>Service Level Target Duration</a:t>
            </a:r>
            <a:endParaRPr lang="en-US" dirty="0"/>
          </a:p>
        </p:txBody>
      </p:sp>
    </p:spTree>
    <p:extLst>
      <p:ext uri="{BB962C8B-B14F-4D97-AF65-F5344CB8AC3E}">
        <p14:creationId xmlns:p14="http://schemas.microsoft.com/office/powerpoint/2010/main" val="49894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Definition, Types, and Calculations</a:t>
            </a:r>
          </a:p>
        </p:txBody>
      </p:sp>
      <p:sp>
        <p:nvSpPr>
          <p:cNvPr id="2" name="Title 1"/>
          <p:cNvSpPr>
            <a:spLocks noGrp="1"/>
          </p:cNvSpPr>
          <p:nvPr>
            <p:ph type="title"/>
          </p:nvPr>
        </p:nvSpPr>
        <p:spPr/>
        <p:txBody>
          <a:bodyPr/>
          <a:lstStyle/>
          <a:p>
            <a:r>
              <a:rPr lang="en-US" dirty="0" smtClean="0"/>
              <a:t>Service Level Targets by Record type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33128197"/>
              </p:ext>
            </p:extLst>
          </p:nvPr>
        </p:nvGraphicFramePr>
        <p:xfrm>
          <a:off x="617695" y="1261678"/>
          <a:ext cx="10969946" cy="4918460"/>
        </p:xfrm>
        <a:graphic>
          <a:graphicData uri="http://schemas.openxmlformats.org/drawingml/2006/table">
            <a:tbl>
              <a:tblPr firstRow="1" bandRow="1">
                <a:tableStyleId>{9DCAF9ED-07DC-4A11-8D7F-57B35C25682E}</a:tableStyleId>
              </a:tblPr>
              <a:tblGrid>
                <a:gridCol w="2346679"/>
                <a:gridCol w="8623267"/>
              </a:tblGrid>
              <a:tr h="490419">
                <a:tc>
                  <a:txBody>
                    <a:bodyPr/>
                    <a:lstStyle/>
                    <a:p>
                      <a:pPr algn="l" fontAlgn="t"/>
                      <a:r>
                        <a:rPr lang="en-US" sz="1800" dirty="0">
                          <a:effectLst/>
                        </a:rPr>
                        <a:t>Module</a:t>
                      </a:r>
                      <a:endParaRPr lang="en-US" sz="1800" b="1" dirty="0">
                        <a:solidFill>
                          <a:srgbClr val="333333"/>
                        </a:solidFill>
                        <a:effectLst/>
                      </a:endParaRPr>
                    </a:p>
                  </a:txBody>
                  <a:tcPr marL="121920" marR="121920" marT="60960" marB="60960"/>
                </a:tc>
                <a:tc>
                  <a:txBody>
                    <a:bodyPr/>
                    <a:lstStyle/>
                    <a:p>
                      <a:pPr algn="l" fontAlgn="t"/>
                      <a:r>
                        <a:rPr lang="en-US" sz="1800">
                          <a:effectLst/>
                        </a:rPr>
                        <a:t>Service Level Target definitions</a:t>
                      </a:r>
                      <a:endParaRPr lang="en-US" sz="1800" b="1">
                        <a:solidFill>
                          <a:srgbClr val="333333"/>
                        </a:solidFill>
                        <a:effectLst/>
                      </a:endParaRPr>
                    </a:p>
                  </a:txBody>
                  <a:tcPr marL="121920" marR="121920" marT="60960" marB="60960"/>
                </a:tc>
              </a:tr>
              <a:tr h="783061">
                <a:tc>
                  <a:txBody>
                    <a:bodyPr/>
                    <a:lstStyle/>
                    <a:p>
                      <a:pPr algn="l" fontAlgn="t"/>
                      <a:r>
                        <a:rPr lang="en-US" sz="1800" dirty="0">
                          <a:effectLst/>
                        </a:rPr>
                        <a:t>Incident</a:t>
                      </a:r>
                      <a:endParaRPr lang="en-US" sz="1800" b="1" dirty="0">
                        <a:solidFill>
                          <a:srgbClr val="222222"/>
                        </a:solidFill>
                        <a:effectLst/>
                      </a:endParaRPr>
                    </a:p>
                  </a:txBody>
                  <a:tcPr marL="121920" marR="121920" marT="60960" marB="60960"/>
                </a:tc>
                <a:tc>
                  <a:txBody>
                    <a:bodyPr/>
                    <a:lstStyle/>
                    <a:p>
                      <a:pPr algn="l" fontAlgn="t">
                        <a:buFont typeface="Arial" panose="020B0604020202020204" pitchFamily="34" charset="0"/>
                        <a:buChar char="•"/>
                      </a:pPr>
                      <a:r>
                        <a:rPr lang="en-US" sz="1800">
                          <a:effectLst/>
                        </a:rPr>
                        <a:t>Four initial review Service Level Target definitions (one for each possible priority).</a:t>
                      </a:r>
                    </a:p>
                    <a:p>
                      <a:pPr algn="l" fontAlgn="t">
                        <a:buFont typeface="Arial" panose="020B0604020202020204" pitchFamily="34" charset="0"/>
                        <a:buChar char="•"/>
                      </a:pPr>
                      <a:r>
                        <a:rPr lang="en-US" sz="1800">
                          <a:effectLst/>
                        </a:rPr>
                        <a:t>Four resolution Service Level Target definitions (one for each possible priority).</a:t>
                      </a:r>
                      <a:endParaRPr lang="en-US" sz="1800">
                        <a:solidFill>
                          <a:srgbClr val="222222"/>
                        </a:solidFill>
                        <a:effectLst/>
                      </a:endParaRPr>
                    </a:p>
                  </a:txBody>
                  <a:tcPr marL="121920" marR="121920" marT="60960" marB="60960"/>
                </a:tc>
              </a:tr>
              <a:tr h="1609027">
                <a:tc>
                  <a:txBody>
                    <a:bodyPr/>
                    <a:lstStyle/>
                    <a:p>
                      <a:pPr algn="l" fontAlgn="t"/>
                      <a:r>
                        <a:rPr lang="en-US" sz="1800" dirty="0">
                          <a:effectLst/>
                        </a:rPr>
                        <a:t>Support request</a:t>
                      </a:r>
                      <a:endParaRPr lang="en-US" sz="1800" b="1" dirty="0">
                        <a:solidFill>
                          <a:srgbClr val="222222"/>
                        </a:solidFill>
                        <a:effectLst/>
                      </a:endParaRPr>
                    </a:p>
                  </a:txBody>
                  <a:tcPr marL="121920" marR="121920" marT="60960" marB="60960"/>
                </a:tc>
                <a:tc>
                  <a:txBody>
                    <a:bodyPr/>
                    <a:lstStyle/>
                    <a:p>
                      <a:pPr algn="l" fontAlgn="t">
                        <a:buFont typeface="Arial" panose="020B0604020202020204" pitchFamily="34" charset="0"/>
                        <a:buChar char="•"/>
                      </a:pPr>
                      <a:r>
                        <a:rPr lang="en-US" sz="1800" dirty="0">
                          <a:effectLst/>
                        </a:rPr>
                        <a:t>Four initial review Service Level Target definitions (one for each possible priority).</a:t>
                      </a:r>
                    </a:p>
                    <a:p>
                      <a:pPr algn="l" fontAlgn="t">
                        <a:buFont typeface="Arial" panose="020B0604020202020204" pitchFamily="34" charset="0"/>
                        <a:buChar char="•"/>
                      </a:pPr>
                      <a:r>
                        <a:rPr lang="en-US" sz="1800" dirty="0">
                          <a:effectLst/>
                        </a:rPr>
                        <a:t>Four resolution Service Level Target definitions (one for each possible priority).</a:t>
                      </a:r>
                    </a:p>
                    <a:p>
                      <a:pPr marL="0" algn="l" fontAlgn="t">
                        <a:buFont typeface="Arial" panose="020B0604020202020204" pitchFamily="34" charset="0"/>
                        <a:buChar char="•"/>
                      </a:pPr>
                      <a:r>
                        <a:rPr lang="en-US" sz="1800" dirty="0">
                          <a:effectLst/>
                        </a:rPr>
                        <a:t>Four chat request Service Level Target definitions (one for each possible priority).</a:t>
                      </a:r>
                    </a:p>
                    <a:p>
                      <a:pPr algn="l" fontAlgn="t"/>
                      <a:r>
                        <a:rPr lang="en-US" sz="1800" dirty="0">
                          <a:effectLst/>
                        </a:rPr>
                        <a:t>The chat request target definitions are created only if the Chat enabled check box is selected for the target set.</a:t>
                      </a:r>
                      <a:endParaRPr lang="en-US" sz="1800" dirty="0">
                        <a:solidFill>
                          <a:srgbClr val="222222"/>
                        </a:solidFill>
                        <a:effectLst/>
                      </a:endParaRPr>
                    </a:p>
                  </a:txBody>
                  <a:tcPr marL="121920" marR="121920" marT="60960" marB="60960"/>
                </a:tc>
              </a:tr>
              <a:tr h="739233">
                <a:tc>
                  <a:txBody>
                    <a:bodyPr/>
                    <a:lstStyle/>
                    <a:p>
                      <a:pPr algn="l" fontAlgn="t"/>
                      <a:r>
                        <a:rPr lang="en-US" sz="1800">
                          <a:effectLst/>
                        </a:rPr>
                        <a:t>Service Request</a:t>
                      </a:r>
                      <a:endParaRPr lang="en-US" sz="1800" b="1">
                        <a:solidFill>
                          <a:srgbClr val="222222"/>
                        </a:solidFill>
                        <a:effectLst/>
                      </a:endParaRPr>
                    </a:p>
                  </a:txBody>
                  <a:tcPr marL="121920" marR="121920" marT="60960" marB="60960"/>
                </a:tc>
                <a:tc>
                  <a:txBody>
                    <a:bodyPr/>
                    <a:lstStyle/>
                    <a:p>
                      <a:pPr algn="l" fontAlgn="t">
                        <a:buFont typeface="Arial" panose="020B0604020202020204" pitchFamily="34" charset="0"/>
                        <a:buChar char="•"/>
                      </a:pPr>
                      <a:r>
                        <a:rPr lang="en-US" sz="1800" dirty="0">
                          <a:effectLst/>
                        </a:rPr>
                        <a:t>One approval Service Level Target definition (one target for all four priorities).</a:t>
                      </a:r>
                    </a:p>
                    <a:p>
                      <a:pPr marL="0" algn="l" fontAlgn="t">
                        <a:buFont typeface="Arial" panose="020B0604020202020204" pitchFamily="34" charset="0"/>
                        <a:buChar char="•"/>
                      </a:pPr>
                      <a:r>
                        <a:rPr lang="en-US" sz="1800" dirty="0">
                          <a:effectLst/>
                        </a:rPr>
                        <a:t>One fulfillment Service Level Target definition (one target for all four priorities).</a:t>
                      </a:r>
                      <a:endParaRPr lang="en-US" sz="1800" dirty="0">
                        <a:solidFill>
                          <a:srgbClr val="222222"/>
                        </a:solidFill>
                        <a:effectLst/>
                      </a:endParaRPr>
                    </a:p>
                  </a:txBody>
                  <a:tcPr marL="121920" marR="121920" marT="60960" marB="60960"/>
                </a:tc>
              </a:tr>
              <a:tr h="722420">
                <a:tc>
                  <a:txBody>
                    <a:bodyPr/>
                    <a:lstStyle/>
                    <a:p>
                      <a:pPr algn="l" fontAlgn="t"/>
                      <a:r>
                        <a:rPr lang="en-US" sz="1800" dirty="0">
                          <a:effectLst/>
                        </a:rPr>
                        <a:t>Incident/Support request OLA</a:t>
                      </a:r>
                      <a:endParaRPr lang="en-US" sz="1800" b="1" dirty="0">
                        <a:solidFill>
                          <a:srgbClr val="222222"/>
                        </a:solidFill>
                        <a:effectLst/>
                      </a:endParaRPr>
                    </a:p>
                  </a:txBody>
                  <a:tcPr marL="121920" marR="121920" marT="60960" marB="60960"/>
                </a:tc>
                <a:tc>
                  <a:txBody>
                    <a:bodyPr/>
                    <a:lstStyle/>
                    <a:p>
                      <a:pPr algn="l" fontAlgn="t">
                        <a:buFont typeface="Arial" panose="020B0604020202020204" pitchFamily="34" charset="0"/>
                        <a:buChar char="•"/>
                      </a:pPr>
                      <a:r>
                        <a:rPr lang="en-US" sz="1800" dirty="0">
                          <a:effectLst/>
                        </a:rPr>
                        <a:t>One Time in group Service Level Target definition (one target for all four priorities</a:t>
                      </a:r>
                      <a:r>
                        <a:rPr lang="en-US" sz="1800" dirty="0" smtClean="0">
                          <a:effectLst/>
                        </a:rPr>
                        <a:t>)</a:t>
                      </a:r>
                      <a:r>
                        <a:rPr lang="en-US" sz="1800" baseline="0" dirty="0" smtClean="0">
                          <a:effectLst/>
                        </a:rPr>
                        <a:t> or can switch to one target for each priority</a:t>
                      </a:r>
                      <a:endParaRPr lang="en-US" sz="1800" dirty="0">
                        <a:solidFill>
                          <a:srgbClr val="222222"/>
                        </a:solidFill>
                        <a:effectLst/>
                      </a:endParaRPr>
                    </a:p>
                  </a:txBody>
                  <a:tcPr marL="121920" marR="121920" marT="60960" marB="60960"/>
                </a:tc>
              </a:tr>
              <a:tr h="574300">
                <a:tc>
                  <a:txBody>
                    <a:bodyPr/>
                    <a:lstStyle/>
                    <a:p>
                      <a:pPr algn="l" fontAlgn="t"/>
                      <a:r>
                        <a:rPr lang="en-US" sz="1800">
                          <a:effectLst/>
                        </a:rPr>
                        <a:t>Service request OLA</a:t>
                      </a:r>
                      <a:endParaRPr lang="en-US" sz="1800" b="1">
                        <a:solidFill>
                          <a:srgbClr val="222222"/>
                        </a:solidFill>
                        <a:effectLst/>
                      </a:endParaRPr>
                    </a:p>
                  </a:txBody>
                  <a:tcPr marL="121920" marR="121920" marT="60960" marB="60960"/>
                </a:tc>
                <a:tc>
                  <a:txBody>
                    <a:bodyPr/>
                    <a:lstStyle/>
                    <a:p>
                      <a:pPr algn="l" fontAlgn="t">
                        <a:buFont typeface="Arial" panose="020B0604020202020204" pitchFamily="34" charset="0"/>
                        <a:buChar char="•"/>
                      </a:pPr>
                      <a:r>
                        <a:rPr lang="en-US" sz="1800" dirty="0" smtClean="0">
                          <a:effectLst/>
                        </a:rPr>
                        <a:t>One Time in group Service Level Target definition (one target for all four priorities).</a:t>
                      </a:r>
                      <a:endParaRPr lang="en-US" sz="1800" dirty="0">
                        <a:solidFill>
                          <a:srgbClr val="222222"/>
                        </a:solidFill>
                        <a:effectLst/>
                      </a:endParaRPr>
                    </a:p>
                  </a:txBody>
                  <a:tcPr marL="121920" marR="121920" marT="60960" marB="60960"/>
                </a:tc>
              </a:tr>
            </a:tbl>
          </a:graphicData>
        </a:graphic>
      </p:graphicFrame>
      <p:sp>
        <p:nvSpPr>
          <p:cNvPr id="5" name="Slide Number Placeholder 4"/>
          <p:cNvSpPr>
            <a:spLocks noGrp="1"/>
          </p:cNvSpPr>
          <p:nvPr>
            <p:ph type="sldNum" sz="quarter" idx="4"/>
          </p:nvPr>
        </p:nvSpPr>
        <p:spPr/>
        <p:txBody>
          <a:bodyPr/>
          <a:lstStyle/>
          <a:p>
            <a:fld id="{0FB999A9-77CE-4AD1-9911-24A29F08BC34}" type="slidenum">
              <a:rPr lang="en-US" smtClean="0"/>
              <a:pPr/>
              <a:t>14</a:t>
            </a:fld>
            <a:endParaRPr lang="en-US" dirty="0"/>
          </a:p>
        </p:txBody>
      </p:sp>
    </p:spTree>
    <p:extLst>
      <p:ext uri="{BB962C8B-B14F-4D97-AF65-F5344CB8AC3E}">
        <p14:creationId xmlns:p14="http://schemas.microsoft.com/office/powerpoint/2010/main" val="145677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Agreements</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15</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3770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46786" y="1728000"/>
            <a:ext cx="4292367" cy="4672800"/>
          </a:xfrm>
        </p:spPr>
        <p:txBody>
          <a:bodyPr>
            <a:normAutofit/>
          </a:bodyPr>
          <a:lstStyle/>
          <a:p>
            <a:r>
              <a:rPr lang="en-US" sz="2133" dirty="0" smtClean="0"/>
              <a:t>For Support Requests and Incidents</a:t>
            </a:r>
            <a:endParaRPr lang="en-US" sz="2133" dirty="0"/>
          </a:p>
          <a:p>
            <a:r>
              <a:rPr lang="en-US" sz="2133" dirty="0"/>
              <a:t>R</a:t>
            </a:r>
            <a:r>
              <a:rPr lang="en-US" sz="2133" dirty="0" smtClean="0"/>
              <a:t>esponse </a:t>
            </a:r>
            <a:r>
              <a:rPr lang="en-US" sz="2133" dirty="0"/>
              <a:t>Target Types</a:t>
            </a:r>
          </a:p>
          <a:p>
            <a:pPr lvl="1"/>
            <a:r>
              <a:rPr lang="en-US" sz="1867" i="1" dirty="0"/>
              <a:t>Initial Review </a:t>
            </a:r>
            <a:r>
              <a:rPr lang="en-US" sz="1867" dirty="0"/>
              <a:t>- When the Incident or Request will be reviewed and acknowledged by IT</a:t>
            </a:r>
          </a:p>
          <a:p>
            <a:pPr lvl="1"/>
            <a:r>
              <a:rPr lang="en-US" sz="1867" i="1" dirty="0"/>
              <a:t>Resolution</a:t>
            </a:r>
            <a:r>
              <a:rPr lang="en-US" sz="1867" dirty="0"/>
              <a:t> - When the Incident or Request will be resolved</a:t>
            </a:r>
          </a:p>
          <a:p>
            <a:pPr lvl="1"/>
            <a:r>
              <a:rPr lang="en-US" sz="1867" i="1" dirty="0"/>
              <a:t>Chat request response </a:t>
            </a:r>
            <a:r>
              <a:rPr lang="en-US" sz="1867" dirty="0"/>
              <a:t>– Requests only</a:t>
            </a:r>
          </a:p>
          <a:p>
            <a:r>
              <a:rPr lang="en-US" sz="2133" dirty="0"/>
              <a:t>SLT Calculations</a:t>
            </a:r>
          </a:p>
          <a:p>
            <a:pPr lvl="1"/>
            <a:r>
              <a:rPr lang="en-US" sz="1867" dirty="0"/>
              <a:t>Duration from the time the Start SLT rule runs</a:t>
            </a:r>
          </a:p>
        </p:txBody>
      </p:sp>
      <p:sp>
        <p:nvSpPr>
          <p:cNvPr id="3" name="Title 2"/>
          <p:cNvSpPr>
            <a:spLocks noGrp="1"/>
          </p:cNvSpPr>
          <p:nvPr>
            <p:ph type="title"/>
          </p:nvPr>
        </p:nvSpPr>
        <p:spPr/>
        <p:txBody>
          <a:bodyPr/>
          <a:lstStyle/>
          <a:p>
            <a:r>
              <a:rPr lang="en-US" dirty="0" smtClean="0"/>
              <a:t>Support Agreements</a:t>
            </a:r>
            <a:endParaRPr lang="en-US" dirty="0"/>
          </a:p>
        </p:txBody>
      </p:sp>
      <p:sp>
        <p:nvSpPr>
          <p:cNvPr id="2" name="Subtitle 1"/>
          <p:cNvSpPr>
            <a:spLocks noGrp="1"/>
          </p:cNvSpPr>
          <p:nvPr>
            <p:ph type="body" sz="quarter" idx="4294967295"/>
          </p:nvPr>
        </p:nvSpPr>
        <p:spPr>
          <a:xfrm>
            <a:off x="950914" y="992369"/>
            <a:ext cx="10307637" cy="417512"/>
          </a:xfrm>
        </p:spPr>
        <p:txBody>
          <a:bodyPr/>
          <a:lstStyle/>
          <a:p>
            <a:pPr marL="0" indent="0">
              <a:buNone/>
            </a:pPr>
            <a:r>
              <a:rPr lang="en-US" dirty="0" smtClean="0"/>
              <a:t>Service Level Targets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396" y="495300"/>
            <a:ext cx="6436361"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012" y="3358579"/>
            <a:ext cx="4699525" cy="255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4"/>
          </p:nvPr>
        </p:nvSpPr>
        <p:spPr/>
        <p:txBody>
          <a:bodyPr/>
          <a:lstStyle/>
          <a:p>
            <a:fld id="{0FB999A9-77CE-4AD1-9911-24A29F08BC34}" type="slidenum">
              <a:rPr lang="en-US" smtClean="0"/>
              <a:pPr/>
              <a:t>16</a:t>
            </a:fld>
            <a:endParaRPr lang="en-US" dirty="0"/>
          </a:p>
        </p:txBody>
      </p:sp>
    </p:spTree>
    <p:extLst>
      <p:ext uri="{BB962C8B-B14F-4D97-AF65-F5344CB8AC3E}">
        <p14:creationId xmlns:p14="http://schemas.microsoft.com/office/powerpoint/2010/main" val="1218864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7"/>
          <p:cNvPicPr>
            <a:picLocks noChangeAspect="1"/>
          </p:cNvPicPr>
          <p:nvPr/>
        </p:nvPicPr>
        <p:blipFill>
          <a:blip r:embed="rId3"/>
          <a:stretch>
            <a:fillRect/>
          </a:stretch>
        </p:blipFill>
        <p:spPr>
          <a:xfrm>
            <a:off x="1915614" y="2010446"/>
            <a:ext cx="8943143" cy="4362081"/>
          </a:xfrm>
          <a:prstGeom prst="rect">
            <a:avLst/>
          </a:prstGeom>
        </p:spPr>
        <p:style>
          <a:lnRef idx="2">
            <a:schemeClr val="accent1"/>
          </a:lnRef>
          <a:fillRef idx="1">
            <a:schemeClr val="lt1"/>
          </a:fillRef>
          <a:effectRef idx="0">
            <a:schemeClr val="accent1"/>
          </a:effectRef>
          <a:fontRef idx="minor">
            <a:schemeClr val="dk1"/>
          </a:fontRef>
        </p:style>
      </p:pic>
      <p:sp>
        <p:nvSpPr>
          <p:cNvPr id="4" name="Content Placeholder 3"/>
          <p:cNvSpPr>
            <a:spLocks noGrp="1"/>
          </p:cNvSpPr>
          <p:nvPr>
            <p:ph idx="1"/>
          </p:nvPr>
        </p:nvSpPr>
        <p:spPr>
          <a:xfrm>
            <a:off x="1502840" y="1009528"/>
            <a:ext cx="10311765" cy="4452138"/>
          </a:xfrm>
        </p:spPr>
        <p:txBody>
          <a:bodyPr>
            <a:normAutofit/>
          </a:bodyPr>
          <a:lstStyle/>
          <a:p>
            <a:pPr marL="0" indent="0">
              <a:buNone/>
            </a:pPr>
            <a:r>
              <a:rPr lang="en-US" dirty="0" smtClean="0"/>
              <a:t>Initial Review – Classification meta phase</a:t>
            </a:r>
          </a:p>
          <a:p>
            <a:pPr marL="0" indent="0">
              <a:buNone/>
            </a:pPr>
            <a:r>
              <a:rPr lang="en-US" dirty="0" smtClean="0"/>
              <a:t>Resolution – Classification through Fulfillment meta phases</a:t>
            </a:r>
            <a:endParaRPr lang="en-US" dirty="0"/>
          </a:p>
        </p:txBody>
      </p:sp>
      <p:sp>
        <p:nvSpPr>
          <p:cNvPr id="3" name="Title 2"/>
          <p:cNvSpPr>
            <a:spLocks noGrp="1"/>
          </p:cNvSpPr>
          <p:nvPr>
            <p:ph type="title"/>
          </p:nvPr>
        </p:nvSpPr>
        <p:spPr/>
        <p:txBody>
          <a:bodyPr/>
          <a:lstStyle/>
          <a:p>
            <a:r>
              <a:rPr lang="en-US" dirty="0"/>
              <a:t>Service Level Target </a:t>
            </a:r>
            <a:r>
              <a:rPr lang="en-US" dirty="0" smtClean="0"/>
              <a:t>Workflow – Support Requests</a:t>
            </a:r>
            <a:endParaRPr lang="en-US" dirty="0"/>
          </a:p>
        </p:txBody>
      </p:sp>
      <p:sp>
        <p:nvSpPr>
          <p:cNvPr id="5" name="Right Arrow 4"/>
          <p:cNvSpPr/>
          <p:nvPr/>
        </p:nvSpPr>
        <p:spPr bwMode="gray">
          <a:xfrm>
            <a:off x="1915612" y="2345868"/>
            <a:ext cx="2271365"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7" name="Right Arrow 6"/>
          <p:cNvSpPr/>
          <p:nvPr/>
        </p:nvSpPr>
        <p:spPr bwMode="gray">
          <a:xfrm>
            <a:off x="1915610" y="2640912"/>
            <a:ext cx="5363732"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8" name="Right Arrow 7"/>
          <p:cNvSpPr/>
          <p:nvPr/>
        </p:nvSpPr>
        <p:spPr bwMode="gray">
          <a:xfrm>
            <a:off x="609441" y="1009528"/>
            <a:ext cx="767944"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9" name="Right Arrow 8"/>
          <p:cNvSpPr/>
          <p:nvPr/>
        </p:nvSpPr>
        <p:spPr bwMode="gray">
          <a:xfrm>
            <a:off x="609441" y="1390311"/>
            <a:ext cx="767944"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2" name="Slide Number Placeholder 1"/>
          <p:cNvSpPr>
            <a:spLocks noGrp="1"/>
          </p:cNvSpPr>
          <p:nvPr>
            <p:ph type="sldNum" sz="quarter" idx="4"/>
          </p:nvPr>
        </p:nvSpPr>
        <p:spPr/>
        <p:txBody>
          <a:bodyPr/>
          <a:lstStyle/>
          <a:p>
            <a:fld id="{0FB999A9-77CE-4AD1-9911-24A29F08BC34}" type="slidenum">
              <a:rPr lang="en-US" smtClean="0"/>
              <a:pPr/>
              <a:t>17</a:t>
            </a:fld>
            <a:endParaRPr lang="en-US" dirty="0"/>
          </a:p>
        </p:txBody>
      </p:sp>
    </p:spTree>
    <p:extLst>
      <p:ext uri="{BB962C8B-B14F-4D97-AF65-F5344CB8AC3E}">
        <p14:creationId xmlns:p14="http://schemas.microsoft.com/office/powerpoint/2010/main" val="2214127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Level Target </a:t>
            </a:r>
            <a:r>
              <a:rPr lang="en-US" dirty="0" smtClean="0"/>
              <a:t>Workflow - Incidents</a:t>
            </a:r>
            <a:endParaRPr lang="en-US" dirty="0"/>
          </a:p>
        </p:txBody>
      </p:sp>
      <p:sp>
        <p:nvSpPr>
          <p:cNvPr id="4" name="Content Placeholder 3"/>
          <p:cNvSpPr>
            <a:spLocks noGrp="1"/>
          </p:cNvSpPr>
          <p:nvPr>
            <p:ph idx="4294967295"/>
          </p:nvPr>
        </p:nvSpPr>
        <p:spPr>
          <a:xfrm>
            <a:off x="1482811" y="1196094"/>
            <a:ext cx="7404100" cy="733425"/>
          </a:xfrm>
        </p:spPr>
        <p:txBody>
          <a:bodyPr>
            <a:normAutofit fontScale="77500" lnSpcReduction="20000"/>
          </a:bodyPr>
          <a:lstStyle/>
          <a:p>
            <a:pPr marL="0" indent="0">
              <a:buNone/>
            </a:pPr>
            <a:r>
              <a:rPr lang="en-US" dirty="0" smtClean="0"/>
              <a:t>Initial Review – Classification meta phase</a:t>
            </a:r>
          </a:p>
          <a:p>
            <a:pPr marL="0" indent="0">
              <a:buNone/>
            </a:pPr>
            <a:r>
              <a:rPr lang="en-US" dirty="0" smtClean="0"/>
              <a:t>Resolution – Classification through Resolution meta phases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2" y="2425324"/>
            <a:ext cx="11094161" cy="33210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gray">
          <a:xfrm>
            <a:off x="603211" y="2947057"/>
            <a:ext cx="3646572"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7" name="Right Arrow 6"/>
          <p:cNvSpPr/>
          <p:nvPr/>
        </p:nvSpPr>
        <p:spPr bwMode="gray">
          <a:xfrm>
            <a:off x="603211" y="3224693"/>
            <a:ext cx="7258311"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8" name="Right Arrow 7"/>
          <p:cNvSpPr/>
          <p:nvPr/>
        </p:nvSpPr>
        <p:spPr bwMode="gray">
          <a:xfrm>
            <a:off x="603211" y="1088888"/>
            <a:ext cx="767944"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9" name="Right Arrow 8"/>
          <p:cNvSpPr/>
          <p:nvPr/>
        </p:nvSpPr>
        <p:spPr bwMode="gray">
          <a:xfrm>
            <a:off x="603211" y="1523647"/>
            <a:ext cx="767944"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2" name="Slide Number Placeholder 1"/>
          <p:cNvSpPr>
            <a:spLocks noGrp="1"/>
          </p:cNvSpPr>
          <p:nvPr>
            <p:ph type="sldNum" sz="quarter" idx="4"/>
          </p:nvPr>
        </p:nvSpPr>
        <p:spPr/>
        <p:txBody>
          <a:bodyPr/>
          <a:lstStyle/>
          <a:p>
            <a:fld id="{0FB999A9-77CE-4AD1-9911-24A29F08BC34}" type="slidenum">
              <a:rPr lang="en-US" smtClean="0"/>
              <a:pPr/>
              <a:t>18</a:t>
            </a:fld>
            <a:endParaRPr lang="en-US" dirty="0"/>
          </a:p>
        </p:txBody>
      </p:sp>
    </p:spTree>
    <p:extLst>
      <p:ext uri="{BB962C8B-B14F-4D97-AF65-F5344CB8AC3E}">
        <p14:creationId xmlns:p14="http://schemas.microsoft.com/office/powerpoint/2010/main" val="96231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Service Level Management Structure</a:t>
            </a:r>
            <a:endParaRPr lang="en-US" dirty="0"/>
          </a:p>
        </p:txBody>
      </p:sp>
      <p:graphicFrame>
        <p:nvGraphicFramePr>
          <p:cNvPr id="4" name="Diagram 3"/>
          <p:cNvGraphicFramePr/>
          <p:nvPr>
            <p:extLst/>
          </p:nvPr>
        </p:nvGraphicFramePr>
        <p:xfrm>
          <a:off x="638631" y="1291772"/>
          <a:ext cx="9303655" cy="4846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bwMode="gray">
          <a:xfrm>
            <a:off x="3589867" y="1608667"/>
            <a:ext cx="2506133" cy="379656"/>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Premium SLA</a:t>
            </a:r>
            <a:endParaRPr lang="en-US" sz="1867" dirty="0">
              <a:solidFill>
                <a:srgbClr val="000000"/>
              </a:solidFill>
              <a:cs typeface="HP Simplified" pitchFamily="34" charset="0"/>
            </a:endParaRPr>
          </a:p>
        </p:txBody>
      </p:sp>
      <p:sp>
        <p:nvSpPr>
          <p:cNvPr id="5" name="TextBox 4"/>
          <p:cNvSpPr txBox="1"/>
          <p:nvPr/>
        </p:nvSpPr>
        <p:spPr bwMode="gray">
          <a:xfrm>
            <a:off x="5080000" y="2622835"/>
            <a:ext cx="4656667" cy="731098"/>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Premium SLTs for Requests</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Premium SLTs for Incidents</a:t>
            </a:r>
            <a:endParaRPr lang="en-US" sz="1867" dirty="0">
              <a:solidFill>
                <a:srgbClr val="000000"/>
              </a:solidFill>
              <a:cs typeface="HP Simplified" pitchFamily="34" charset="0"/>
            </a:endParaRPr>
          </a:p>
        </p:txBody>
      </p:sp>
      <p:sp>
        <p:nvSpPr>
          <p:cNvPr id="6" name="TextBox 5"/>
          <p:cNvSpPr txBox="1"/>
          <p:nvPr/>
        </p:nvSpPr>
        <p:spPr bwMode="gray">
          <a:xfrm>
            <a:off x="6553200" y="3690752"/>
            <a:ext cx="3708400" cy="1082540"/>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Initial Review</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Resolution</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Chat Response (Request)</a:t>
            </a:r>
          </a:p>
        </p:txBody>
      </p:sp>
      <p:sp>
        <p:nvSpPr>
          <p:cNvPr id="7" name="TextBox 6"/>
          <p:cNvSpPr txBox="1"/>
          <p:nvPr/>
        </p:nvSpPr>
        <p:spPr bwMode="gray">
          <a:xfrm>
            <a:off x="8043334" y="4935538"/>
            <a:ext cx="1896533" cy="1433982"/>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Priority 1</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Priority 2</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Priority 3</a:t>
            </a:r>
          </a:p>
          <a:p>
            <a:pPr marL="380990" indent="-380990" defTabSz="573603">
              <a:spcAft>
                <a:spcPts val="533"/>
              </a:spcAft>
              <a:buSzPct val="100000"/>
              <a:buFont typeface="Arial" panose="020B0604020202020204" pitchFamily="34" charset="0"/>
              <a:buChar char="•"/>
            </a:pPr>
            <a:r>
              <a:rPr lang="en-AU" sz="1867" dirty="0">
                <a:solidFill>
                  <a:srgbClr val="000000"/>
                </a:solidFill>
                <a:cs typeface="HP Simplified" pitchFamily="34" charset="0"/>
              </a:rPr>
              <a:t>Priority 4</a:t>
            </a:r>
          </a:p>
        </p:txBody>
      </p:sp>
      <p:sp>
        <p:nvSpPr>
          <p:cNvPr id="8" name="Rectangular Callout 7"/>
          <p:cNvSpPr/>
          <p:nvPr/>
        </p:nvSpPr>
        <p:spPr bwMode="gray">
          <a:xfrm>
            <a:off x="7653867" y="1291771"/>
            <a:ext cx="2929467" cy="630163"/>
          </a:xfrm>
          <a:prstGeom prst="wedgeRectCallout">
            <a:avLst>
              <a:gd name="adj1" fmla="val -98289"/>
              <a:gd name="adj2" fmla="val 42736"/>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Can be based upon a </a:t>
            </a:r>
            <a:r>
              <a:rPr lang="en-AU" sz="1600" i="1" dirty="0"/>
              <a:t>Service</a:t>
            </a:r>
            <a:endParaRPr lang="en-US" sz="1600" i="1" dirty="0"/>
          </a:p>
        </p:txBody>
      </p:sp>
      <p:sp>
        <p:nvSpPr>
          <p:cNvPr id="9" name="Rectangular Callout 8"/>
          <p:cNvSpPr/>
          <p:nvPr/>
        </p:nvSpPr>
        <p:spPr bwMode="gray">
          <a:xfrm>
            <a:off x="10126133" y="5155359"/>
            <a:ext cx="1811867" cy="724608"/>
          </a:xfrm>
          <a:prstGeom prst="wedgeRectCallout">
            <a:avLst>
              <a:gd name="adj1" fmla="val -90775"/>
              <a:gd name="adj2" fmla="val 24769"/>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Based on a </a:t>
            </a:r>
            <a:r>
              <a:rPr lang="en-AU" sz="1600" i="1" dirty="0"/>
              <a:t>Priority</a:t>
            </a:r>
            <a:endParaRPr lang="en-US" sz="1600" i="1" dirty="0"/>
          </a:p>
        </p:txBody>
      </p:sp>
      <p:sp>
        <p:nvSpPr>
          <p:cNvPr id="12" name="Slide Number Placeholder 11"/>
          <p:cNvSpPr>
            <a:spLocks noGrp="1"/>
          </p:cNvSpPr>
          <p:nvPr>
            <p:ph type="sldNum" sz="quarter" idx="4"/>
          </p:nvPr>
        </p:nvSpPr>
        <p:spPr/>
        <p:txBody>
          <a:bodyPr/>
          <a:lstStyle/>
          <a:p>
            <a:fld id="{0FB999A9-77CE-4AD1-9911-24A29F08BC34}" type="slidenum">
              <a:rPr lang="en-US" smtClean="0"/>
              <a:pPr/>
              <a:t>19</a:t>
            </a:fld>
            <a:endParaRPr lang="en-US" dirty="0"/>
          </a:p>
        </p:txBody>
      </p:sp>
    </p:spTree>
    <p:extLst>
      <p:ext uri="{BB962C8B-B14F-4D97-AF65-F5344CB8AC3E}">
        <p14:creationId xmlns:p14="http://schemas.microsoft.com/office/powerpoint/2010/main" val="410349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D6DE8EEC-FBDC-4519-AB75-670A8DE498B7}"/>
                                            </p:graphicEl>
                                          </p:spTgt>
                                        </p:tgtEl>
                                        <p:attrNameLst>
                                          <p:attrName>style.visibility</p:attrName>
                                        </p:attrNameLst>
                                      </p:cBhvr>
                                      <p:to>
                                        <p:strVal val="visible"/>
                                      </p:to>
                                    </p:set>
                                    <p:animEffect transition="in" filter="wipe(left)">
                                      <p:cBhvr>
                                        <p:cTn id="7" dur="500"/>
                                        <p:tgtEl>
                                          <p:spTgt spid="4">
                                            <p:graphicEl>
                                              <a:dgm id="{D6DE8EEC-FBDC-4519-AB75-670A8DE498B7}"/>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A7D8F7C5-36E5-4949-840F-3CE8F2C863CC}"/>
                                            </p:graphicEl>
                                          </p:spTgt>
                                        </p:tgtEl>
                                        <p:attrNameLst>
                                          <p:attrName>style.visibility</p:attrName>
                                        </p:attrNameLst>
                                      </p:cBhvr>
                                      <p:to>
                                        <p:strVal val="visible"/>
                                      </p:to>
                                    </p:set>
                                    <p:animEffect transition="in" filter="wipe(left)">
                                      <p:cBhvr>
                                        <p:cTn id="10" dur="500"/>
                                        <p:tgtEl>
                                          <p:spTgt spid="4">
                                            <p:graphicEl>
                                              <a:dgm id="{A7D8F7C5-36E5-4949-840F-3CE8F2C863CC}"/>
                                            </p:graphic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graphicEl>
                                              <a:dgm id="{C47E76D4-B772-4DA4-B63D-CD543F080B47}"/>
                                            </p:graphicEl>
                                          </p:spTgt>
                                        </p:tgtEl>
                                        <p:attrNameLst>
                                          <p:attrName>style.visibility</p:attrName>
                                        </p:attrNameLst>
                                      </p:cBhvr>
                                      <p:to>
                                        <p:strVal val="visible"/>
                                      </p:to>
                                    </p:set>
                                    <p:animEffect transition="in" filter="wipe(left)">
                                      <p:cBhvr>
                                        <p:cTn id="23" dur="500"/>
                                        <p:tgtEl>
                                          <p:spTgt spid="4">
                                            <p:graphicEl>
                                              <a:dgm id="{C47E76D4-B772-4DA4-B63D-CD543F080B47}"/>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graphicEl>
                                              <a:dgm id="{03E08CE5-F14E-4678-8384-254A22AF7C16}"/>
                                            </p:graphicEl>
                                          </p:spTgt>
                                        </p:tgtEl>
                                        <p:attrNameLst>
                                          <p:attrName>style.visibility</p:attrName>
                                        </p:attrNameLst>
                                      </p:cBhvr>
                                      <p:to>
                                        <p:strVal val="visible"/>
                                      </p:to>
                                    </p:set>
                                    <p:animEffect transition="in" filter="wipe(left)">
                                      <p:cBhvr>
                                        <p:cTn id="26" dur="500"/>
                                        <p:tgtEl>
                                          <p:spTgt spid="4">
                                            <p:graphicEl>
                                              <a:dgm id="{03E08CE5-F14E-4678-8384-254A22AF7C16}"/>
                                            </p:graphic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graphicEl>
                                              <a:dgm id="{C31397D0-CD81-4F69-BC54-E7BCA32D56F6}"/>
                                            </p:graphicEl>
                                          </p:spTgt>
                                        </p:tgtEl>
                                        <p:attrNameLst>
                                          <p:attrName>style.visibility</p:attrName>
                                        </p:attrNameLst>
                                      </p:cBhvr>
                                      <p:to>
                                        <p:strVal val="visible"/>
                                      </p:to>
                                    </p:set>
                                    <p:animEffect transition="in" filter="wipe(left)">
                                      <p:cBhvr>
                                        <p:cTn id="35" dur="500"/>
                                        <p:tgtEl>
                                          <p:spTgt spid="4">
                                            <p:graphicEl>
                                              <a:dgm id="{C31397D0-CD81-4F69-BC54-E7BCA32D56F6}"/>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
                                            <p:graphicEl>
                                              <a:dgm id="{CDC6320C-CAB9-4595-9EF2-7BE87173BE23}"/>
                                            </p:graphicEl>
                                          </p:spTgt>
                                        </p:tgtEl>
                                        <p:attrNameLst>
                                          <p:attrName>style.visibility</p:attrName>
                                        </p:attrNameLst>
                                      </p:cBhvr>
                                      <p:to>
                                        <p:strVal val="visible"/>
                                      </p:to>
                                    </p:set>
                                    <p:animEffect transition="in" filter="wipe(left)">
                                      <p:cBhvr>
                                        <p:cTn id="38" dur="500"/>
                                        <p:tgtEl>
                                          <p:spTgt spid="4">
                                            <p:graphicEl>
                                              <a:dgm id="{CDC6320C-CAB9-4595-9EF2-7BE87173BE23}"/>
                                            </p:graphic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graphicEl>
                                              <a:dgm id="{70198A26-25B2-407D-A43C-536DD6ECECA4}"/>
                                            </p:graphicEl>
                                          </p:spTgt>
                                        </p:tgtEl>
                                        <p:attrNameLst>
                                          <p:attrName>style.visibility</p:attrName>
                                        </p:attrNameLst>
                                      </p:cBhvr>
                                      <p:to>
                                        <p:strVal val="visible"/>
                                      </p:to>
                                    </p:set>
                                    <p:animEffect transition="in" filter="wipe(left)">
                                      <p:cBhvr>
                                        <p:cTn id="47" dur="500"/>
                                        <p:tgtEl>
                                          <p:spTgt spid="4">
                                            <p:graphicEl>
                                              <a:dgm id="{70198A26-25B2-407D-A43C-536DD6ECECA4}"/>
                                            </p:graphicEl>
                                          </p:spTgt>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3" grpId="0"/>
      <p:bldP spid="5" grpId="0"/>
      <p:bldP spid="6" grpId="0"/>
      <p:bldP spid="7"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marL="0" indent="0">
              <a:buNone/>
            </a:pPr>
            <a:r>
              <a:rPr lang="en-US" dirty="0"/>
              <a:t>After completing this module, you should be able to:</a:t>
            </a:r>
          </a:p>
          <a:p>
            <a:r>
              <a:rPr lang="en-US" dirty="0"/>
              <a:t>Understand how Service </a:t>
            </a:r>
            <a:r>
              <a:rPr lang="en-US" dirty="0" smtClean="0"/>
              <a:t>Level </a:t>
            </a:r>
            <a:r>
              <a:rPr lang="en-US" dirty="0"/>
              <a:t>A</a:t>
            </a:r>
            <a:r>
              <a:rPr lang="en-US" dirty="0" smtClean="0"/>
              <a:t>greements </a:t>
            </a:r>
            <a:r>
              <a:rPr lang="en-US" dirty="0"/>
              <a:t>are used </a:t>
            </a:r>
            <a:endParaRPr lang="en-US" dirty="0" smtClean="0"/>
          </a:p>
          <a:p>
            <a:r>
              <a:rPr lang="en-US" dirty="0"/>
              <a:t>Prioritize work queues via Next SLT Expiration</a:t>
            </a:r>
          </a:p>
          <a:p>
            <a:r>
              <a:rPr lang="en-US" dirty="0" smtClean="0"/>
              <a:t>Be </a:t>
            </a:r>
            <a:r>
              <a:rPr lang="en-US" dirty="0"/>
              <a:t>able to describe </a:t>
            </a:r>
            <a:r>
              <a:rPr lang="en-US" dirty="0" smtClean="0"/>
              <a:t>the different </a:t>
            </a:r>
            <a:r>
              <a:rPr lang="en-US" dirty="0"/>
              <a:t>types of SLTs</a:t>
            </a:r>
          </a:p>
          <a:p>
            <a:r>
              <a:rPr lang="en-US" dirty="0"/>
              <a:t>Describe the process for creating new </a:t>
            </a:r>
            <a:r>
              <a:rPr lang="en-US" dirty="0" smtClean="0"/>
              <a:t>SLTs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a:t>
            </a:fld>
            <a:endParaRPr lang="en-US"/>
          </a:p>
        </p:txBody>
      </p:sp>
    </p:spTree>
    <p:extLst>
      <p:ext uri="{BB962C8B-B14F-4D97-AF65-F5344CB8AC3E}">
        <p14:creationId xmlns:p14="http://schemas.microsoft.com/office/powerpoint/2010/main" val="314083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for creating </a:t>
            </a:r>
            <a:r>
              <a:rPr lang="en-US" dirty="0" smtClean="0"/>
              <a:t>a Support Agreement</a:t>
            </a:r>
            <a:endParaRPr lang="en-US" dirty="0"/>
          </a:p>
        </p:txBody>
      </p:sp>
      <p:grpSp>
        <p:nvGrpSpPr>
          <p:cNvPr id="4" name="Group 3"/>
          <p:cNvGrpSpPr/>
          <p:nvPr/>
        </p:nvGrpSpPr>
        <p:grpSpPr>
          <a:xfrm>
            <a:off x="506772" y="1360523"/>
            <a:ext cx="11439901" cy="3933827"/>
            <a:chOff x="101787" y="1020392"/>
            <a:chExt cx="8579926" cy="2950370"/>
          </a:xfrm>
        </p:grpSpPr>
        <p:grpSp>
          <p:nvGrpSpPr>
            <p:cNvPr id="3" name="Group 13"/>
            <p:cNvGrpSpPr/>
            <p:nvPr/>
          </p:nvGrpSpPr>
          <p:grpSpPr>
            <a:xfrm>
              <a:off x="1787080" y="1020392"/>
              <a:ext cx="6894633" cy="2942007"/>
              <a:chOff x="1266540" y="1668093"/>
              <a:chExt cx="5331868" cy="1969239"/>
            </a:xfrm>
          </p:grpSpPr>
          <p:sp>
            <p:nvSpPr>
              <p:cNvPr id="6" name="Freeform 5"/>
              <p:cNvSpPr/>
              <p:nvPr/>
            </p:nvSpPr>
            <p:spPr>
              <a:xfrm>
                <a:off x="5308608" y="1673691"/>
                <a:ext cx="1201048" cy="475488"/>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bg1">
                  <a:lumMod val="50000"/>
                </a:schemeClr>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600" b="1" dirty="0">
                    <a:cs typeface="Arial"/>
                  </a:rPr>
                  <a:t>Test your Work</a:t>
                </a:r>
                <a:endParaRPr lang="en-US" sz="1600" dirty="0">
                  <a:cs typeface="Arial"/>
                </a:endParaRPr>
              </a:p>
            </p:txBody>
          </p:sp>
          <p:sp>
            <p:nvSpPr>
              <p:cNvPr id="7" name="Freeform 6"/>
              <p:cNvSpPr/>
              <p:nvPr/>
            </p:nvSpPr>
            <p:spPr>
              <a:xfrm>
                <a:off x="5318248" y="2231892"/>
                <a:ext cx="1280160" cy="1405440"/>
              </a:xfrm>
              <a:custGeom>
                <a:avLst/>
                <a:gdLst>
                  <a:gd name="connsiteX0" fmla="*/ 0 w 1409499"/>
                  <a:gd name="connsiteY0" fmla="*/ 0 h 1405440"/>
                  <a:gd name="connsiteX1" fmla="*/ 1409499 w 1409499"/>
                  <a:gd name="connsiteY1" fmla="*/ 0 h 1405440"/>
                  <a:gd name="connsiteX2" fmla="*/ 1409499 w 1409499"/>
                  <a:gd name="connsiteY2" fmla="*/ 1405440 h 1405440"/>
                  <a:gd name="connsiteX3" fmla="*/ 0 w 1409499"/>
                  <a:gd name="connsiteY3" fmla="*/ 1405440 h 1405440"/>
                  <a:gd name="connsiteX4" fmla="*/ 0 w 1409499"/>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9" h="1405440">
                    <a:moveTo>
                      <a:pt x="0" y="0"/>
                    </a:moveTo>
                    <a:lnTo>
                      <a:pt x="1409499" y="0"/>
                    </a:lnTo>
                    <a:lnTo>
                      <a:pt x="1409499" y="1405440"/>
                    </a:lnTo>
                    <a:lnTo>
                      <a:pt x="0" y="1405440"/>
                    </a:lnTo>
                    <a:lnTo>
                      <a:pt x="0" y="0"/>
                    </a:lnTo>
                    <a:close/>
                  </a:path>
                </a:pathLst>
              </a:custGeom>
              <a:noFill/>
              <a:ln>
                <a:no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99568" rIns="0" bIns="149352" numCol="1" spcCol="1270" anchor="t" anchorCtr="0">
                <a:noAutofit/>
              </a:bodyPr>
              <a:lstStyle/>
              <a:p>
                <a:pPr marL="152396" lvl="1" indent="-152396" defTabSz="829713">
                  <a:spcBef>
                    <a:spcPct val="0"/>
                  </a:spcBef>
                  <a:spcAft>
                    <a:spcPts val="533"/>
                  </a:spcAft>
                  <a:buFont typeface="Arial"/>
                  <a:buChar char="•"/>
                </a:pPr>
                <a:r>
                  <a:rPr lang="en-US" sz="1600" dirty="0">
                    <a:cs typeface="Arial"/>
                  </a:rPr>
                  <a:t>Create Support Request or Incident</a:t>
                </a:r>
              </a:p>
              <a:p>
                <a:pPr marL="152396" lvl="1" indent="-152396" defTabSz="829713">
                  <a:spcBef>
                    <a:spcPct val="0"/>
                  </a:spcBef>
                  <a:spcAft>
                    <a:spcPts val="533"/>
                  </a:spcAft>
                  <a:buFont typeface="Arial"/>
                  <a:buChar char="•"/>
                </a:pPr>
                <a:r>
                  <a:rPr lang="en-US" sz="1600" dirty="0">
                    <a:cs typeface="Arial"/>
                  </a:rPr>
                  <a:t>Select a Service</a:t>
                </a:r>
              </a:p>
            </p:txBody>
          </p:sp>
          <p:sp>
            <p:nvSpPr>
              <p:cNvPr id="8" name="Freeform 7"/>
              <p:cNvSpPr/>
              <p:nvPr/>
            </p:nvSpPr>
            <p:spPr>
              <a:xfrm>
                <a:off x="3976315" y="1673691"/>
                <a:ext cx="1165105" cy="475488"/>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3"/>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600" b="1" dirty="0">
                    <a:cs typeface="Arial"/>
                  </a:rPr>
                  <a:t>Create a SLA</a:t>
                </a:r>
                <a:endParaRPr lang="en-US" sz="1600" dirty="0">
                  <a:cs typeface="Arial"/>
                </a:endParaRPr>
              </a:p>
            </p:txBody>
          </p:sp>
          <p:sp>
            <p:nvSpPr>
              <p:cNvPr id="9" name="Freeform 8"/>
              <p:cNvSpPr/>
              <p:nvPr/>
            </p:nvSpPr>
            <p:spPr>
              <a:xfrm>
                <a:off x="3966643" y="2231892"/>
                <a:ext cx="1355300" cy="1405440"/>
              </a:xfrm>
              <a:custGeom>
                <a:avLst/>
                <a:gdLst>
                  <a:gd name="connsiteX0" fmla="*/ 0 w 1409499"/>
                  <a:gd name="connsiteY0" fmla="*/ 0 h 1405440"/>
                  <a:gd name="connsiteX1" fmla="*/ 1409499 w 1409499"/>
                  <a:gd name="connsiteY1" fmla="*/ 0 h 1405440"/>
                  <a:gd name="connsiteX2" fmla="*/ 1409499 w 1409499"/>
                  <a:gd name="connsiteY2" fmla="*/ 1405440 h 1405440"/>
                  <a:gd name="connsiteX3" fmla="*/ 0 w 1409499"/>
                  <a:gd name="connsiteY3" fmla="*/ 1405440 h 1405440"/>
                  <a:gd name="connsiteX4" fmla="*/ 0 w 1409499"/>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9" h="1405440">
                    <a:moveTo>
                      <a:pt x="0" y="0"/>
                    </a:moveTo>
                    <a:lnTo>
                      <a:pt x="1409499" y="0"/>
                    </a:lnTo>
                    <a:lnTo>
                      <a:pt x="1409499" y="1405440"/>
                    </a:lnTo>
                    <a:lnTo>
                      <a:pt x="0" y="1405440"/>
                    </a:lnTo>
                    <a:lnTo>
                      <a:pt x="0" y="0"/>
                    </a:lnTo>
                    <a:close/>
                  </a:path>
                </a:pathLst>
              </a:custGeom>
              <a:noFill/>
              <a:ln>
                <a:no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99568" rIns="0" bIns="149352" numCol="1" spcCol="1270" anchor="t" anchorCtr="0">
                <a:noAutofit/>
              </a:bodyPr>
              <a:lstStyle/>
              <a:p>
                <a:pPr marL="152396" lvl="1" indent="-152396" defTabSz="829713">
                  <a:spcBef>
                    <a:spcPct val="0"/>
                  </a:spcBef>
                  <a:spcAft>
                    <a:spcPts val="533"/>
                  </a:spcAft>
                  <a:buFont typeface="Arial"/>
                  <a:buChar char="•"/>
                </a:pPr>
                <a:r>
                  <a:rPr lang="en-US" sz="1600" dirty="0">
                    <a:cs typeface="Arial"/>
                  </a:rPr>
                  <a:t>Active</a:t>
                </a:r>
              </a:p>
              <a:p>
                <a:pPr marL="152396" lvl="1" indent="-152396" defTabSz="829713">
                  <a:spcBef>
                    <a:spcPct val="0"/>
                  </a:spcBef>
                  <a:spcAft>
                    <a:spcPts val="533"/>
                  </a:spcAft>
                  <a:buFont typeface="Arial"/>
                  <a:buChar char="•"/>
                </a:pPr>
                <a:r>
                  <a:rPr lang="en-US" sz="1600" dirty="0">
                    <a:cs typeface="Arial"/>
                  </a:rPr>
                  <a:t>Select Service(s)</a:t>
                </a:r>
              </a:p>
              <a:p>
                <a:pPr marL="152396" lvl="1" indent="-152396" defTabSz="829713">
                  <a:spcBef>
                    <a:spcPct val="0"/>
                  </a:spcBef>
                  <a:spcAft>
                    <a:spcPts val="533"/>
                  </a:spcAft>
                  <a:buFont typeface="Arial"/>
                  <a:buChar char="•"/>
                </a:pPr>
                <a:r>
                  <a:rPr lang="en-US" sz="1600" dirty="0">
                    <a:cs typeface="Arial"/>
                  </a:rPr>
                  <a:t>Assign Service Level Target (Support </a:t>
                </a:r>
                <a:br>
                  <a:rPr lang="en-US" sz="1600" dirty="0">
                    <a:cs typeface="Arial"/>
                  </a:rPr>
                </a:br>
                <a:r>
                  <a:rPr lang="en-US" sz="1600" dirty="0">
                    <a:cs typeface="Arial"/>
                  </a:rPr>
                  <a:t>Request and/or Incident)</a:t>
                </a:r>
              </a:p>
            </p:txBody>
          </p:sp>
          <p:sp>
            <p:nvSpPr>
              <p:cNvPr id="10" name="Freeform 9"/>
              <p:cNvSpPr/>
              <p:nvPr/>
            </p:nvSpPr>
            <p:spPr>
              <a:xfrm>
                <a:off x="2658157" y="1668093"/>
                <a:ext cx="1194289" cy="475488"/>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2"/>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600" b="1" dirty="0">
                    <a:cs typeface="Arial"/>
                  </a:rPr>
                  <a:t>Update Target Definition</a:t>
                </a:r>
                <a:endParaRPr lang="en-US" sz="1600" dirty="0">
                  <a:cs typeface="Arial"/>
                </a:endParaRPr>
              </a:p>
            </p:txBody>
          </p:sp>
          <p:sp>
            <p:nvSpPr>
              <p:cNvPr id="11" name="Freeform 10"/>
              <p:cNvSpPr/>
              <p:nvPr/>
            </p:nvSpPr>
            <p:spPr>
              <a:xfrm>
                <a:off x="2642005" y="2231892"/>
                <a:ext cx="1458138" cy="1405440"/>
              </a:xfrm>
              <a:custGeom>
                <a:avLst/>
                <a:gdLst>
                  <a:gd name="connsiteX0" fmla="*/ 0 w 1409499"/>
                  <a:gd name="connsiteY0" fmla="*/ 0 h 1405440"/>
                  <a:gd name="connsiteX1" fmla="*/ 1409499 w 1409499"/>
                  <a:gd name="connsiteY1" fmla="*/ 0 h 1405440"/>
                  <a:gd name="connsiteX2" fmla="*/ 1409499 w 1409499"/>
                  <a:gd name="connsiteY2" fmla="*/ 1405440 h 1405440"/>
                  <a:gd name="connsiteX3" fmla="*/ 0 w 1409499"/>
                  <a:gd name="connsiteY3" fmla="*/ 1405440 h 1405440"/>
                  <a:gd name="connsiteX4" fmla="*/ 0 w 1409499"/>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9" h="1405440">
                    <a:moveTo>
                      <a:pt x="0" y="0"/>
                    </a:moveTo>
                    <a:lnTo>
                      <a:pt x="1409499" y="0"/>
                    </a:lnTo>
                    <a:lnTo>
                      <a:pt x="1409499" y="1405440"/>
                    </a:lnTo>
                    <a:lnTo>
                      <a:pt x="0" y="1405440"/>
                    </a:lnTo>
                    <a:lnTo>
                      <a:pt x="0" y="0"/>
                    </a:lnTo>
                    <a:close/>
                  </a:path>
                </a:pathLst>
              </a:custGeom>
              <a:noFill/>
              <a:ln>
                <a:no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99568" rIns="0" bIns="149352" numCol="1" spcCol="1270" anchor="t" anchorCtr="0">
                <a:noAutofit/>
              </a:bodyPr>
              <a:lstStyle/>
              <a:p>
                <a:pPr marL="152396" lvl="1" indent="-152396" defTabSz="829713">
                  <a:spcBef>
                    <a:spcPct val="0"/>
                  </a:spcBef>
                  <a:spcAft>
                    <a:spcPts val="533"/>
                  </a:spcAft>
                  <a:buFont typeface="Arial"/>
                  <a:buChar char="•"/>
                </a:pPr>
                <a:r>
                  <a:rPr lang="en-US" sz="1600" dirty="0">
                    <a:cs typeface="Arial"/>
                  </a:rPr>
                  <a:t>Edit or create </a:t>
                </a:r>
                <a:br>
                  <a:rPr lang="en-US" sz="1600" dirty="0">
                    <a:cs typeface="Arial"/>
                  </a:rPr>
                </a:br>
                <a:r>
                  <a:rPr lang="en-US" sz="1600" dirty="0">
                    <a:cs typeface="Arial"/>
                  </a:rPr>
                  <a:t>definition</a:t>
                </a:r>
              </a:p>
              <a:p>
                <a:pPr marL="152396" lvl="1" indent="-152396" defTabSz="829713">
                  <a:spcBef>
                    <a:spcPct val="0"/>
                  </a:spcBef>
                  <a:spcAft>
                    <a:spcPts val="533"/>
                  </a:spcAft>
                  <a:buFont typeface="Arial"/>
                  <a:buChar char="•"/>
                </a:pPr>
                <a:r>
                  <a:rPr lang="en-US" sz="1600" dirty="0">
                    <a:cs typeface="Arial"/>
                  </a:rPr>
                  <a:t>Set Duration</a:t>
                </a:r>
              </a:p>
            </p:txBody>
          </p:sp>
          <p:sp>
            <p:nvSpPr>
              <p:cNvPr id="12" name="Freeform 11"/>
              <p:cNvSpPr/>
              <p:nvPr/>
            </p:nvSpPr>
            <p:spPr>
              <a:xfrm>
                <a:off x="1376398" y="1668093"/>
                <a:ext cx="1170302" cy="475488"/>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1"/>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600" b="1" dirty="0">
                    <a:cs typeface="Arial"/>
                  </a:rPr>
                  <a:t>Create SLT sets</a:t>
                </a:r>
              </a:p>
            </p:txBody>
          </p:sp>
          <p:sp>
            <p:nvSpPr>
              <p:cNvPr id="13" name="Freeform 12"/>
              <p:cNvSpPr/>
              <p:nvPr/>
            </p:nvSpPr>
            <p:spPr>
              <a:xfrm>
                <a:off x="1266540" y="2231892"/>
                <a:ext cx="1280160" cy="1405440"/>
              </a:xfrm>
              <a:custGeom>
                <a:avLst/>
                <a:gdLst>
                  <a:gd name="connsiteX0" fmla="*/ 0 w 1409499"/>
                  <a:gd name="connsiteY0" fmla="*/ 0 h 1405440"/>
                  <a:gd name="connsiteX1" fmla="*/ 1409499 w 1409499"/>
                  <a:gd name="connsiteY1" fmla="*/ 0 h 1405440"/>
                  <a:gd name="connsiteX2" fmla="*/ 1409499 w 1409499"/>
                  <a:gd name="connsiteY2" fmla="*/ 1405440 h 1405440"/>
                  <a:gd name="connsiteX3" fmla="*/ 0 w 1409499"/>
                  <a:gd name="connsiteY3" fmla="*/ 1405440 h 1405440"/>
                  <a:gd name="connsiteX4" fmla="*/ 0 w 1409499"/>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9" h="1405440">
                    <a:moveTo>
                      <a:pt x="0" y="0"/>
                    </a:moveTo>
                    <a:lnTo>
                      <a:pt x="1409499" y="0"/>
                    </a:lnTo>
                    <a:lnTo>
                      <a:pt x="1409499" y="1405440"/>
                    </a:lnTo>
                    <a:lnTo>
                      <a:pt x="0" y="1405440"/>
                    </a:lnTo>
                    <a:lnTo>
                      <a:pt x="0" y="0"/>
                    </a:lnTo>
                    <a:close/>
                  </a:path>
                </a:pathLst>
              </a:custGeom>
              <a:noFill/>
              <a:ln>
                <a:no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99568" rIns="0" bIns="149352" numCol="1" spcCol="1270" anchor="t" anchorCtr="0">
                <a:noAutofit/>
              </a:bodyPr>
              <a:lstStyle/>
              <a:p>
                <a:pPr marL="152396" lvl="1" indent="-152396" defTabSz="829713">
                  <a:spcBef>
                    <a:spcPct val="0"/>
                  </a:spcBef>
                  <a:spcAft>
                    <a:spcPts val="533"/>
                  </a:spcAft>
                  <a:buFont typeface="Arial"/>
                  <a:buChar char="•"/>
                </a:pPr>
                <a:r>
                  <a:rPr lang="en-US" sz="1600" dirty="0">
                    <a:cs typeface="Arial"/>
                  </a:rPr>
                  <a:t>Automatically builds 12 Target definitions</a:t>
                </a:r>
              </a:p>
            </p:txBody>
          </p:sp>
        </p:grpSp>
        <p:sp>
          <p:nvSpPr>
            <p:cNvPr id="14" name="Freeform 13"/>
            <p:cNvSpPr/>
            <p:nvPr/>
          </p:nvSpPr>
          <p:spPr>
            <a:xfrm>
              <a:off x="233812" y="1028755"/>
              <a:ext cx="1532397" cy="710370"/>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rgbClr val="FFC000"/>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600" b="1" dirty="0">
                  <a:cs typeface="Arial"/>
                </a:rPr>
                <a:t>Create Holiday &amp; Work Schedule</a:t>
              </a:r>
            </a:p>
          </p:txBody>
        </p:sp>
        <p:sp>
          <p:nvSpPr>
            <p:cNvPr id="15" name="Freeform 14"/>
            <p:cNvSpPr/>
            <p:nvPr/>
          </p:nvSpPr>
          <p:spPr>
            <a:xfrm>
              <a:off x="101787" y="1871060"/>
              <a:ext cx="1655370" cy="2099702"/>
            </a:xfrm>
            <a:custGeom>
              <a:avLst/>
              <a:gdLst>
                <a:gd name="connsiteX0" fmla="*/ 0 w 1409499"/>
                <a:gd name="connsiteY0" fmla="*/ 0 h 1405440"/>
                <a:gd name="connsiteX1" fmla="*/ 1409499 w 1409499"/>
                <a:gd name="connsiteY1" fmla="*/ 0 h 1405440"/>
                <a:gd name="connsiteX2" fmla="*/ 1409499 w 1409499"/>
                <a:gd name="connsiteY2" fmla="*/ 1405440 h 1405440"/>
                <a:gd name="connsiteX3" fmla="*/ 0 w 1409499"/>
                <a:gd name="connsiteY3" fmla="*/ 1405440 h 1405440"/>
                <a:gd name="connsiteX4" fmla="*/ 0 w 1409499"/>
                <a:gd name="connsiteY4" fmla="*/ 0 h 1405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9" h="1405440">
                  <a:moveTo>
                    <a:pt x="0" y="0"/>
                  </a:moveTo>
                  <a:lnTo>
                    <a:pt x="1409499" y="0"/>
                  </a:lnTo>
                  <a:lnTo>
                    <a:pt x="1409499" y="1405440"/>
                  </a:lnTo>
                  <a:lnTo>
                    <a:pt x="0" y="1405440"/>
                  </a:lnTo>
                  <a:lnTo>
                    <a:pt x="0" y="0"/>
                  </a:lnTo>
                  <a:close/>
                </a:path>
              </a:pathLst>
            </a:custGeom>
            <a:noFill/>
            <a:ln>
              <a:noFill/>
            </a:ln>
          </p:spPr>
          <p:style>
            <a:lnRef idx="1">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99568" rIns="0" bIns="149352" numCol="1" spcCol="1270" anchor="t" anchorCtr="0">
              <a:noAutofit/>
            </a:bodyPr>
            <a:lstStyle/>
            <a:p>
              <a:pPr marL="152396" lvl="1" indent="-152396" defTabSz="829713">
                <a:spcBef>
                  <a:spcPct val="0"/>
                </a:spcBef>
                <a:spcAft>
                  <a:spcPts val="533"/>
                </a:spcAft>
                <a:buFont typeface="Arial"/>
                <a:buChar char="•"/>
              </a:pPr>
              <a:r>
                <a:rPr lang="en-US" sz="1600" dirty="0">
                  <a:solidFill>
                    <a:schemeClr val="tx1"/>
                  </a:solidFill>
                  <a:cs typeface="Arial"/>
                </a:rPr>
                <a:t>Create Holiday</a:t>
              </a:r>
            </a:p>
            <a:p>
              <a:pPr marL="152396" lvl="1" indent="-152396" defTabSz="829713">
                <a:spcBef>
                  <a:spcPct val="0"/>
                </a:spcBef>
                <a:spcAft>
                  <a:spcPts val="533"/>
                </a:spcAft>
                <a:buFont typeface="Arial"/>
                <a:buChar char="•"/>
              </a:pPr>
              <a:r>
                <a:rPr lang="en-US" sz="1600" dirty="0">
                  <a:solidFill>
                    <a:schemeClr val="tx1"/>
                  </a:solidFill>
                  <a:cs typeface="Arial"/>
                </a:rPr>
                <a:t>Create Work schedule to set times to measure service level performance</a:t>
              </a:r>
            </a:p>
            <a:p>
              <a:pPr marL="152396" lvl="1" indent="-152396" defTabSz="829713">
                <a:spcBef>
                  <a:spcPct val="0"/>
                </a:spcBef>
                <a:spcAft>
                  <a:spcPts val="533"/>
                </a:spcAft>
                <a:buFont typeface="Arial"/>
                <a:buChar char="•"/>
              </a:pPr>
              <a:r>
                <a:rPr lang="en-US" sz="1600" dirty="0">
                  <a:solidFill>
                    <a:schemeClr val="tx1"/>
                  </a:solidFill>
                  <a:cs typeface="Arial"/>
                </a:rPr>
                <a:t>Add holiday to work schedule </a:t>
              </a:r>
            </a:p>
          </p:txBody>
        </p:sp>
      </p:grpSp>
      <p:sp>
        <p:nvSpPr>
          <p:cNvPr id="17" name="Slide Number Placeholder 16"/>
          <p:cNvSpPr>
            <a:spLocks noGrp="1"/>
          </p:cNvSpPr>
          <p:nvPr>
            <p:ph type="sldNum" sz="quarter" idx="4"/>
          </p:nvPr>
        </p:nvSpPr>
        <p:spPr/>
        <p:txBody>
          <a:bodyPr/>
          <a:lstStyle/>
          <a:p>
            <a:fld id="{0FB999A9-77CE-4AD1-9911-24A29F08BC34}" type="slidenum">
              <a:rPr lang="en-US" smtClean="0"/>
              <a:pPr/>
              <a:t>20</a:t>
            </a:fld>
            <a:endParaRPr lang="en-US" dirty="0"/>
          </a:p>
        </p:txBody>
      </p:sp>
    </p:spTree>
    <p:extLst>
      <p:ext uri="{BB962C8B-B14F-4D97-AF65-F5344CB8AC3E}">
        <p14:creationId xmlns:p14="http://schemas.microsoft.com/office/powerpoint/2010/main" val="200340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 Period Management</a:t>
            </a:r>
            <a:endParaRPr lang="en-US" dirty="0"/>
          </a:p>
        </p:txBody>
      </p:sp>
      <p:sp>
        <p:nvSpPr>
          <p:cNvPr id="2" name="Subtitle 1"/>
          <p:cNvSpPr>
            <a:spLocks noGrp="1"/>
          </p:cNvSpPr>
          <p:nvPr>
            <p:ph type="body" sz="quarter" idx="13"/>
          </p:nvPr>
        </p:nvSpPr>
        <p:spPr/>
        <p:txBody>
          <a:bodyPr/>
          <a:lstStyle/>
          <a:p>
            <a:r>
              <a:rPr lang="en-US" dirty="0"/>
              <a:t>Mega Menu &gt; Plan &gt; Time Period</a:t>
            </a:r>
          </a:p>
        </p:txBody>
      </p:sp>
      <p:sp>
        <p:nvSpPr>
          <p:cNvPr id="4" name="Content Placeholder 3"/>
          <p:cNvSpPr>
            <a:spLocks noGrp="1"/>
          </p:cNvSpPr>
          <p:nvPr>
            <p:ph idx="1"/>
          </p:nvPr>
        </p:nvSpPr>
        <p:spPr>
          <a:xfrm>
            <a:off x="609601" y="1524002"/>
            <a:ext cx="2575604" cy="4571999"/>
          </a:xfrm>
        </p:spPr>
        <p:txBody>
          <a:bodyPr>
            <a:normAutofit fontScale="92500" lnSpcReduction="20000"/>
          </a:bodyPr>
          <a:lstStyle/>
          <a:p>
            <a:r>
              <a:rPr lang="en-US" dirty="0" smtClean="0"/>
              <a:t>Event Types</a:t>
            </a:r>
          </a:p>
          <a:p>
            <a:pPr lvl="1"/>
            <a:r>
              <a:rPr lang="en-US" i="1" dirty="0" smtClean="0"/>
              <a:t>Maintenance</a:t>
            </a:r>
          </a:p>
          <a:p>
            <a:pPr lvl="1"/>
            <a:r>
              <a:rPr lang="en-US" i="1" dirty="0" smtClean="0"/>
              <a:t>Blackout</a:t>
            </a:r>
          </a:p>
          <a:p>
            <a:pPr lvl="1"/>
            <a:r>
              <a:rPr lang="en-US" i="1" dirty="0" smtClean="0"/>
              <a:t>Holiday</a:t>
            </a:r>
          </a:p>
          <a:p>
            <a:pPr lvl="1"/>
            <a:r>
              <a:rPr lang="en-US" i="1" dirty="0" smtClean="0"/>
              <a:t>Event</a:t>
            </a:r>
          </a:p>
          <a:p>
            <a:pPr lvl="1"/>
            <a:r>
              <a:rPr lang="en-US" dirty="0">
                <a:solidFill>
                  <a:schemeClr val="tx1"/>
                </a:solidFill>
              </a:rPr>
              <a:t>Work Schedule (SLM)</a:t>
            </a:r>
          </a:p>
          <a:p>
            <a:pPr lvl="1"/>
            <a:endParaRPr lang="fr-FR" dirty="0" smtClean="0"/>
          </a:p>
          <a:p>
            <a:r>
              <a:rPr lang="en-US" dirty="0" smtClean="0"/>
              <a:t>Recurring/One </a:t>
            </a:r>
            <a:r>
              <a:rPr lang="en-US" dirty="0"/>
              <a:t>time events</a:t>
            </a:r>
          </a:p>
          <a:p>
            <a:r>
              <a:rPr lang="en-US" dirty="0"/>
              <a:t>Select Holiday schedule</a:t>
            </a:r>
          </a:p>
          <a:p>
            <a:pPr lvl="1"/>
            <a:endParaRPr lang="en-US" dirty="0" smtClean="0"/>
          </a:p>
        </p:txBody>
      </p:sp>
      <p:pic>
        <p:nvPicPr>
          <p:cNvPr id="6" name="Picture 5"/>
          <p:cNvPicPr>
            <a:picLocks noChangeAspect="1"/>
          </p:cNvPicPr>
          <p:nvPr/>
        </p:nvPicPr>
        <p:blipFill rotWithShape="1">
          <a:blip r:embed="rId3"/>
          <a:srcRect l="660"/>
          <a:stretch/>
        </p:blipFill>
        <p:spPr>
          <a:xfrm>
            <a:off x="5927643" y="600676"/>
            <a:ext cx="5898260" cy="3235656"/>
          </a:xfrm>
          <a:prstGeom prst="rect">
            <a:avLst/>
          </a:prstGeom>
        </p:spPr>
      </p:pic>
      <p:pic>
        <p:nvPicPr>
          <p:cNvPr id="7" name="Picture 6"/>
          <p:cNvPicPr>
            <a:picLocks noChangeAspect="1"/>
          </p:cNvPicPr>
          <p:nvPr/>
        </p:nvPicPr>
        <p:blipFill>
          <a:blip r:embed="rId4"/>
          <a:stretch>
            <a:fillRect/>
          </a:stretch>
        </p:blipFill>
        <p:spPr>
          <a:xfrm>
            <a:off x="3286540" y="2894824"/>
            <a:ext cx="4898003" cy="3551051"/>
          </a:xfrm>
          <a:prstGeom prst="rect">
            <a:avLst/>
          </a:prstGeom>
        </p:spPr>
      </p:pic>
      <p:pic>
        <p:nvPicPr>
          <p:cNvPr id="9" name="Picture 8"/>
          <p:cNvPicPr>
            <a:picLocks noChangeAspect="1"/>
          </p:cNvPicPr>
          <p:nvPr/>
        </p:nvPicPr>
        <p:blipFill>
          <a:blip r:embed="rId5"/>
          <a:stretch>
            <a:fillRect/>
          </a:stretch>
        </p:blipFill>
        <p:spPr>
          <a:xfrm>
            <a:off x="7908899" y="3727957"/>
            <a:ext cx="3579444" cy="2162304"/>
          </a:xfrm>
          <a:prstGeom prst="rect">
            <a:avLst/>
          </a:prstGeom>
        </p:spPr>
      </p:pic>
      <p:sp>
        <p:nvSpPr>
          <p:cNvPr id="10" name="Freeform 9"/>
          <p:cNvSpPr/>
          <p:nvPr/>
        </p:nvSpPr>
        <p:spPr>
          <a:xfrm>
            <a:off x="10093363" y="297560"/>
            <a:ext cx="1833876" cy="617449"/>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rgbClr val="FFC000"/>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467" b="1" dirty="0">
                <a:cs typeface="Arial"/>
              </a:rPr>
              <a:t>Create Holiday &amp; Work Schedule</a:t>
            </a:r>
          </a:p>
        </p:txBody>
      </p:sp>
      <p:sp>
        <p:nvSpPr>
          <p:cNvPr id="8" name="Slide Number Placeholder 7"/>
          <p:cNvSpPr>
            <a:spLocks noGrp="1"/>
          </p:cNvSpPr>
          <p:nvPr>
            <p:ph type="sldNum" sz="quarter" idx="12"/>
          </p:nvPr>
        </p:nvSpPr>
        <p:spPr/>
        <p:txBody>
          <a:bodyPr/>
          <a:lstStyle/>
          <a:p>
            <a:fld id="{B016F8AB-BCEA-4347-8BA6-BE776009BC89}" type="slidenum">
              <a:rPr lang="en-US" smtClean="0"/>
              <a:t>21</a:t>
            </a:fld>
            <a:endParaRPr lang="en-US"/>
          </a:p>
        </p:txBody>
      </p:sp>
      <p:sp>
        <p:nvSpPr>
          <p:cNvPr id="11" name="Rectangle 10"/>
          <p:cNvSpPr/>
          <p:nvPr/>
        </p:nvSpPr>
        <p:spPr>
          <a:xfrm>
            <a:off x="5952357" y="625390"/>
            <a:ext cx="238378" cy="215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6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86" y="280991"/>
            <a:ext cx="10311765" cy="657844"/>
          </a:xfrm>
        </p:spPr>
        <p:txBody>
          <a:bodyPr/>
          <a:lstStyle/>
          <a:p>
            <a:r>
              <a:rPr lang="en-US" dirty="0" smtClean="0"/>
              <a:t>Create Service Level Target Set</a:t>
            </a:r>
            <a:endParaRPr lang="en-US" dirty="0"/>
          </a:p>
        </p:txBody>
      </p:sp>
      <p:sp>
        <p:nvSpPr>
          <p:cNvPr id="4" name="Subtitle 3"/>
          <p:cNvSpPr>
            <a:spLocks noGrp="1"/>
          </p:cNvSpPr>
          <p:nvPr>
            <p:ph type="body" sz="quarter" idx="13"/>
          </p:nvPr>
        </p:nvSpPr>
        <p:spPr>
          <a:xfrm>
            <a:off x="950977" y="938835"/>
            <a:ext cx="10307574" cy="418375"/>
          </a:xfrm>
        </p:spPr>
        <p:txBody>
          <a:bodyPr/>
          <a:lstStyle/>
          <a:p>
            <a:r>
              <a:rPr lang="en-US" dirty="0" smtClean="0"/>
              <a:t>Mega Menu &gt; Plan &gt; S</a:t>
            </a:r>
            <a:r>
              <a:rPr lang="en-US" dirty="0" smtClean="0">
                <a:sym typeface="Wingdings" pitchFamily="2" charset="2"/>
              </a:rPr>
              <a:t>ervice </a:t>
            </a:r>
            <a:r>
              <a:rPr lang="en-US" dirty="0">
                <a:sym typeface="Wingdings" pitchFamily="2" charset="2"/>
              </a:rPr>
              <a:t>Level </a:t>
            </a:r>
            <a:r>
              <a:rPr lang="en-US" dirty="0" smtClean="0">
                <a:sym typeface="Wingdings" pitchFamily="2" charset="2"/>
              </a:rPr>
              <a:t>&gt; Service Level Target Sets </a:t>
            </a:r>
            <a:endParaRPr lang="en-US" dirty="0"/>
          </a:p>
          <a:p>
            <a:endParaRPr lang="en-US" dirty="0"/>
          </a:p>
        </p:txBody>
      </p:sp>
      <p:sp>
        <p:nvSpPr>
          <p:cNvPr id="6" name="Freeform 5"/>
          <p:cNvSpPr/>
          <p:nvPr/>
        </p:nvSpPr>
        <p:spPr>
          <a:xfrm>
            <a:off x="10095901" y="281024"/>
            <a:ext cx="1828800" cy="633984"/>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1"/>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467" b="1" dirty="0">
                <a:cs typeface="Arial"/>
              </a:rPr>
              <a:t>Create SLT Sets</a:t>
            </a:r>
            <a:endParaRPr lang="en-US" sz="1467" dirty="0">
              <a:cs typeface="Aria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5828"/>
          <a:stretch/>
        </p:blipFill>
        <p:spPr bwMode="auto">
          <a:xfrm>
            <a:off x="398698" y="1409700"/>
            <a:ext cx="8631671" cy="398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0" y="2378375"/>
            <a:ext cx="7518400" cy="3571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4"/>
          </p:nvPr>
        </p:nvSpPr>
        <p:spPr/>
        <p:txBody>
          <a:bodyPr/>
          <a:lstStyle/>
          <a:p>
            <a:fld id="{0FB999A9-77CE-4AD1-9911-24A29F08BC34}" type="slidenum">
              <a:rPr lang="en-US" smtClean="0"/>
              <a:pPr/>
              <a:t>22</a:t>
            </a:fld>
            <a:endParaRPr lang="en-US" dirty="0"/>
          </a:p>
        </p:txBody>
      </p:sp>
    </p:spTree>
    <p:extLst>
      <p:ext uri="{BB962C8B-B14F-4D97-AF65-F5344CB8AC3E}">
        <p14:creationId xmlns:p14="http://schemas.microsoft.com/office/powerpoint/2010/main" val="348323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2" y="383668"/>
            <a:ext cx="10969943" cy="411480"/>
          </a:xfrm>
        </p:spPr>
        <p:txBody>
          <a:bodyPr/>
          <a:lstStyle/>
          <a:p>
            <a:r>
              <a:rPr lang="en-US" dirty="0"/>
              <a:t>Update the Target Definition Duration times</a:t>
            </a:r>
          </a:p>
        </p:txBody>
      </p:sp>
      <p:sp>
        <p:nvSpPr>
          <p:cNvPr id="2" name="Subtitle 1"/>
          <p:cNvSpPr>
            <a:spLocks noGrp="1"/>
          </p:cNvSpPr>
          <p:nvPr>
            <p:ph type="body" sz="quarter" idx="13"/>
          </p:nvPr>
        </p:nvSpPr>
        <p:spPr/>
        <p:txBody>
          <a:bodyPr/>
          <a:lstStyle/>
          <a:p>
            <a:r>
              <a:rPr lang="en-US" dirty="0"/>
              <a:t>Select the Service Level Target, then Edit the Definition to set </a:t>
            </a:r>
            <a:r>
              <a:rPr lang="en-US" dirty="0" smtClean="0"/>
              <a:t>duration</a:t>
            </a:r>
            <a:endParaRPr lang="en-US" dirty="0"/>
          </a:p>
          <a:p>
            <a:endParaRPr lang="en-US" dirty="0"/>
          </a:p>
        </p:txBody>
      </p:sp>
      <p:sp>
        <p:nvSpPr>
          <p:cNvPr id="4" name="Content Placeholder 3"/>
          <p:cNvSpPr>
            <a:spLocks noGrp="1"/>
          </p:cNvSpPr>
          <p:nvPr>
            <p:ph idx="1"/>
          </p:nvPr>
        </p:nvSpPr>
        <p:spPr>
          <a:xfrm>
            <a:off x="182880" y="1613986"/>
            <a:ext cx="3519875" cy="4571999"/>
          </a:xfrm>
        </p:spPr>
        <p:txBody>
          <a:bodyPr/>
          <a:lstStyle/>
          <a:p>
            <a:r>
              <a:rPr lang="en-AU" dirty="0" smtClean="0"/>
              <a:t>A Service Level Target Set contains:</a:t>
            </a:r>
          </a:p>
          <a:p>
            <a:pPr marL="380990" lvl="1" indent="-380990">
              <a:buFont typeface="Arial" panose="020B0604020202020204" pitchFamily="34" charset="0"/>
              <a:buChar char="•"/>
            </a:pPr>
            <a:r>
              <a:rPr lang="en-AU" dirty="0" smtClean="0"/>
              <a:t>Title</a:t>
            </a:r>
          </a:p>
          <a:p>
            <a:pPr marL="380990" lvl="1" indent="-380990">
              <a:buFont typeface="Arial" panose="020B0604020202020204" pitchFamily="34" charset="0"/>
              <a:buChar char="•"/>
            </a:pPr>
            <a:r>
              <a:rPr lang="en-AU" dirty="0" smtClean="0"/>
              <a:t>Description</a:t>
            </a:r>
          </a:p>
          <a:p>
            <a:pPr marL="380990" lvl="1" indent="-380990">
              <a:buFont typeface="Arial" panose="020B0604020202020204" pitchFamily="34" charset="0"/>
              <a:buChar char="•"/>
            </a:pPr>
            <a:r>
              <a:rPr lang="en-AU" dirty="0" smtClean="0"/>
              <a:t>Module</a:t>
            </a:r>
          </a:p>
          <a:p>
            <a:pPr marL="380990" lvl="1" indent="-380990">
              <a:buFont typeface="Arial" panose="020B0604020202020204" pitchFamily="34" charset="0"/>
              <a:buChar char="•"/>
            </a:pPr>
            <a:r>
              <a:rPr lang="en-AU" dirty="0" smtClean="0"/>
              <a:t>Chat enabled (request only)</a:t>
            </a:r>
          </a:p>
          <a:p>
            <a:pPr marL="380990" lvl="1" indent="-380990">
              <a:buFont typeface="Arial" panose="020B0604020202020204" pitchFamily="34" charset="0"/>
              <a:buChar char="•"/>
            </a:pPr>
            <a:r>
              <a:rPr lang="en-AU" dirty="0" smtClean="0"/>
              <a:t>Work schedule</a:t>
            </a:r>
          </a:p>
          <a:p>
            <a:pPr marL="380990" lvl="1" indent="-380990">
              <a:buFont typeface="Arial" panose="020B0604020202020204" pitchFamily="34" charset="0"/>
              <a:buChar char="•"/>
            </a:pPr>
            <a:r>
              <a:rPr lang="en-AU" dirty="0" smtClean="0"/>
              <a:t>Time zone</a:t>
            </a:r>
          </a:p>
          <a:p>
            <a:pPr marL="380990" lvl="1" indent="-380990">
              <a:buFont typeface="Arial" panose="020B0604020202020204" pitchFamily="34" charset="0"/>
              <a:buChar char="•"/>
            </a:pPr>
            <a:r>
              <a:rPr lang="en-AU" dirty="0" smtClean="0"/>
              <a:t>Service Level Target definitions</a:t>
            </a:r>
            <a:endParaRPr lang="en-US" dirty="0"/>
          </a:p>
        </p:txBody>
      </p:sp>
      <p:pic>
        <p:nvPicPr>
          <p:cNvPr id="11" name="Picture 10"/>
          <p:cNvPicPr>
            <a:picLocks noChangeAspect="1"/>
          </p:cNvPicPr>
          <p:nvPr/>
        </p:nvPicPr>
        <p:blipFill>
          <a:blip r:embed="rId3"/>
          <a:stretch>
            <a:fillRect/>
          </a:stretch>
        </p:blipFill>
        <p:spPr>
          <a:xfrm>
            <a:off x="4306958" y="1446616"/>
            <a:ext cx="7410229" cy="5133088"/>
          </a:xfrm>
          <a:prstGeom prst="rect">
            <a:avLst/>
          </a:prstGeom>
          <a:ln>
            <a:solidFill>
              <a:schemeClr val="tx1"/>
            </a:solidFill>
          </a:ln>
        </p:spPr>
      </p:pic>
      <p:sp>
        <p:nvSpPr>
          <p:cNvPr id="12" name="Rectangular Callout 11"/>
          <p:cNvSpPr/>
          <p:nvPr/>
        </p:nvSpPr>
        <p:spPr bwMode="gray">
          <a:xfrm>
            <a:off x="9594574" y="1294074"/>
            <a:ext cx="2374405" cy="1049479"/>
          </a:xfrm>
          <a:prstGeom prst="wedgeRectCallout">
            <a:avLst>
              <a:gd name="adj1" fmla="val -40713"/>
              <a:gd name="adj2" fmla="val 154318"/>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If you wish to have SLTs for </a:t>
            </a:r>
            <a:r>
              <a:rPr lang="en-AU" sz="1600" i="1" dirty="0"/>
              <a:t>Chat Response</a:t>
            </a:r>
            <a:r>
              <a:rPr lang="en-AU" sz="1600" dirty="0"/>
              <a:t>, check this box</a:t>
            </a:r>
            <a:endParaRPr lang="en-US" sz="1600" dirty="0"/>
          </a:p>
        </p:txBody>
      </p:sp>
      <p:sp>
        <p:nvSpPr>
          <p:cNvPr id="13" name="Rectangular Callout 12"/>
          <p:cNvSpPr/>
          <p:nvPr/>
        </p:nvSpPr>
        <p:spPr bwMode="gray">
          <a:xfrm>
            <a:off x="3702755" y="4346223"/>
            <a:ext cx="2247471" cy="1390216"/>
          </a:xfrm>
          <a:prstGeom prst="wedgeRectCallout">
            <a:avLst>
              <a:gd name="adj1" fmla="val 55096"/>
              <a:gd name="adj2" fmla="val 73983"/>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A </a:t>
            </a:r>
            <a:r>
              <a:rPr lang="en-AU" sz="1600" i="1" dirty="0"/>
              <a:t>Resolution</a:t>
            </a:r>
            <a:r>
              <a:rPr lang="en-AU" sz="1600" dirty="0"/>
              <a:t> and </a:t>
            </a:r>
            <a:r>
              <a:rPr lang="en-AU" sz="1600" i="1" dirty="0"/>
              <a:t>Initial review </a:t>
            </a:r>
            <a:r>
              <a:rPr lang="en-AU" sz="1600" dirty="0"/>
              <a:t>SLT will be automatically created for each </a:t>
            </a:r>
            <a:r>
              <a:rPr lang="en-AU" sz="1600" i="1" dirty="0"/>
              <a:t>Priority</a:t>
            </a:r>
            <a:r>
              <a:rPr lang="en-AU" sz="1600" dirty="0"/>
              <a:t> of request</a:t>
            </a:r>
            <a:endParaRPr lang="en-US" sz="1600" dirty="0"/>
          </a:p>
        </p:txBody>
      </p:sp>
      <p:sp>
        <p:nvSpPr>
          <p:cNvPr id="14" name="Rectangular Callout 13"/>
          <p:cNvSpPr/>
          <p:nvPr/>
        </p:nvSpPr>
        <p:spPr bwMode="gray">
          <a:xfrm>
            <a:off x="3544711" y="2810933"/>
            <a:ext cx="2405517" cy="805041"/>
          </a:xfrm>
          <a:prstGeom prst="wedgeRectCallout">
            <a:avLst>
              <a:gd name="adj1" fmla="val 61884"/>
              <a:gd name="adj2" fmla="val 38429"/>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Module is either </a:t>
            </a:r>
            <a:r>
              <a:rPr lang="en-AU" sz="1600" i="1" dirty="0"/>
              <a:t>Support Request </a:t>
            </a:r>
            <a:r>
              <a:rPr lang="en-AU" sz="1600" dirty="0"/>
              <a:t>or</a:t>
            </a:r>
            <a:r>
              <a:rPr lang="en-AU" sz="1600" i="1" dirty="0"/>
              <a:t> Incident</a:t>
            </a:r>
            <a:endParaRPr lang="en-US" sz="1600" dirty="0"/>
          </a:p>
        </p:txBody>
      </p:sp>
      <p:sp>
        <p:nvSpPr>
          <p:cNvPr id="15" name="Rectangular Callout 14"/>
          <p:cNvSpPr/>
          <p:nvPr/>
        </p:nvSpPr>
        <p:spPr bwMode="gray">
          <a:xfrm>
            <a:off x="9594574" y="3899986"/>
            <a:ext cx="2374405" cy="953951"/>
          </a:xfrm>
          <a:prstGeom prst="wedgeRectCallout">
            <a:avLst>
              <a:gd name="adj1" fmla="val -76703"/>
              <a:gd name="adj2" fmla="val -8991"/>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Can define </a:t>
            </a:r>
            <a:r>
              <a:rPr lang="en-AU" sz="1600" i="1" dirty="0"/>
              <a:t>work schedule</a:t>
            </a:r>
            <a:r>
              <a:rPr lang="en-AU" sz="1600" dirty="0"/>
              <a:t> and/or </a:t>
            </a:r>
            <a:r>
              <a:rPr lang="en-AU" sz="1600" i="1" dirty="0"/>
              <a:t>time zone </a:t>
            </a:r>
            <a:r>
              <a:rPr lang="en-AU" sz="1600" dirty="0"/>
              <a:t>for SLT Set</a:t>
            </a:r>
            <a:endParaRPr lang="en-US" sz="1600" dirty="0"/>
          </a:p>
        </p:txBody>
      </p:sp>
      <p:sp>
        <p:nvSpPr>
          <p:cNvPr id="10" name="Freeform 9"/>
          <p:cNvSpPr/>
          <p:nvPr/>
        </p:nvSpPr>
        <p:spPr>
          <a:xfrm>
            <a:off x="10095901" y="281024"/>
            <a:ext cx="1828800" cy="633984"/>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2"/>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467" b="1" dirty="0">
                <a:cs typeface="Arial"/>
              </a:rPr>
              <a:t>Update Target Definition</a:t>
            </a:r>
            <a:endParaRPr lang="en-US" sz="1467" dirty="0">
              <a:cs typeface="Arial"/>
            </a:endParaRPr>
          </a:p>
        </p:txBody>
      </p:sp>
      <p:sp>
        <p:nvSpPr>
          <p:cNvPr id="6" name="Slide Number Placeholder 5"/>
          <p:cNvSpPr>
            <a:spLocks noGrp="1"/>
          </p:cNvSpPr>
          <p:nvPr>
            <p:ph type="sldNum" sz="quarter" idx="12"/>
          </p:nvPr>
        </p:nvSpPr>
        <p:spPr/>
        <p:txBody>
          <a:bodyPr/>
          <a:lstStyle/>
          <a:p>
            <a:fld id="{B016F8AB-BCEA-4347-8BA6-BE776009BC89}" type="slidenum">
              <a:rPr lang="en-US" smtClean="0"/>
              <a:t>23</a:t>
            </a:fld>
            <a:endParaRPr lang="en-US"/>
          </a:p>
        </p:txBody>
      </p:sp>
    </p:spTree>
    <p:extLst>
      <p:ext uri="{BB962C8B-B14F-4D97-AF65-F5344CB8AC3E}">
        <p14:creationId xmlns:p14="http://schemas.microsoft.com/office/powerpoint/2010/main" val="92735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594" y="447066"/>
            <a:ext cx="10969943" cy="411480"/>
          </a:xfrm>
        </p:spPr>
        <p:txBody>
          <a:bodyPr/>
          <a:lstStyle/>
          <a:p>
            <a:r>
              <a:rPr lang="en-US" dirty="0"/>
              <a:t>Update the Target Definition Duration times</a:t>
            </a:r>
          </a:p>
        </p:txBody>
      </p:sp>
      <p:sp>
        <p:nvSpPr>
          <p:cNvPr id="2" name="Subtitle 1"/>
          <p:cNvSpPr>
            <a:spLocks noGrp="1"/>
          </p:cNvSpPr>
          <p:nvPr>
            <p:ph type="body" sz="quarter" idx="13"/>
          </p:nvPr>
        </p:nvSpPr>
        <p:spPr>
          <a:xfrm>
            <a:off x="164594" y="860098"/>
            <a:ext cx="10969943" cy="381000"/>
          </a:xfrm>
        </p:spPr>
        <p:txBody>
          <a:bodyPr/>
          <a:lstStyle/>
          <a:p>
            <a:r>
              <a:rPr lang="en-US" dirty="0"/>
              <a:t>Select the Service Level Target, then Edit the Definition to set duration</a:t>
            </a:r>
          </a:p>
          <a:p>
            <a:endParaRPr lang="en-US" dirty="0"/>
          </a:p>
        </p:txBody>
      </p:sp>
      <p:sp>
        <p:nvSpPr>
          <p:cNvPr id="4" name="Content Placeholder 3"/>
          <p:cNvSpPr>
            <a:spLocks noGrp="1"/>
          </p:cNvSpPr>
          <p:nvPr>
            <p:ph idx="1"/>
          </p:nvPr>
        </p:nvSpPr>
        <p:spPr>
          <a:xfrm>
            <a:off x="609600" y="1524003"/>
            <a:ext cx="3589867" cy="3941564"/>
          </a:xfrm>
        </p:spPr>
        <p:txBody>
          <a:bodyPr>
            <a:normAutofit lnSpcReduction="10000"/>
          </a:bodyPr>
          <a:lstStyle/>
          <a:p>
            <a:r>
              <a:rPr lang="en-AU" dirty="0" smtClean="0"/>
              <a:t>A Service Level Target Set contains:</a:t>
            </a:r>
          </a:p>
          <a:p>
            <a:pPr marL="380990" lvl="1" indent="-380990">
              <a:buFont typeface="Arial" panose="020B0604020202020204" pitchFamily="34" charset="0"/>
              <a:buChar char="•"/>
            </a:pPr>
            <a:r>
              <a:rPr lang="en-AU" dirty="0" smtClean="0"/>
              <a:t>Title</a:t>
            </a:r>
          </a:p>
          <a:p>
            <a:pPr marL="380990" lvl="1" indent="-380990">
              <a:buFont typeface="Arial" panose="020B0604020202020204" pitchFamily="34" charset="0"/>
              <a:buChar char="•"/>
            </a:pPr>
            <a:r>
              <a:rPr lang="en-AU" dirty="0" smtClean="0"/>
              <a:t>Description</a:t>
            </a:r>
          </a:p>
          <a:p>
            <a:pPr marL="380990" lvl="1" indent="-380990">
              <a:buFont typeface="Arial" panose="020B0604020202020204" pitchFamily="34" charset="0"/>
              <a:buChar char="•"/>
            </a:pPr>
            <a:r>
              <a:rPr lang="en-AU" dirty="0" smtClean="0"/>
              <a:t>Module</a:t>
            </a:r>
          </a:p>
          <a:p>
            <a:pPr marL="380990" lvl="1" indent="-380990">
              <a:buFont typeface="Arial" panose="020B0604020202020204" pitchFamily="34" charset="0"/>
              <a:buChar char="•"/>
            </a:pPr>
            <a:r>
              <a:rPr lang="en-AU" dirty="0" smtClean="0"/>
              <a:t>Chat enabled (request only)</a:t>
            </a:r>
          </a:p>
          <a:p>
            <a:pPr marL="380990" lvl="1" indent="-380990">
              <a:buFont typeface="Arial" panose="020B0604020202020204" pitchFamily="34" charset="0"/>
              <a:buChar char="•"/>
            </a:pPr>
            <a:r>
              <a:rPr lang="en-AU" dirty="0" smtClean="0"/>
              <a:t>Work schedule</a:t>
            </a:r>
          </a:p>
          <a:p>
            <a:pPr marL="380990" lvl="1" indent="-380990">
              <a:buFont typeface="Arial" panose="020B0604020202020204" pitchFamily="34" charset="0"/>
              <a:buChar char="•"/>
            </a:pPr>
            <a:r>
              <a:rPr lang="en-AU" dirty="0" smtClean="0"/>
              <a:t>Time zone</a:t>
            </a:r>
          </a:p>
          <a:p>
            <a:pPr marL="380990" lvl="1" indent="-380990">
              <a:buFont typeface="Arial" panose="020B0604020202020204" pitchFamily="34" charset="0"/>
              <a:buChar char="•"/>
            </a:pPr>
            <a:r>
              <a:rPr lang="en-AU" dirty="0" smtClean="0"/>
              <a:t>Service Level Target definitions</a:t>
            </a:r>
            <a:endParaRPr lang="en-US" dirty="0"/>
          </a:p>
        </p:txBody>
      </p:sp>
      <p:pic>
        <p:nvPicPr>
          <p:cNvPr id="6" name="Picture 5"/>
          <p:cNvPicPr>
            <a:picLocks noChangeAspect="1"/>
          </p:cNvPicPr>
          <p:nvPr/>
        </p:nvPicPr>
        <p:blipFill>
          <a:blip r:embed="rId3"/>
          <a:stretch>
            <a:fillRect/>
          </a:stretch>
        </p:blipFill>
        <p:spPr>
          <a:xfrm>
            <a:off x="4455813" y="1457337"/>
            <a:ext cx="6809088" cy="4560548"/>
          </a:xfrm>
          <a:prstGeom prst="rect">
            <a:avLst/>
          </a:prstGeom>
          <a:solidFill>
            <a:schemeClr val="bg1"/>
          </a:solidFill>
          <a:ln>
            <a:solidFill>
              <a:schemeClr val="tx1"/>
            </a:solidFill>
          </a:ln>
        </p:spPr>
      </p:pic>
      <p:sp>
        <p:nvSpPr>
          <p:cNvPr id="8" name="Rectangular Callout 7"/>
          <p:cNvSpPr/>
          <p:nvPr/>
        </p:nvSpPr>
        <p:spPr bwMode="gray">
          <a:xfrm>
            <a:off x="8719440" y="1"/>
            <a:ext cx="3366053" cy="997756"/>
          </a:xfrm>
          <a:prstGeom prst="wedgeRectCallout">
            <a:avLst>
              <a:gd name="adj1" fmla="val -74690"/>
              <a:gd name="adj2" fmla="val 134528"/>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A </a:t>
            </a:r>
            <a:r>
              <a:rPr lang="en-AU" sz="1600" i="1" dirty="0"/>
              <a:t>Resolution</a:t>
            </a:r>
            <a:r>
              <a:rPr lang="en-AU" sz="1600" dirty="0"/>
              <a:t> and </a:t>
            </a:r>
            <a:r>
              <a:rPr lang="en-AU" sz="1600" i="1" dirty="0"/>
              <a:t>Initial review </a:t>
            </a:r>
            <a:r>
              <a:rPr lang="en-AU" sz="1600" dirty="0"/>
              <a:t>SLT will be automatically created for each </a:t>
            </a:r>
            <a:r>
              <a:rPr lang="en-AU" sz="1600" i="1" dirty="0"/>
              <a:t>Priority</a:t>
            </a:r>
            <a:r>
              <a:rPr lang="en-AU" sz="1600" dirty="0"/>
              <a:t> of request</a:t>
            </a:r>
            <a:endParaRPr lang="en-US" sz="1600" dirty="0"/>
          </a:p>
        </p:txBody>
      </p:sp>
      <p:sp>
        <p:nvSpPr>
          <p:cNvPr id="9" name="Rectangular Callout 8"/>
          <p:cNvSpPr/>
          <p:nvPr/>
        </p:nvSpPr>
        <p:spPr bwMode="gray">
          <a:xfrm>
            <a:off x="555868" y="5465566"/>
            <a:ext cx="3976376" cy="1115857"/>
          </a:xfrm>
          <a:prstGeom prst="wedgeRectCallout">
            <a:avLst>
              <a:gd name="adj1" fmla="val 50492"/>
              <a:gd name="adj2" fmla="val -80704"/>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If Chat enabled checkbox was checked, a Chat request response SLT will be automatically created for each Priority of Request</a:t>
            </a:r>
            <a:endParaRPr lang="en-US" sz="1600" dirty="0"/>
          </a:p>
        </p:txBody>
      </p:sp>
      <p:sp>
        <p:nvSpPr>
          <p:cNvPr id="7" name="Slide Number Placeholder 6"/>
          <p:cNvSpPr>
            <a:spLocks noGrp="1"/>
          </p:cNvSpPr>
          <p:nvPr>
            <p:ph type="sldNum" sz="quarter" idx="12"/>
          </p:nvPr>
        </p:nvSpPr>
        <p:spPr/>
        <p:txBody>
          <a:bodyPr/>
          <a:lstStyle/>
          <a:p>
            <a:fld id="{B016F8AB-BCEA-4347-8BA6-BE776009BC89}" type="slidenum">
              <a:rPr lang="en-US" smtClean="0"/>
              <a:t>24</a:t>
            </a:fld>
            <a:endParaRPr lang="en-US"/>
          </a:p>
        </p:txBody>
      </p:sp>
    </p:spTree>
    <p:extLst>
      <p:ext uri="{BB962C8B-B14F-4D97-AF65-F5344CB8AC3E}">
        <p14:creationId xmlns:p14="http://schemas.microsoft.com/office/powerpoint/2010/main" val="42637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2" y="447066"/>
            <a:ext cx="10969943" cy="411480"/>
          </a:xfrm>
        </p:spPr>
        <p:txBody>
          <a:bodyPr/>
          <a:lstStyle/>
          <a:p>
            <a:r>
              <a:rPr lang="en-US" dirty="0"/>
              <a:t>Create a </a:t>
            </a:r>
            <a:r>
              <a:rPr lang="en-US" dirty="0" smtClean="0"/>
              <a:t>Support Agreement</a:t>
            </a:r>
            <a:endParaRPr lang="en-US" dirty="0"/>
          </a:p>
        </p:txBody>
      </p:sp>
      <p:sp>
        <p:nvSpPr>
          <p:cNvPr id="2" name="Subtitle 1"/>
          <p:cNvSpPr>
            <a:spLocks noGrp="1"/>
          </p:cNvSpPr>
          <p:nvPr>
            <p:ph type="body" sz="quarter" idx="13"/>
          </p:nvPr>
        </p:nvSpPr>
        <p:spPr/>
        <p:txBody>
          <a:bodyPr/>
          <a:lstStyle/>
          <a:p>
            <a:r>
              <a:rPr lang="en-US" dirty="0" smtClean="0"/>
              <a:t>Mega Menu &gt; Plan &gt; S</a:t>
            </a:r>
            <a:r>
              <a:rPr lang="en-US" dirty="0" smtClean="0">
                <a:sym typeface="Wingdings" pitchFamily="2" charset="2"/>
              </a:rPr>
              <a:t>ervice Level &gt; Support Agreements</a:t>
            </a:r>
            <a:endParaRPr lang="en-US" dirty="0"/>
          </a:p>
          <a:p>
            <a:endParaRPr lang="en-US" dirty="0"/>
          </a:p>
        </p:txBody>
      </p:sp>
      <p:sp>
        <p:nvSpPr>
          <p:cNvPr id="4" name="Content Placeholder 3"/>
          <p:cNvSpPr>
            <a:spLocks noGrp="1"/>
          </p:cNvSpPr>
          <p:nvPr>
            <p:ph idx="1"/>
          </p:nvPr>
        </p:nvSpPr>
        <p:spPr>
          <a:xfrm>
            <a:off x="609600" y="1524002"/>
            <a:ext cx="3488267" cy="4571999"/>
          </a:xfrm>
        </p:spPr>
        <p:txBody>
          <a:bodyPr/>
          <a:lstStyle/>
          <a:p>
            <a:r>
              <a:rPr lang="en-AU" dirty="0" smtClean="0"/>
              <a:t>A Service Level Agreement contains:</a:t>
            </a:r>
          </a:p>
          <a:p>
            <a:pPr marL="380990" lvl="1" indent="-380990">
              <a:buFont typeface="Arial" panose="020B0604020202020204" pitchFamily="34" charset="0"/>
              <a:buChar char="•"/>
            </a:pPr>
            <a:r>
              <a:rPr lang="en-AU" dirty="0" smtClean="0"/>
              <a:t>Title</a:t>
            </a:r>
          </a:p>
          <a:p>
            <a:pPr marL="380990" lvl="1" indent="-380990">
              <a:buFont typeface="Arial" panose="020B0604020202020204" pitchFamily="34" charset="0"/>
              <a:buChar char="•"/>
            </a:pPr>
            <a:r>
              <a:rPr lang="en-AU" dirty="0" smtClean="0"/>
              <a:t>Owner</a:t>
            </a:r>
          </a:p>
          <a:p>
            <a:pPr marL="380990" lvl="1" indent="-380990">
              <a:buFont typeface="Arial" panose="020B0604020202020204" pitchFamily="34" charset="0"/>
              <a:buChar char="•"/>
            </a:pPr>
            <a:r>
              <a:rPr lang="en-AU" dirty="0" smtClean="0"/>
              <a:t>Description</a:t>
            </a:r>
          </a:p>
          <a:p>
            <a:pPr marL="380990" lvl="1" indent="-380990">
              <a:buFont typeface="Arial" panose="020B0604020202020204" pitchFamily="34" charset="0"/>
              <a:buChar char="•"/>
            </a:pPr>
            <a:r>
              <a:rPr lang="en-AU" dirty="0" smtClean="0"/>
              <a:t>Default</a:t>
            </a:r>
          </a:p>
          <a:p>
            <a:pPr marL="380990" lvl="1" indent="-380990">
              <a:buFont typeface="Arial" panose="020B0604020202020204" pitchFamily="34" charset="0"/>
              <a:buChar char="•"/>
            </a:pPr>
            <a:r>
              <a:rPr lang="en-AU" dirty="0" smtClean="0"/>
              <a:t>Services</a:t>
            </a:r>
          </a:p>
          <a:p>
            <a:pPr marL="380990" lvl="1" indent="-380990">
              <a:buFont typeface="Arial" panose="020B0604020202020204" pitchFamily="34" charset="0"/>
              <a:buChar char="•"/>
            </a:pPr>
            <a:r>
              <a:rPr lang="en-AU" dirty="0" smtClean="0"/>
              <a:t>Target Sets</a:t>
            </a:r>
            <a:endParaRPr lang="en-US" dirty="0"/>
          </a:p>
        </p:txBody>
      </p:sp>
      <p:pic>
        <p:nvPicPr>
          <p:cNvPr id="5" name="Picture 4"/>
          <p:cNvPicPr>
            <a:picLocks noChangeAspect="1"/>
          </p:cNvPicPr>
          <p:nvPr/>
        </p:nvPicPr>
        <p:blipFill>
          <a:blip r:embed="rId3"/>
          <a:stretch>
            <a:fillRect/>
          </a:stretch>
        </p:blipFill>
        <p:spPr>
          <a:xfrm>
            <a:off x="4240694" y="1317133"/>
            <a:ext cx="7416068" cy="457312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240693" y="5886217"/>
            <a:ext cx="7416068" cy="696948"/>
          </a:xfrm>
          <a:prstGeom prst="rect">
            <a:avLst/>
          </a:prstGeom>
          <a:ln>
            <a:solidFill>
              <a:schemeClr val="tx1"/>
            </a:solidFill>
          </a:ln>
        </p:spPr>
      </p:pic>
      <p:sp>
        <p:nvSpPr>
          <p:cNvPr id="7" name="Rectangular Callout 6"/>
          <p:cNvSpPr/>
          <p:nvPr/>
        </p:nvSpPr>
        <p:spPr bwMode="gray">
          <a:xfrm>
            <a:off x="2785407" y="3555999"/>
            <a:ext cx="2822712" cy="1025463"/>
          </a:xfrm>
          <a:prstGeom prst="wedgeRectCallout">
            <a:avLst>
              <a:gd name="adj1" fmla="val 59918"/>
              <a:gd name="adj2" fmla="val 11591"/>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The </a:t>
            </a:r>
            <a:r>
              <a:rPr lang="en-AU" sz="1600" i="1" dirty="0"/>
              <a:t>default SLA </a:t>
            </a:r>
            <a:r>
              <a:rPr lang="en-AU" sz="1600" dirty="0"/>
              <a:t>if service in request or incident is not defined in an SLA</a:t>
            </a:r>
            <a:endParaRPr lang="en-US" sz="1600" dirty="0"/>
          </a:p>
        </p:txBody>
      </p:sp>
      <p:sp>
        <p:nvSpPr>
          <p:cNvPr id="8" name="Rectangular Callout 7"/>
          <p:cNvSpPr/>
          <p:nvPr/>
        </p:nvSpPr>
        <p:spPr bwMode="gray">
          <a:xfrm>
            <a:off x="8521148" y="4233334"/>
            <a:ext cx="2509077" cy="828101"/>
          </a:xfrm>
          <a:prstGeom prst="wedgeRectCallout">
            <a:avLst>
              <a:gd name="adj1" fmla="val -102465"/>
              <a:gd name="adj2" fmla="val 110290"/>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This SLA is defined for the </a:t>
            </a:r>
            <a:r>
              <a:rPr lang="en-AU" sz="1600" i="1" dirty="0"/>
              <a:t>Payroll</a:t>
            </a:r>
            <a:r>
              <a:rPr lang="en-AU" sz="1600" dirty="0"/>
              <a:t> service</a:t>
            </a:r>
            <a:endParaRPr lang="en-US" sz="1600" dirty="0"/>
          </a:p>
        </p:txBody>
      </p:sp>
      <p:sp>
        <p:nvSpPr>
          <p:cNvPr id="9" name="Rectangular Callout 8"/>
          <p:cNvSpPr/>
          <p:nvPr/>
        </p:nvSpPr>
        <p:spPr bwMode="gray">
          <a:xfrm>
            <a:off x="2800626" y="5501773"/>
            <a:ext cx="2818295" cy="675076"/>
          </a:xfrm>
          <a:prstGeom prst="wedgeRectCallout">
            <a:avLst>
              <a:gd name="adj1" fmla="val 63380"/>
              <a:gd name="adj2" fmla="val 42384"/>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dirty="0"/>
              <a:t>Request </a:t>
            </a:r>
            <a:r>
              <a:rPr lang="en-AU" sz="1600" dirty="0"/>
              <a:t>and </a:t>
            </a:r>
            <a:r>
              <a:rPr lang="en-AU" sz="1600" i="1" dirty="0"/>
              <a:t>Incident</a:t>
            </a:r>
            <a:r>
              <a:rPr lang="en-AU" sz="1600" dirty="0"/>
              <a:t> target sets</a:t>
            </a:r>
            <a:endParaRPr lang="en-US" sz="1600" dirty="0"/>
          </a:p>
        </p:txBody>
      </p:sp>
      <p:sp>
        <p:nvSpPr>
          <p:cNvPr id="10" name="Freeform 9"/>
          <p:cNvSpPr/>
          <p:nvPr/>
        </p:nvSpPr>
        <p:spPr>
          <a:xfrm>
            <a:off x="10095901" y="281024"/>
            <a:ext cx="1828800" cy="633984"/>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accent3"/>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467" b="1" dirty="0">
                <a:cs typeface="Arial"/>
              </a:rPr>
              <a:t>Create SLA</a:t>
            </a:r>
            <a:endParaRPr lang="en-US" sz="1467" dirty="0">
              <a:cs typeface="Arial"/>
            </a:endParaRPr>
          </a:p>
        </p:txBody>
      </p:sp>
      <p:sp>
        <p:nvSpPr>
          <p:cNvPr id="12" name="Slide Number Placeholder 11"/>
          <p:cNvSpPr>
            <a:spLocks noGrp="1"/>
          </p:cNvSpPr>
          <p:nvPr>
            <p:ph type="sldNum" sz="quarter" idx="12"/>
          </p:nvPr>
        </p:nvSpPr>
        <p:spPr/>
        <p:txBody>
          <a:bodyPr/>
          <a:lstStyle/>
          <a:p>
            <a:fld id="{B016F8AB-BCEA-4347-8BA6-BE776009BC89}" type="slidenum">
              <a:rPr lang="en-US" smtClean="0"/>
              <a:t>25</a:t>
            </a:fld>
            <a:endParaRPr lang="en-US"/>
          </a:p>
        </p:txBody>
      </p:sp>
    </p:spTree>
    <p:extLst>
      <p:ext uri="{BB962C8B-B14F-4D97-AF65-F5344CB8AC3E}">
        <p14:creationId xmlns:p14="http://schemas.microsoft.com/office/powerpoint/2010/main" val="138964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Support Agreements</a:t>
            </a:r>
            <a:endParaRPr lang="en-US" dirty="0"/>
          </a:p>
        </p:txBody>
      </p:sp>
      <p:sp>
        <p:nvSpPr>
          <p:cNvPr id="4" name="Text Placeholder 3"/>
          <p:cNvSpPr>
            <a:spLocks noGrp="1"/>
          </p:cNvSpPr>
          <p:nvPr>
            <p:ph type="body" sz="quarter" idx="13"/>
          </p:nvPr>
        </p:nvSpPr>
        <p:spPr/>
        <p:txBody>
          <a:bodyPr/>
          <a:lstStyle/>
          <a:p>
            <a:r>
              <a:rPr lang="en-US" dirty="0"/>
              <a:t>Mega Menu &gt; Plan &gt; Service Level &gt; </a:t>
            </a:r>
            <a:r>
              <a:rPr lang="en-US" dirty="0" smtClean="0"/>
              <a:t>Support Agreements</a:t>
            </a:r>
            <a:endParaRPr lang="en-US" dirty="0"/>
          </a:p>
          <a:p>
            <a:endParaRPr lang="en-US" dirty="0"/>
          </a:p>
        </p:txBody>
      </p:sp>
      <p:sp>
        <p:nvSpPr>
          <p:cNvPr id="5" name="TextBox 4"/>
          <p:cNvSpPr txBox="1"/>
          <p:nvPr/>
        </p:nvSpPr>
        <p:spPr bwMode="gray">
          <a:xfrm>
            <a:off x="1076960" y="4887841"/>
            <a:ext cx="9276080" cy="1433982"/>
          </a:xfrm>
          <a:prstGeom prst="rect">
            <a:avLst/>
          </a:prstGeom>
          <a:noFill/>
        </p:spPr>
        <p:txBody>
          <a:bodyPr wrap="square" rtlCol="0">
            <a:spAutoFit/>
          </a:bodyPr>
          <a:lstStyle/>
          <a:p>
            <a:pPr defTabSz="573603">
              <a:spcAft>
                <a:spcPts val="533"/>
              </a:spcAft>
              <a:buSzPct val="100000"/>
            </a:pPr>
            <a:r>
              <a:rPr lang="en-US" sz="1867" dirty="0">
                <a:solidFill>
                  <a:srgbClr val="000000"/>
                </a:solidFill>
                <a:cs typeface="HP Simplified" pitchFamily="34" charset="0"/>
              </a:rPr>
              <a:t>Sample data: </a:t>
            </a:r>
            <a:r>
              <a:rPr lang="en-US" sz="1867" u="sng" dirty="0">
                <a:solidFill>
                  <a:srgbClr val="000000"/>
                </a:solidFill>
                <a:cs typeface="HP Simplified" pitchFamily="34" charset="0"/>
              </a:rPr>
              <a:t>Services</a:t>
            </a:r>
            <a:r>
              <a:rPr lang="en-US" sz="1867" dirty="0">
                <a:solidFill>
                  <a:srgbClr val="000000"/>
                </a:solidFill>
                <a:cs typeface="HP Simplified" pitchFamily="34" charset="0"/>
              </a:rPr>
              <a:t> defined in Service Level Agreements</a:t>
            </a:r>
          </a:p>
          <a:p>
            <a:pPr lvl="1" defTabSz="573603">
              <a:spcAft>
                <a:spcPts val="533"/>
              </a:spcAft>
              <a:buSzPct val="100000"/>
            </a:pPr>
            <a:r>
              <a:rPr lang="en-US" sz="1867" dirty="0">
                <a:solidFill>
                  <a:srgbClr val="000000"/>
                </a:solidFill>
                <a:cs typeface="HP Simplified" pitchFamily="34" charset="0"/>
              </a:rPr>
              <a:t>Premium SLA: for Payroll</a:t>
            </a:r>
          </a:p>
          <a:p>
            <a:pPr lvl="1" defTabSz="573603">
              <a:spcAft>
                <a:spcPts val="533"/>
              </a:spcAft>
              <a:buSzPct val="100000"/>
            </a:pPr>
            <a:r>
              <a:rPr lang="en-US" sz="1867" dirty="0">
                <a:solidFill>
                  <a:srgbClr val="000000"/>
                </a:solidFill>
                <a:cs typeface="HP Simplified" pitchFamily="34" charset="0"/>
              </a:rPr>
              <a:t>Standard SLA: Checkout, Catalog, Backup Data-Center</a:t>
            </a:r>
          </a:p>
          <a:p>
            <a:pPr lvl="1" defTabSz="573603">
              <a:spcAft>
                <a:spcPts val="533"/>
              </a:spcAft>
              <a:buSzPct val="100000"/>
            </a:pPr>
            <a:r>
              <a:rPr lang="en-US" sz="1867" dirty="0">
                <a:solidFill>
                  <a:srgbClr val="000000"/>
                </a:solidFill>
                <a:cs typeface="HP Simplified" pitchFamily="34" charset="0"/>
              </a:rPr>
              <a:t>Default SLA:  all other Services</a:t>
            </a:r>
          </a:p>
        </p:txBody>
      </p:sp>
      <p:pic>
        <p:nvPicPr>
          <p:cNvPr id="6" name="Picture 5"/>
          <p:cNvPicPr>
            <a:picLocks noChangeAspect="1"/>
          </p:cNvPicPr>
          <p:nvPr/>
        </p:nvPicPr>
        <p:blipFill>
          <a:blip r:embed="rId3"/>
          <a:stretch>
            <a:fillRect/>
          </a:stretch>
        </p:blipFill>
        <p:spPr>
          <a:xfrm>
            <a:off x="609442" y="1315240"/>
            <a:ext cx="10545196" cy="3623325"/>
          </a:xfrm>
          <a:prstGeom prst="rect">
            <a:avLst/>
          </a:prstGeom>
          <a:ln>
            <a:solidFill>
              <a:schemeClr val="tx1"/>
            </a:solidFill>
          </a:ln>
        </p:spPr>
      </p:pic>
      <p:sp>
        <p:nvSpPr>
          <p:cNvPr id="7" name="Slide Number Placeholder 6"/>
          <p:cNvSpPr>
            <a:spLocks noGrp="1"/>
          </p:cNvSpPr>
          <p:nvPr>
            <p:ph type="sldNum" sz="quarter" idx="12"/>
          </p:nvPr>
        </p:nvSpPr>
        <p:spPr/>
        <p:txBody>
          <a:bodyPr/>
          <a:lstStyle/>
          <a:p>
            <a:fld id="{B016F8AB-BCEA-4347-8BA6-BE776009BC89}" type="slidenum">
              <a:rPr lang="en-US" smtClean="0"/>
              <a:t>26</a:t>
            </a:fld>
            <a:endParaRPr lang="en-US"/>
          </a:p>
        </p:txBody>
      </p:sp>
      <p:sp>
        <p:nvSpPr>
          <p:cNvPr id="8" name="Rectangle 7"/>
          <p:cNvSpPr/>
          <p:nvPr/>
        </p:nvSpPr>
        <p:spPr>
          <a:xfrm>
            <a:off x="621799" y="1327597"/>
            <a:ext cx="1528277" cy="3686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953488" y="1327597"/>
            <a:ext cx="9201150" cy="419100"/>
          </a:xfrm>
          <a:prstGeom prst="rect">
            <a:avLst/>
          </a:prstGeom>
        </p:spPr>
      </p:pic>
    </p:spTree>
    <p:extLst>
      <p:ext uri="{BB962C8B-B14F-4D97-AF65-F5344CB8AC3E}">
        <p14:creationId xmlns:p14="http://schemas.microsoft.com/office/powerpoint/2010/main" val="296953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6786" y="182138"/>
            <a:ext cx="10311765" cy="657844"/>
          </a:xfrm>
        </p:spPr>
        <p:txBody>
          <a:bodyPr/>
          <a:lstStyle/>
          <a:p>
            <a:r>
              <a:rPr lang="en-US" dirty="0" smtClean="0"/>
              <a:t>Check your work</a:t>
            </a:r>
            <a:endParaRPr lang="en-US" dirty="0"/>
          </a:p>
        </p:txBody>
      </p:sp>
      <p:sp>
        <p:nvSpPr>
          <p:cNvPr id="2" name="Subtitle 1"/>
          <p:cNvSpPr>
            <a:spLocks noGrp="1"/>
          </p:cNvSpPr>
          <p:nvPr>
            <p:ph type="body" sz="quarter" idx="13"/>
          </p:nvPr>
        </p:nvSpPr>
        <p:spPr>
          <a:xfrm>
            <a:off x="950977" y="839982"/>
            <a:ext cx="10307574" cy="418375"/>
          </a:xfrm>
        </p:spPr>
        <p:txBody>
          <a:bodyPr/>
          <a:lstStyle/>
          <a:p>
            <a:r>
              <a:rPr lang="en-US" dirty="0" smtClean="0"/>
              <a:t>Incident details or SLTs tab</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38839"/>
            <a:ext cx="11679744" cy="373966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245" y="1294103"/>
            <a:ext cx="7734300" cy="272886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a:xfrm>
            <a:off x="10095901" y="281024"/>
            <a:ext cx="1888643" cy="651665"/>
          </a:xfrm>
          <a:custGeom>
            <a:avLst/>
            <a:gdLst>
              <a:gd name="connsiteX0" fmla="*/ 0 w 1464498"/>
              <a:gd name="connsiteY0" fmla="*/ 0 h 563799"/>
              <a:gd name="connsiteX1" fmla="*/ 1182599 w 1464498"/>
              <a:gd name="connsiteY1" fmla="*/ 0 h 563799"/>
              <a:gd name="connsiteX2" fmla="*/ 1464498 w 1464498"/>
              <a:gd name="connsiteY2" fmla="*/ 281900 h 563799"/>
              <a:gd name="connsiteX3" fmla="*/ 1182599 w 1464498"/>
              <a:gd name="connsiteY3" fmla="*/ 563799 h 563799"/>
              <a:gd name="connsiteX4" fmla="*/ 0 w 1464498"/>
              <a:gd name="connsiteY4" fmla="*/ 563799 h 563799"/>
              <a:gd name="connsiteX5" fmla="*/ 0 w 1464498"/>
              <a:gd name="connsiteY5" fmla="*/ 0 h 56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498" h="563799">
                <a:moveTo>
                  <a:pt x="0" y="0"/>
                </a:moveTo>
                <a:lnTo>
                  <a:pt x="1182599" y="0"/>
                </a:lnTo>
                <a:lnTo>
                  <a:pt x="1464498" y="281900"/>
                </a:lnTo>
                <a:lnTo>
                  <a:pt x="1182599" y="563799"/>
                </a:lnTo>
                <a:lnTo>
                  <a:pt x="0" y="563799"/>
                </a:lnTo>
                <a:lnTo>
                  <a:pt x="0" y="0"/>
                </a:lnTo>
                <a:close/>
              </a:path>
            </a:pathLst>
          </a:custGeom>
          <a:solidFill>
            <a:schemeClr val="bg1">
              <a:lumMod val="50000"/>
            </a:schemeClr>
          </a:solidFill>
          <a:ln>
            <a:noFill/>
          </a:ln>
          <a:effectLst/>
        </p:spPr>
        <p:style>
          <a:lnRef idx="1">
            <a:scrgbClr r="0" g="0" b="0"/>
          </a:lnRef>
          <a:fillRef idx="3">
            <a:scrgbClr r="0" g="0" b="0"/>
          </a:fillRef>
          <a:effectRef idx="2">
            <a:scrgbClr r="0" g="0" b="0"/>
          </a:effectRef>
          <a:fontRef idx="minor">
            <a:schemeClr val="lt1"/>
          </a:fontRef>
        </p:style>
        <p:txBody>
          <a:bodyPr spcFirstLastPara="0" vert="horz" wrap="square" lIns="132757" tIns="75861" rIns="320691" bIns="75861" numCol="1" spcCol="1270" anchor="ctr" anchorCtr="0">
            <a:noAutofit/>
          </a:bodyPr>
          <a:lstStyle/>
          <a:p>
            <a:pPr defTabSz="829713">
              <a:spcBef>
                <a:spcPct val="0"/>
              </a:spcBef>
            </a:pPr>
            <a:r>
              <a:rPr lang="en-US" sz="1467" b="1" dirty="0">
                <a:cs typeface="Arial"/>
              </a:rPr>
              <a:t>Test your Work</a:t>
            </a:r>
            <a:endParaRPr lang="en-US" sz="1467" dirty="0">
              <a:cs typeface="Arial"/>
            </a:endParaRPr>
          </a:p>
        </p:txBody>
      </p:sp>
      <p:sp>
        <p:nvSpPr>
          <p:cNvPr id="7" name="Slide Number Placeholder 6"/>
          <p:cNvSpPr>
            <a:spLocks noGrp="1"/>
          </p:cNvSpPr>
          <p:nvPr>
            <p:ph type="sldNum" sz="quarter" idx="4"/>
          </p:nvPr>
        </p:nvSpPr>
        <p:spPr/>
        <p:txBody>
          <a:bodyPr/>
          <a:lstStyle/>
          <a:p>
            <a:fld id="{0FB999A9-77CE-4AD1-9911-24A29F08BC34}" type="slidenum">
              <a:rPr lang="en-US" smtClean="0"/>
              <a:pPr/>
              <a:t>27</a:t>
            </a:fld>
            <a:endParaRPr lang="en-US" dirty="0"/>
          </a:p>
        </p:txBody>
      </p:sp>
    </p:spTree>
    <p:extLst>
      <p:ext uri="{BB962C8B-B14F-4D97-AF65-F5344CB8AC3E}">
        <p14:creationId xmlns:p14="http://schemas.microsoft.com/office/powerpoint/2010/main" val="29393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Agreements</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28</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48044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86" y="219207"/>
            <a:ext cx="10311765" cy="657844"/>
          </a:xfrm>
        </p:spPr>
        <p:txBody>
          <a:bodyPr/>
          <a:lstStyle/>
          <a:p>
            <a:r>
              <a:rPr lang="en-US" dirty="0"/>
              <a:t>Service </a:t>
            </a:r>
            <a:r>
              <a:rPr lang="en-US" dirty="0" smtClean="0"/>
              <a:t>Agreements</a:t>
            </a:r>
            <a:endParaRPr lang="en-US" dirty="0"/>
          </a:p>
        </p:txBody>
      </p:sp>
      <p:sp>
        <p:nvSpPr>
          <p:cNvPr id="5" name="Subtitle 4"/>
          <p:cNvSpPr>
            <a:spLocks noGrp="1"/>
          </p:cNvSpPr>
          <p:nvPr>
            <p:ph type="body" sz="quarter" idx="13"/>
          </p:nvPr>
        </p:nvSpPr>
        <p:spPr>
          <a:xfrm>
            <a:off x="950977" y="877051"/>
            <a:ext cx="10307574" cy="418375"/>
          </a:xfrm>
        </p:spPr>
        <p:txBody>
          <a:bodyPr/>
          <a:lstStyle/>
          <a:p>
            <a:r>
              <a:rPr lang="en-US" dirty="0" smtClean="0"/>
              <a:t>Service Catalog Request SLTs</a:t>
            </a:r>
            <a:endParaRPr lang="en-US" dirty="0"/>
          </a:p>
        </p:txBody>
      </p:sp>
      <p:sp>
        <p:nvSpPr>
          <p:cNvPr id="6" name="Content Placeholder 5"/>
          <p:cNvSpPr>
            <a:spLocks noGrp="1"/>
          </p:cNvSpPr>
          <p:nvPr>
            <p:ph sz="quarter" idx="4294967295"/>
          </p:nvPr>
        </p:nvSpPr>
        <p:spPr>
          <a:xfrm>
            <a:off x="609440" y="1584325"/>
            <a:ext cx="4764248" cy="4825619"/>
          </a:xfrm>
        </p:spPr>
        <p:txBody>
          <a:bodyPr>
            <a:normAutofit fontScale="92500" lnSpcReduction="20000"/>
          </a:bodyPr>
          <a:lstStyle/>
          <a:p>
            <a:r>
              <a:rPr lang="en-US" sz="1900" dirty="0"/>
              <a:t>SLAs and OLA/UCs for Service Requests</a:t>
            </a:r>
          </a:p>
          <a:p>
            <a:pPr lvl="1">
              <a:lnSpc>
                <a:spcPct val="100000"/>
              </a:lnSpc>
              <a:buSzPct val="100000"/>
            </a:pPr>
            <a:r>
              <a:rPr lang="en-US" sz="1900" dirty="0"/>
              <a:t>Linked to the Service Request through the Catalog Offering</a:t>
            </a:r>
          </a:p>
          <a:p>
            <a:endParaRPr lang="en-US" sz="2133" dirty="0"/>
          </a:p>
          <a:p>
            <a:r>
              <a:rPr lang="en-US" sz="1900" dirty="0"/>
              <a:t>SLAs have two target types for Service Requests</a:t>
            </a:r>
          </a:p>
          <a:p>
            <a:pPr lvl="1">
              <a:lnSpc>
                <a:spcPct val="100000"/>
              </a:lnSpc>
              <a:buSzPct val="100000"/>
            </a:pPr>
            <a:r>
              <a:rPr lang="en-US" sz="1900" dirty="0"/>
              <a:t>Approval target</a:t>
            </a:r>
          </a:p>
          <a:p>
            <a:pPr lvl="2">
              <a:lnSpc>
                <a:spcPct val="100000"/>
              </a:lnSpc>
              <a:buSzPct val="100000"/>
            </a:pPr>
            <a:r>
              <a:rPr lang="en-US" sz="1900" dirty="0"/>
              <a:t>Starts when the request is submitted</a:t>
            </a:r>
          </a:p>
          <a:p>
            <a:pPr lvl="2">
              <a:lnSpc>
                <a:spcPct val="100000"/>
              </a:lnSpc>
              <a:buSzPct val="100000"/>
            </a:pPr>
            <a:r>
              <a:rPr lang="en-US" sz="1900" dirty="0"/>
              <a:t>Stops when the request is approved or denied (leaves the Approval metaphase)</a:t>
            </a:r>
          </a:p>
          <a:p>
            <a:pPr lvl="1">
              <a:lnSpc>
                <a:spcPct val="100000"/>
              </a:lnSpc>
              <a:buSzPct val="100000"/>
            </a:pPr>
            <a:r>
              <a:rPr lang="en-US" sz="1900" dirty="0"/>
              <a:t>Fulfillment target</a:t>
            </a:r>
          </a:p>
          <a:p>
            <a:pPr lvl="2">
              <a:lnSpc>
                <a:spcPct val="100000"/>
              </a:lnSpc>
              <a:buSzPct val="100000"/>
            </a:pPr>
            <a:r>
              <a:rPr lang="en-US" sz="1900" dirty="0"/>
              <a:t>Starts when the request is enters the fulfillment metaphase</a:t>
            </a:r>
          </a:p>
          <a:p>
            <a:pPr lvl="2">
              <a:lnSpc>
                <a:spcPct val="100000"/>
              </a:lnSpc>
              <a:buSzPct val="100000"/>
            </a:pPr>
            <a:r>
              <a:rPr lang="en-US" sz="1900" dirty="0"/>
              <a:t>Stops when the request leaves the fulfillment metaphase</a:t>
            </a:r>
          </a:p>
        </p:txBody>
      </p:sp>
      <p:sp>
        <p:nvSpPr>
          <p:cNvPr id="4" name="Content Placeholder 3"/>
          <p:cNvSpPr>
            <a:spLocks noGrp="1"/>
          </p:cNvSpPr>
          <p:nvPr>
            <p:ph sz="quarter" idx="4294967295"/>
          </p:nvPr>
        </p:nvSpPr>
        <p:spPr>
          <a:xfrm>
            <a:off x="6407309" y="1581151"/>
            <a:ext cx="5172075" cy="4297363"/>
          </a:xfrm>
        </p:spPr>
        <p:txBody>
          <a:bodyPr/>
          <a:lstStyle/>
          <a:p>
            <a:r>
              <a:rPr lang="en-US" sz="1800" dirty="0"/>
              <a:t>Benefits</a:t>
            </a:r>
          </a:p>
          <a:p>
            <a:pPr lvl="1">
              <a:lnSpc>
                <a:spcPct val="100000"/>
              </a:lnSpc>
              <a:buSzPct val="100000"/>
            </a:pPr>
            <a:r>
              <a:rPr lang="en-US" sz="1800" dirty="0"/>
              <a:t>Provide the ability to set targets for the approval and fulfillment of Service Requests based on the catalog offering that was requested</a:t>
            </a:r>
          </a:p>
          <a:p>
            <a:pPr lvl="1">
              <a:lnSpc>
                <a:spcPct val="100000"/>
              </a:lnSpc>
              <a:buSzPct val="100000"/>
            </a:pPr>
            <a:r>
              <a:rPr lang="en-US" sz="1800" dirty="0"/>
              <a:t>Targets are visible to the IT agents responsible for the fulfillment of the Service Request and can assist with work prioritization</a:t>
            </a:r>
          </a:p>
          <a:p>
            <a:pPr lvl="1">
              <a:lnSpc>
                <a:spcPct val="100000"/>
              </a:lnSpc>
              <a:buSzPct val="100000"/>
            </a:pPr>
            <a:r>
              <a:rPr lang="en-US" sz="1800" dirty="0"/>
              <a:t>Targets trigger hierarchical escalation when necessary to ensure that targets are not breached without proper visibility</a:t>
            </a:r>
          </a:p>
          <a:p>
            <a:pPr lvl="1">
              <a:lnSpc>
                <a:spcPct val="100000"/>
              </a:lnSpc>
              <a:buSzPct val="100000"/>
            </a:pPr>
            <a:endParaRPr lang="en-US" dirty="0"/>
          </a:p>
        </p:txBody>
      </p:sp>
      <p:sp>
        <p:nvSpPr>
          <p:cNvPr id="8" name="Slide Number Placeholder 7"/>
          <p:cNvSpPr>
            <a:spLocks noGrp="1"/>
          </p:cNvSpPr>
          <p:nvPr>
            <p:ph type="sldNum" sz="quarter" idx="4"/>
          </p:nvPr>
        </p:nvSpPr>
        <p:spPr/>
        <p:txBody>
          <a:bodyPr/>
          <a:lstStyle/>
          <a:p>
            <a:fld id="{0FB999A9-77CE-4AD1-9911-24A29F08BC34}" type="slidenum">
              <a:rPr lang="en-US" smtClean="0"/>
              <a:pPr/>
              <a:t>29</a:t>
            </a:fld>
            <a:endParaRPr lang="en-US" dirty="0"/>
          </a:p>
        </p:txBody>
      </p:sp>
    </p:spTree>
    <p:extLst>
      <p:ext uri="{BB962C8B-B14F-4D97-AF65-F5344CB8AC3E}">
        <p14:creationId xmlns:p14="http://schemas.microsoft.com/office/powerpoint/2010/main" val="101300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3</a:t>
            </a:fld>
            <a:endParaRPr lang="en-US"/>
          </a:p>
        </p:txBody>
      </p:sp>
      <p:sp>
        <p:nvSpPr>
          <p:cNvPr id="4" name="Content Placeholder 3"/>
          <p:cNvSpPr>
            <a:spLocks noGrp="1"/>
          </p:cNvSpPr>
          <p:nvPr>
            <p:ph idx="1"/>
          </p:nvPr>
        </p:nvSpPr>
        <p:spPr/>
        <p:txBody>
          <a:bodyPr/>
          <a:lstStyle/>
          <a:p>
            <a:endParaRPr lang="en-US"/>
          </a:p>
        </p:txBody>
      </p:sp>
      <p:sp>
        <p:nvSpPr>
          <p:cNvPr id="7" name="Date Placeholder 6"/>
          <p:cNvSpPr>
            <a:spLocks noGrp="1"/>
          </p:cNvSpPr>
          <p:nvPr>
            <p:ph type="dt" sz="half" idx="4294967295"/>
          </p:nvPr>
        </p:nvSpPr>
        <p:spPr>
          <a:xfrm>
            <a:off x="0" y="6426200"/>
            <a:ext cx="996950" cy="209550"/>
          </a:xfrm>
          <a:prstGeom prst="rect">
            <a:avLst/>
          </a:prstGeom>
        </p:spPr>
        <p:txBody>
          <a:bodyPr/>
          <a:lstStyle/>
          <a:p>
            <a:r>
              <a:rPr lang="en-US" smtClean="0"/>
              <a:t>February 2016</a:t>
            </a:r>
            <a:endParaRPr lang="en-US"/>
          </a:p>
        </p:txBody>
      </p:sp>
    </p:spTree>
    <p:extLst>
      <p:ext uri="{BB962C8B-B14F-4D97-AF65-F5344CB8AC3E}">
        <p14:creationId xmlns:p14="http://schemas.microsoft.com/office/powerpoint/2010/main" val="372466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a:blip r:embed="rId3"/>
          <a:stretch>
            <a:fillRect/>
          </a:stretch>
        </p:blipFill>
        <p:spPr>
          <a:xfrm>
            <a:off x="1509109" y="1972827"/>
            <a:ext cx="9586872" cy="4175533"/>
          </a:xfrm>
          <a:prstGeom prst="rect">
            <a:avLst/>
          </a:prstGeom>
        </p:spPr>
        <p:style>
          <a:lnRef idx="2">
            <a:schemeClr val="accent1"/>
          </a:lnRef>
          <a:fillRef idx="1">
            <a:schemeClr val="lt1"/>
          </a:fillRef>
          <a:effectRef idx="0">
            <a:schemeClr val="accent1"/>
          </a:effectRef>
          <a:fontRef idx="minor">
            <a:schemeClr val="dk1"/>
          </a:fontRef>
        </p:style>
      </p:pic>
      <p:sp>
        <p:nvSpPr>
          <p:cNvPr id="4" name="Content Placeholder 3"/>
          <p:cNvSpPr>
            <a:spLocks noGrp="1"/>
          </p:cNvSpPr>
          <p:nvPr>
            <p:ph idx="1"/>
          </p:nvPr>
        </p:nvSpPr>
        <p:spPr>
          <a:xfrm>
            <a:off x="1509108" y="1039412"/>
            <a:ext cx="10311765" cy="4452138"/>
          </a:xfrm>
        </p:spPr>
        <p:txBody>
          <a:bodyPr/>
          <a:lstStyle/>
          <a:p>
            <a:pPr marL="0" indent="0">
              <a:buNone/>
            </a:pPr>
            <a:r>
              <a:rPr lang="en-US" dirty="0" smtClean="0"/>
              <a:t>Approval – Classification meta phase</a:t>
            </a:r>
          </a:p>
          <a:p>
            <a:pPr marL="0" indent="0">
              <a:buNone/>
            </a:pPr>
            <a:r>
              <a:rPr lang="en-US" dirty="0" smtClean="0"/>
              <a:t>Fulfillment– Classification through Fulfillment meta phases</a:t>
            </a:r>
            <a:endParaRPr lang="en-US" dirty="0"/>
          </a:p>
        </p:txBody>
      </p:sp>
      <p:sp>
        <p:nvSpPr>
          <p:cNvPr id="3" name="Title 2"/>
          <p:cNvSpPr>
            <a:spLocks noGrp="1"/>
          </p:cNvSpPr>
          <p:nvPr>
            <p:ph type="title"/>
          </p:nvPr>
        </p:nvSpPr>
        <p:spPr/>
        <p:txBody>
          <a:bodyPr/>
          <a:lstStyle/>
          <a:p>
            <a:r>
              <a:rPr lang="en-US" dirty="0"/>
              <a:t>Service Level Target </a:t>
            </a:r>
            <a:r>
              <a:rPr lang="en-US" dirty="0" smtClean="0"/>
              <a:t>Workflow – Service Requests</a:t>
            </a:r>
            <a:endParaRPr lang="en-US" dirty="0"/>
          </a:p>
        </p:txBody>
      </p:sp>
      <p:sp>
        <p:nvSpPr>
          <p:cNvPr id="5" name="Right Arrow 4"/>
          <p:cNvSpPr/>
          <p:nvPr/>
        </p:nvSpPr>
        <p:spPr bwMode="gray">
          <a:xfrm>
            <a:off x="1509110" y="2432559"/>
            <a:ext cx="2974837"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7" name="Right Arrow 6"/>
          <p:cNvSpPr/>
          <p:nvPr/>
        </p:nvSpPr>
        <p:spPr bwMode="gray">
          <a:xfrm>
            <a:off x="1509110" y="2750649"/>
            <a:ext cx="4430583"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8" name="Right Arrow 7"/>
          <p:cNvSpPr/>
          <p:nvPr/>
        </p:nvSpPr>
        <p:spPr bwMode="gray">
          <a:xfrm>
            <a:off x="609441" y="962788"/>
            <a:ext cx="767944" cy="4318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
        <p:nvSpPr>
          <p:cNvPr id="9" name="Right Arrow 8"/>
          <p:cNvSpPr/>
          <p:nvPr/>
        </p:nvSpPr>
        <p:spPr bwMode="gray">
          <a:xfrm>
            <a:off x="609441" y="1343571"/>
            <a:ext cx="767944" cy="431800"/>
          </a:xfrm>
          <a:prstGeom prst="rightArrow">
            <a:avLst/>
          </a:prstGeom>
          <a:solidFill>
            <a:srgbClr val="00B38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5376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Service Agreements</a:t>
            </a:r>
            <a:endParaRPr lang="en-US" dirty="0"/>
          </a:p>
        </p:txBody>
      </p:sp>
      <p:sp>
        <p:nvSpPr>
          <p:cNvPr id="4" name="Text Placeholder 3"/>
          <p:cNvSpPr>
            <a:spLocks noGrp="1"/>
          </p:cNvSpPr>
          <p:nvPr>
            <p:ph type="body" sz="quarter" idx="13"/>
          </p:nvPr>
        </p:nvSpPr>
        <p:spPr/>
        <p:txBody>
          <a:bodyPr/>
          <a:lstStyle/>
          <a:p>
            <a:r>
              <a:rPr lang="en-US" dirty="0"/>
              <a:t>Mega Menu &gt; Plan &gt; Service Level &gt; Service </a:t>
            </a:r>
            <a:r>
              <a:rPr lang="en-US" dirty="0" smtClean="0"/>
              <a:t>Agreements</a:t>
            </a:r>
            <a:endParaRPr lang="en-US" dirty="0"/>
          </a:p>
          <a:p>
            <a:endParaRPr lang="en-US" dirty="0"/>
          </a:p>
        </p:txBody>
      </p:sp>
      <p:sp>
        <p:nvSpPr>
          <p:cNvPr id="7" name="Slide Number Placeholder 6"/>
          <p:cNvSpPr>
            <a:spLocks noGrp="1"/>
          </p:cNvSpPr>
          <p:nvPr>
            <p:ph type="sldNum" sz="quarter" idx="12"/>
          </p:nvPr>
        </p:nvSpPr>
        <p:spPr/>
        <p:txBody>
          <a:bodyPr/>
          <a:lstStyle/>
          <a:p>
            <a:fld id="{B016F8AB-BCEA-4347-8BA6-BE776009BC89}" type="slidenum">
              <a:rPr lang="en-US" smtClean="0"/>
              <a:t>31</a:t>
            </a:fld>
            <a:endParaRPr lang="en-US"/>
          </a:p>
        </p:txBody>
      </p:sp>
      <p:pic>
        <p:nvPicPr>
          <p:cNvPr id="2" name="Picture 1"/>
          <p:cNvPicPr>
            <a:picLocks noChangeAspect="1"/>
          </p:cNvPicPr>
          <p:nvPr/>
        </p:nvPicPr>
        <p:blipFill>
          <a:blip r:embed="rId3"/>
          <a:stretch>
            <a:fillRect/>
          </a:stretch>
        </p:blipFill>
        <p:spPr>
          <a:xfrm>
            <a:off x="641350" y="1439428"/>
            <a:ext cx="10906125" cy="3324225"/>
          </a:xfrm>
          <a:prstGeom prst="rect">
            <a:avLst/>
          </a:prstGeom>
        </p:spPr>
      </p:pic>
      <p:pic>
        <p:nvPicPr>
          <p:cNvPr id="9" name="Picture 8"/>
          <p:cNvPicPr>
            <a:picLocks noChangeAspect="1"/>
          </p:cNvPicPr>
          <p:nvPr/>
        </p:nvPicPr>
        <p:blipFill>
          <a:blip r:embed="rId4"/>
          <a:stretch>
            <a:fillRect/>
          </a:stretch>
        </p:blipFill>
        <p:spPr>
          <a:xfrm>
            <a:off x="687530" y="4763653"/>
            <a:ext cx="11382375" cy="752475"/>
          </a:xfrm>
          <a:prstGeom prst="rect">
            <a:avLst/>
          </a:prstGeom>
        </p:spPr>
      </p:pic>
    </p:spTree>
    <p:extLst>
      <p:ext uri="{BB962C8B-B14F-4D97-AF65-F5344CB8AC3E}">
        <p14:creationId xmlns:p14="http://schemas.microsoft.com/office/powerpoint/2010/main" val="25658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40" y="261408"/>
            <a:ext cx="10969943" cy="411480"/>
          </a:xfrm>
        </p:spPr>
        <p:txBody>
          <a:bodyPr/>
          <a:lstStyle/>
          <a:p>
            <a:r>
              <a:rPr lang="en-US" dirty="0">
                <a:solidFill>
                  <a:srgbClr val="000000"/>
                </a:solidFill>
                <a:cs typeface="HP Simplified" pitchFamily="34" charset="0"/>
              </a:rPr>
              <a:t>Service Level Agreements will be related to Service Catalog offerings</a:t>
            </a:r>
            <a:br>
              <a:rPr lang="en-US" dirty="0">
                <a:solidFill>
                  <a:srgbClr val="000000"/>
                </a:solidFill>
                <a:cs typeface="HP Simplified" pitchFamily="34" charset="0"/>
              </a:rPr>
            </a:br>
            <a:endParaRPr lang="en-US" dirty="0"/>
          </a:p>
        </p:txBody>
      </p:sp>
      <p:pic>
        <p:nvPicPr>
          <p:cNvPr id="6" name="Content Placeholder 5"/>
          <p:cNvPicPr>
            <a:picLocks noGrp="1" noChangeAspect="1"/>
          </p:cNvPicPr>
          <p:nvPr>
            <p:ph idx="1"/>
          </p:nvPr>
        </p:nvPicPr>
        <p:blipFill>
          <a:blip r:embed="rId2"/>
          <a:stretch>
            <a:fillRect/>
          </a:stretch>
        </p:blipFill>
        <p:spPr>
          <a:xfrm>
            <a:off x="1823452" y="1551617"/>
            <a:ext cx="8504974" cy="4572000"/>
          </a:xfrm>
          <a:prstGeom prst="rect">
            <a:avLst/>
          </a:prstGeom>
        </p:spPr>
      </p:pic>
      <p:sp>
        <p:nvSpPr>
          <p:cNvPr id="5" name="Slide Number Placeholder 4"/>
          <p:cNvSpPr>
            <a:spLocks noGrp="1"/>
          </p:cNvSpPr>
          <p:nvPr>
            <p:ph type="sldNum" sz="quarter" idx="12"/>
          </p:nvPr>
        </p:nvSpPr>
        <p:spPr/>
        <p:txBody>
          <a:bodyPr/>
          <a:lstStyle/>
          <a:p>
            <a:fld id="{B016F8AB-BCEA-4347-8BA6-BE776009BC89}" type="slidenum">
              <a:rPr lang="en-US" smtClean="0"/>
              <a:t>32</a:t>
            </a:fld>
            <a:endParaRPr lang="en-US"/>
          </a:p>
        </p:txBody>
      </p:sp>
    </p:spTree>
    <p:extLst>
      <p:ext uri="{BB962C8B-B14F-4D97-AF65-F5344CB8AC3E}">
        <p14:creationId xmlns:p14="http://schemas.microsoft.com/office/powerpoint/2010/main" val="112202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Level </a:t>
            </a:r>
            <a:r>
              <a:rPr lang="en-US" dirty="0" smtClean="0"/>
              <a:t>Agreement</a:t>
            </a:r>
            <a:endParaRPr lang="en-US" dirty="0"/>
          </a:p>
        </p:txBody>
      </p:sp>
      <p:sp>
        <p:nvSpPr>
          <p:cNvPr id="3" name="Slide Number Placeholder 2"/>
          <p:cNvSpPr>
            <a:spLocks noGrp="1"/>
          </p:cNvSpPr>
          <p:nvPr>
            <p:ph type="sldNum" sz="quarter" idx="4"/>
          </p:nvPr>
        </p:nvSpPr>
        <p:spPr/>
        <p:txBody>
          <a:bodyPr/>
          <a:lstStyle/>
          <a:p>
            <a:fld id="{B016F8AB-BCEA-4347-8BA6-BE776009BC89}" type="slidenum">
              <a:rPr lang="en-US" smtClean="0"/>
              <a:t>33</a:t>
            </a:fld>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6052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786" y="206851"/>
            <a:ext cx="10311765" cy="657844"/>
          </a:xfrm>
        </p:spPr>
        <p:txBody>
          <a:bodyPr/>
          <a:lstStyle/>
          <a:p>
            <a:r>
              <a:rPr lang="en-AU" sz="2667" dirty="0" smtClean="0"/>
              <a:t>Create an Operational </a:t>
            </a:r>
            <a:r>
              <a:rPr lang="en-AU" sz="2667" dirty="0"/>
              <a:t>Level </a:t>
            </a:r>
            <a:r>
              <a:rPr lang="en-AU" sz="2667" dirty="0" smtClean="0"/>
              <a:t>Agreement process</a:t>
            </a:r>
            <a:endParaRPr lang="en-US" sz="2667" dirty="0">
              <a:solidFill>
                <a:schemeClr val="accent1"/>
              </a:solidFill>
            </a:endParaRPr>
          </a:p>
        </p:txBody>
      </p:sp>
      <p:sp>
        <p:nvSpPr>
          <p:cNvPr id="5" name="Subtitle 4"/>
          <p:cNvSpPr>
            <a:spLocks noGrp="1"/>
          </p:cNvSpPr>
          <p:nvPr>
            <p:ph type="body" sz="quarter" idx="13"/>
          </p:nvPr>
        </p:nvSpPr>
        <p:spPr>
          <a:xfrm>
            <a:off x="950976" y="864695"/>
            <a:ext cx="10311765" cy="418375"/>
          </a:xfrm>
        </p:spPr>
        <p:txBody>
          <a:bodyPr/>
          <a:lstStyle/>
          <a:p>
            <a:r>
              <a:rPr lang="en-AU" dirty="0"/>
              <a:t>Mega menu -&gt; Plan -&gt; Service Level </a:t>
            </a:r>
            <a:r>
              <a:rPr lang="en-AU" dirty="0" smtClean="0"/>
              <a:t>-&gt; Service Level Target Sets</a:t>
            </a:r>
            <a:endParaRPr lang="en-US" dirty="0"/>
          </a:p>
        </p:txBody>
      </p:sp>
      <p:sp>
        <p:nvSpPr>
          <p:cNvPr id="6" name="Slide Number Placeholder 5"/>
          <p:cNvSpPr>
            <a:spLocks noGrp="1"/>
          </p:cNvSpPr>
          <p:nvPr>
            <p:ph type="sldNum" sz="quarter" idx="4"/>
          </p:nvPr>
        </p:nvSpPr>
        <p:spPr/>
        <p:txBody>
          <a:bodyPr/>
          <a:lstStyle/>
          <a:p>
            <a:fld id="{B016F8AB-BCEA-4347-8BA6-BE776009BC89}" type="slidenum">
              <a:rPr lang="en-US" smtClean="0"/>
              <a:t>34</a:t>
            </a:fld>
            <a:endParaRPr lang="en-US"/>
          </a:p>
        </p:txBody>
      </p:sp>
      <p:sp>
        <p:nvSpPr>
          <p:cNvPr id="3" name="Content Placeholder 2"/>
          <p:cNvSpPr>
            <a:spLocks noGrp="1"/>
          </p:cNvSpPr>
          <p:nvPr>
            <p:ph idx="1"/>
          </p:nvPr>
        </p:nvSpPr>
        <p:spPr>
          <a:xfrm>
            <a:off x="548640" y="1728000"/>
            <a:ext cx="2836673" cy="4452138"/>
          </a:xfrm>
        </p:spPr>
        <p:txBody>
          <a:bodyPr>
            <a:normAutofit/>
          </a:bodyPr>
          <a:lstStyle/>
          <a:p>
            <a:pPr marL="228594" lvl="1" indent="0">
              <a:buNone/>
            </a:pPr>
            <a:r>
              <a:rPr lang="en-AU" dirty="0" smtClean="0"/>
              <a:t>1 - Create Service Level Target Sets</a:t>
            </a:r>
          </a:p>
          <a:p>
            <a:pPr lvl="1"/>
            <a:endParaRPr lang="en-AU" dirty="0" smtClean="0"/>
          </a:p>
          <a:p>
            <a:pPr lvl="1"/>
            <a:endParaRPr lang="en-AU" dirty="0"/>
          </a:p>
          <a:p>
            <a:pPr marL="228594" lvl="1" indent="0">
              <a:buNone/>
            </a:pPr>
            <a:r>
              <a:rPr lang="en-AU" dirty="0" smtClean="0"/>
              <a:t> </a:t>
            </a:r>
          </a:p>
          <a:p>
            <a:pPr marL="228594" lvl="1" indent="0">
              <a:buNone/>
            </a:pPr>
            <a:r>
              <a:rPr lang="en-AU" dirty="0" smtClean="0"/>
              <a:t>2 - Create Agreements</a:t>
            </a:r>
          </a:p>
          <a:p>
            <a:pPr marL="228594" lvl="1" indent="0">
              <a:buNone/>
            </a:pPr>
            <a:r>
              <a:rPr lang="en-AU" dirty="0" smtClean="0"/>
              <a:t>And </a:t>
            </a:r>
          </a:p>
          <a:p>
            <a:pPr marL="228594" lvl="1" indent="0">
              <a:buNone/>
            </a:pPr>
            <a:r>
              <a:rPr lang="en-AU" dirty="0" smtClean="0"/>
              <a:t>“Attach” Default target sets</a:t>
            </a:r>
            <a:endParaRPr lang="en-US" dirty="0"/>
          </a:p>
        </p:txBody>
      </p:sp>
      <p:sp>
        <p:nvSpPr>
          <p:cNvPr id="8" name="TextBox 7"/>
          <p:cNvSpPr txBox="1"/>
          <p:nvPr/>
        </p:nvSpPr>
        <p:spPr>
          <a:xfrm>
            <a:off x="6412090" y="2679230"/>
            <a:ext cx="5029669" cy="1505185"/>
          </a:xfrm>
          <a:prstGeom prst="rect">
            <a:avLst/>
          </a:prstGeom>
          <a:noFill/>
        </p:spPr>
        <p:txBody>
          <a:bodyPr wrap="square" lIns="0" tIns="0" rIns="0" bIns="0" rtlCol="0">
            <a:noAutofit/>
          </a:bodyPr>
          <a:lstStyle/>
          <a:p>
            <a:pPr>
              <a:lnSpc>
                <a:spcPct val="90000"/>
              </a:lnSpc>
            </a:pPr>
            <a:endParaRPr lang="en-US" sz="2400" dirty="0" err="1"/>
          </a:p>
        </p:txBody>
      </p:sp>
      <p:pic>
        <p:nvPicPr>
          <p:cNvPr id="9" name="Picture 8"/>
          <p:cNvPicPr>
            <a:picLocks noChangeAspect="1"/>
          </p:cNvPicPr>
          <p:nvPr/>
        </p:nvPicPr>
        <p:blipFill>
          <a:blip r:embed="rId3"/>
          <a:stretch>
            <a:fillRect/>
          </a:stretch>
        </p:blipFill>
        <p:spPr>
          <a:xfrm>
            <a:off x="3385312" y="3246919"/>
            <a:ext cx="8806688" cy="3436620"/>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4364768" y="1357451"/>
            <a:ext cx="7214616" cy="1769364"/>
          </a:xfrm>
          <a:prstGeom prst="rect">
            <a:avLst/>
          </a:prstGeom>
          <a:ln>
            <a:solidFill>
              <a:schemeClr val="tx1"/>
            </a:solidFill>
          </a:ln>
        </p:spPr>
      </p:pic>
      <p:sp>
        <p:nvSpPr>
          <p:cNvPr id="7" name="Rectangle 6"/>
          <p:cNvSpPr/>
          <p:nvPr/>
        </p:nvSpPr>
        <p:spPr>
          <a:xfrm>
            <a:off x="4389482" y="1377565"/>
            <a:ext cx="750929" cy="174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85311" y="3259693"/>
            <a:ext cx="857037" cy="187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375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667" dirty="0" smtClean="0"/>
              <a:t>Create a new Service Level Target of type OLA (1)</a:t>
            </a:r>
            <a:endParaRPr lang="en-US" sz="2667" dirty="0">
              <a:solidFill>
                <a:schemeClr val="accent1"/>
              </a:solidFill>
            </a:endParaRPr>
          </a:p>
        </p:txBody>
      </p:sp>
      <p:sp>
        <p:nvSpPr>
          <p:cNvPr id="5" name="Subtitle 4"/>
          <p:cNvSpPr>
            <a:spLocks noGrp="1"/>
          </p:cNvSpPr>
          <p:nvPr>
            <p:ph type="body" sz="quarter" idx="13"/>
          </p:nvPr>
        </p:nvSpPr>
        <p:spPr/>
        <p:txBody>
          <a:bodyPr/>
          <a:lstStyle/>
          <a:p>
            <a:r>
              <a:rPr lang="en-AU" dirty="0"/>
              <a:t>Mega menu -&gt; Plan -&gt; Service Level -&gt; </a:t>
            </a:r>
            <a:r>
              <a:rPr lang="en-AU" dirty="0" smtClean="0"/>
              <a:t>Service Level Target Sets</a:t>
            </a:r>
            <a:endParaRPr lang="en-US" dirty="0"/>
          </a:p>
          <a:p>
            <a:r>
              <a:rPr lang="en-US" dirty="0"/>
              <a:t/>
            </a:r>
            <a:br>
              <a:rPr lang="en-US" dirty="0"/>
            </a:br>
            <a:endParaRPr lang="en-US" dirty="0"/>
          </a:p>
        </p:txBody>
      </p:sp>
      <p:pic>
        <p:nvPicPr>
          <p:cNvPr id="19" name="Content Placeholder 18"/>
          <p:cNvPicPr>
            <a:picLocks noGrp="1" noChangeAspect="1"/>
          </p:cNvPicPr>
          <p:nvPr>
            <p:ph idx="1"/>
          </p:nvPr>
        </p:nvPicPr>
        <p:blipFill>
          <a:blip r:embed="rId3"/>
          <a:stretch>
            <a:fillRect/>
          </a:stretch>
        </p:blipFill>
        <p:spPr>
          <a:xfrm>
            <a:off x="1107009" y="1524000"/>
            <a:ext cx="9975868" cy="4572000"/>
          </a:xfrm>
          <a:prstGeom prst="rect">
            <a:avLst/>
          </a:prstGeom>
        </p:spPr>
      </p:pic>
      <p:pic>
        <p:nvPicPr>
          <p:cNvPr id="4" name="Content Placeholder 3"/>
          <p:cNvPicPr>
            <a:picLocks noGrp="1" noChangeAspect="1"/>
          </p:cNvPicPr>
          <p:nvPr>
            <p:ph sz="quarter" idx="4294967295"/>
          </p:nvPr>
        </p:nvPicPr>
        <p:blipFill>
          <a:blip r:embed="rId4"/>
          <a:stretch>
            <a:fillRect/>
          </a:stretch>
        </p:blipFill>
        <p:spPr>
          <a:xfrm>
            <a:off x="6159501" y="4595285"/>
            <a:ext cx="6032500" cy="2262716"/>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1344849" y="2562243"/>
            <a:ext cx="541424" cy="204381"/>
          </a:xfrm>
          <a:prstGeom prst="rect">
            <a:avLst/>
          </a:prstGeom>
          <a:ln w="19050">
            <a:solidFill>
              <a:srgbClr val="FF0000"/>
            </a:solidFill>
          </a:ln>
        </p:spPr>
      </p:pic>
      <p:pic>
        <p:nvPicPr>
          <p:cNvPr id="12" name="Picture 11"/>
          <p:cNvPicPr>
            <a:picLocks noChangeAspect="1"/>
          </p:cNvPicPr>
          <p:nvPr/>
        </p:nvPicPr>
        <p:blipFill>
          <a:blip r:embed="rId5"/>
          <a:stretch>
            <a:fillRect/>
          </a:stretch>
        </p:blipFill>
        <p:spPr>
          <a:xfrm>
            <a:off x="6175329" y="5043854"/>
            <a:ext cx="4967817" cy="596348"/>
          </a:xfrm>
          <a:prstGeom prst="rect">
            <a:avLst/>
          </a:prstGeom>
          <a:ln w="19050">
            <a:noFill/>
          </a:ln>
        </p:spPr>
      </p:pic>
      <p:pic>
        <p:nvPicPr>
          <p:cNvPr id="13" name="Picture 12"/>
          <p:cNvPicPr>
            <a:picLocks noChangeAspect="1"/>
          </p:cNvPicPr>
          <p:nvPr/>
        </p:nvPicPr>
        <p:blipFill>
          <a:blip r:embed="rId5"/>
          <a:stretch>
            <a:fillRect/>
          </a:stretch>
        </p:blipFill>
        <p:spPr>
          <a:xfrm>
            <a:off x="6175328" y="6102490"/>
            <a:ext cx="5164816" cy="617391"/>
          </a:xfrm>
          <a:prstGeom prst="rect">
            <a:avLst/>
          </a:prstGeom>
          <a:ln w="28575">
            <a:noFill/>
          </a:ln>
        </p:spPr>
      </p:pic>
      <p:sp>
        <p:nvSpPr>
          <p:cNvPr id="11" name="Rectangle 10"/>
          <p:cNvSpPr/>
          <p:nvPr/>
        </p:nvSpPr>
        <p:spPr>
          <a:xfrm>
            <a:off x="6268279" y="5809792"/>
            <a:ext cx="490331" cy="280984"/>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p>
        </p:txBody>
      </p:sp>
      <p:cxnSp>
        <p:nvCxnSpPr>
          <p:cNvPr id="16" name="Straight Arrow Connector 15"/>
          <p:cNvCxnSpPr/>
          <p:nvPr/>
        </p:nvCxnSpPr>
        <p:spPr>
          <a:xfrm flipV="1">
            <a:off x="6513445" y="3747041"/>
            <a:ext cx="748119" cy="1979672"/>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016F8AB-BCEA-4347-8BA6-BE776009BC89}" type="slidenum">
              <a:rPr lang="en-US" smtClean="0"/>
              <a:t>35</a:t>
            </a:fld>
            <a:endParaRPr lang="en-US"/>
          </a:p>
        </p:txBody>
      </p:sp>
      <p:sp>
        <p:nvSpPr>
          <p:cNvPr id="7" name="Rectangle 6"/>
          <p:cNvSpPr/>
          <p:nvPr/>
        </p:nvSpPr>
        <p:spPr>
          <a:xfrm>
            <a:off x="1168794" y="1548714"/>
            <a:ext cx="1043067" cy="230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5328" y="4604521"/>
            <a:ext cx="682679" cy="143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1941996" y="1471673"/>
            <a:ext cx="9201150" cy="415735"/>
          </a:xfrm>
          <a:prstGeom prst="rect">
            <a:avLst/>
          </a:prstGeom>
        </p:spPr>
      </p:pic>
      <p:pic>
        <p:nvPicPr>
          <p:cNvPr id="20" name="Picture 19"/>
          <p:cNvPicPr>
            <a:picLocks noChangeAspect="1"/>
          </p:cNvPicPr>
          <p:nvPr/>
        </p:nvPicPr>
        <p:blipFill>
          <a:blip r:embed="rId7"/>
          <a:stretch>
            <a:fillRect/>
          </a:stretch>
        </p:blipFill>
        <p:spPr>
          <a:xfrm>
            <a:off x="9554430" y="1339552"/>
            <a:ext cx="1528447" cy="664687"/>
          </a:xfrm>
          <a:prstGeom prst="rect">
            <a:avLst/>
          </a:prstGeom>
        </p:spPr>
      </p:pic>
      <p:pic>
        <p:nvPicPr>
          <p:cNvPr id="3" name="Picture 2"/>
          <p:cNvPicPr>
            <a:picLocks noChangeAspect="1"/>
          </p:cNvPicPr>
          <p:nvPr/>
        </p:nvPicPr>
        <p:blipFill>
          <a:blip r:embed="rId8"/>
          <a:stretch>
            <a:fillRect/>
          </a:stretch>
        </p:blipFill>
        <p:spPr>
          <a:xfrm>
            <a:off x="7294127" y="2379750"/>
            <a:ext cx="3763248" cy="1881624"/>
          </a:xfrm>
          <a:prstGeom prst="rect">
            <a:avLst/>
          </a:prstGeom>
        </p:spPr>
      </p:pic>
    </p:spTree>
    <p:extLst>
      <p:ext uri="{BB962C8B-B14F-4D97-AF65-F5344CB8AC3E}">
        <p14:creationId xmlns:p14="http://schemas.microsoft.com/office/powerpoint/2010/main" val="221010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667" dirty="0" smtClean="0"/>
              <a:t>Add Group target sets (OLTs)</a:t>
            </a:r>
            <a:endParaRPr lang="en-US" sz="2667" dirty="0">
              <a:solidFill>
                <a:schemeClr val="accent1"/>
              </a:solidFill>
            </a:endParaRPr>
          </a:p>
        </p:txBody>
      </p:sp>
      <p:sp>
        <p:nvSpPr>
          <p:cNvPr id="5" name="Subtitle 4"/>
          <p:cNvSpPr>
            <a:spLocks noGrp="1"/>
          </p:cNvSpPr>
          <p:nvPr>
            <p:ph type="body" sz="quarter" idx="13"/>
          </p:nvPr>
        </p:nvSpPr>
        <p:spPr/>
        <p:txBody>
          <a:bodyPr/>
          <a:lstStyle/>
          <a:p>
            <a:r>
              <a:rPr lang="en-AU" dirty="0"/>
              <a:t>Mega menu -&gt; Plan -&gt; Service Level -&gt; Service Level Target Sets</a:t>
            </a:r>
            <a:endParaRPr lang="en-US" dirty="0"/>
          </a:p>
        </p:txBody>
      </p:sp>
      <p:sp>
        <p:nvSpPr>
          <p:cNvPr id="3" name="Content Placeholder 2"/>
          <p:cNvSpPr>
            <a:spLocks noGrp="1"/>
          </p:cNvSpPr>
          <p:nvPr>
            <p:ph idx="1"/>
          </p:nvPr>
        </p:nvSpPr>
        <p:spPr>
          <a:xfrm>
            <a:off x="377572" y="1898415"/>
            <a:ext cx="10969784" cy="4571999"/>
          </a:xfrm>
        </p:spPr>
        <p:txBody>
          <a:bodyPr>
            <a:normAutofit/>
          </a:bodyPr>
          <a:lstStyle/>
          <a:p>
            <a:pPr marL="228594" lvl="1" indent="0">
              <a:buNone/>
            </a:pPr>
            <a:r>
              <a:rPr lang="en-AU" dirty="0" smtClean="0"/>
              <a:t>3 - Add Group target sets (OLTs)</a:t>
            </a:r>
          </a:p>
          <a:p>
            <a:pPr marL="228594" lvl="1" indent="0">
              <a:buNone/>
            </a:pPr>
            <a:endParaRPr lang="en-AU" dirty="0"/>
          </a:p>
          <a:p>
            <a:pPr marL="228594" lvl="1" indent="0">
              <a:buNone/>
            </a:pPr>
            <a:endParaRPr lang="en-US" dirty="0"/>
          </a:p>
        </p:txBody>
      </p:sp>
      <p:pic>
        <p:nvPicPr>
          <p:cNvPr id="7" name="Content Placeholder 6"/>
          <p:cNvPicPr>
            <a:picLocks noGrp="1" noChangeAspect="1"/>
          </p:cNvPicPr>
          <p:nvPr>
            <p:ph sz="quarter" idx="4294967295"/>
          </p:nvPr>
        </p:nvPicPr>
        <p:blipFill>
          <a:blip r:embed="rId3"/>
          <a:stretch>
            <a:fillRect/>
          </a:stretch>
        </p:blipFill>
        <p:spPr>
          <a:xfrm>
            <a:off x="1630353" y="2554214"/>
            <a:ext cx="10084689" cy="2959989"/>
          </a:xfrm>
          <a:prstGeom prst="rect">
            <a:avLst/>
          </a:prstGeom>
          <a:ln w="12700" cmpd="sng">
            <a:solidFill>
              <a:schemeClr val="tx1"/>
            </a:solidFill>
          </a:ln>
          <a:effectLst>
            <a:softEdge rad="31750"/>
          </a:effectLst>
        </p:spPr>
      </p:pic>
      <p:sp>
        <p:nvSpPr>
          <p:cNvPr id="6" name="Slide Number Placeholder 5"/>
          <p:cNvSpPr>
            <a:spLocks noGrp="1"/>
          </p:cNvSpPr>
          <p:nvPr>
            <p:ph type="sldNum" sz="quarter" idx="12"/>
          </p:nvPr>
        </p:nvSpPr>
        <p:spPr/>
        <p:txBody>
          <a:bodyPr/>
          <a:lstStyle/>
          <a:p>
            <a:fld id="{B016F8AB-BCEA-4347-8BA6-BE776009BC89}" type="slidenum">
              <a:rPr lang="en-US" smtClean="0"/>
              <a:t>36</a:t>
            </a:fld>
            <a:endParaRPr lang="en-US"/>
          </a:p>
        </p:txBody>
      </p:sp>
      <p:sp>
        <p:nvSpPr>
          <p:cNvPr id="8" name="Rectangle 7"/>
          <p:cNvSpPr/>
          <p:nvPr/>
        </p:nvSpPr>
        <p:spPr>
          <a:xfrm>
            <a:off x="1630353" y="2554214"/>
            <a:ext cx="1038706" cy="238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28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 Priority grouping toggle</a:t>
            </a:r>
            <a:endParaRPr lang="en-US" dirty="0"/>
          </a:p>
        </p:txBody>
      </p:sp>
      <p:sp>
        <p:nvSpPr>
          <p:cNvPr id="3" name="Text Placeholder 2"/>
          <p:cNvSpPr>
            <a:spLocks noGrp="1"/>
          </p:cNvSpPr>
          <p:nvPr>
            <p:ph type="body" sz="quarter" idx="13"/>
          </p:nvPr>
        </p:nvSpPr>
        <p:spPr/>
        <p:txBody>
          <a:bodyPr/>
          <a:lstStyle/>
          <a:p>
            <a:r>
              <a:rPr lang="en-US" dirty="0" smtClean="0"/>
              <a:t>One target for all priorities or separate targets for each priority</a:t>
            </a:r>
            <a:endParaRPr lang="en-US" dirty="0"/>
          </a:p>
        </p:txBody>
      </p:sp>
      <p:pic>
        <p:nvPicPr>
          <p:cNvPr id="6" name="Content Placeholder 5"/>
          <p:cNvPicPr>
            <a:picLocks noGrp="1" noChangeAspect="1"/>
          </p:cNvPicPr>
          <p:nvPr>
            <p:ph idx="1"/>
          </p:nvPr>
        </p:nvPicPr>
        <p:blipFill>
          <a:blip r:embed="rId2"/>
          <a:stretch>
            <a:fillRect/>
          </a:stretch>
        </p:blipFill>
        <p:spPr>
          <a:xfrm>
            <a:off x="2064853" y="1524000"/>
            <a:ext cx="8059118" cy="4572000"/>
          </a:xfrm>
          <a:prstGeom prst="rect">
            <a:avLst/>
          </a:prstGeom>
        </p:spPr>
      </p:pic>
      <p:sp>
        <p:nvSpPr>
          <p:cNvPr id="5" name="Slide Number Placeholder 4"/>
          <p:cNvSpPr>
            <a:spLocks noGrp="1"/>
          </p:cNvSpPr>
          <p:nvPr>
            <p:ph type="sldNum" sz="quarter" idx="12"/>
          </p:nvPr>
        </p:nvSpPr>
        <p:spPr/>
        <p:txBody>
          <a:bodyPr/>
          <a:lstStyle/>
          <a:p>
            <a:fld id="{B016F8AB-BCEA-4347-8BA6-BE776009BC89}" type="slidenum">
              <a:rPr lang="en-US" smtClean="0"/>
              <a:t>37</a:t>
            </a:fld>
            <a:endParaRPr lang="en-US"/>
          </a:p>
        </p:txBody>
      </p:sp>
      <p:sp>
        <p:nvSpPr>
          <p:cNvPr id="7" name="Rectangle 6"/>
          <p:cNvSpPr/>
          <p:nvPr/>
        </p:nvSpPr>
        <p:spPr>
          <a:xfrm>
            <a:off x="3768811" y="1989438"/>
            <a:ext cx="1643448" cy="25949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35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Slide Number Placeholder 2"/>
          <p:cNvSpPr>
            <a:spLocks noGrp="1"/>
          </p:cNvSpPr>
          <p:nvPr>
            <p:ph type="sldNum" sz="quarter" idx="4"/>
          </p:nvPr>
        </p:nvSpPr>
        <p:spPr/>
        <p:txBody>
          <a:bodyPr/>
          <a:lstStyle/>
          <a:p>
            <a:fld id="{0FB999A9-77CE-4AD1-9911-24A29F08BC34}" type="slidenum">
              <a:rPr lang="en-US" smtClean="0"/>
              <a:pPr/>
              <a:t>38</a:t>
            </a:fld>
            <a:endParaRPr lang="en-US" dirty="0"/>
          </a:p>
        </p:txBody>
      </p:sp>
      <p:sp>
        <p:nvSpPr>
          <p:cNvPr id="4" name="Content Placeholder 3"/>
          <p:cNvSpPr>
            <a:spLocks noGrp="1"/>
          </p:cNvSpPr>
          <p:nvPr>
            <p:ph idx="1"/>
          </p:nvPr>
        </p:nvSpPr>
        <p:spPr>
          <a:xfrm>
            <a:off x="605790" y="1349758"/>
            <a:ext cx="10209992" cy="5235505"/>
          </a:xfrm>
        </p:spPr>
        <p:txBody>
          <a:bodyPr/>
          <a:lstStyle/>
          <a:p>
            <a:r>
              <a:rPr lang="en-US" dirty="0" smtClean="0"/>
              <a:t>Review the (SLT) Targets tab on the Requests and Incidents that you have created in your tenant while practicing the demo cards in previous modules</a:t>
            </a:r>
          </a:p>
          <a:p>
            <a:r>
              <a:rPr lang="en-US" dirty="0" smtClean="0"/>
              <a:t>Review the Service Level Management Reports on your dashboard and in the Reports module</a:t>
            </a:r>
            <a:endParaRPr lang="en-US" dirty="0"/>
          </a:p>
        </p:txBody>
      </p:sp>
    </p:spTree>
    <p:extLst>
      <p:ext uri="{BB962C8B-B14F-4D97-AF65-F5344CB8AC3E}">
        <p14:creationId xmlns:p14="http://schemas.microsoft.com/office/powerpoint/2010/main" val="980779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Service Level Management Overview</a:t>
            </a:r>
            <a:endParaRPr lang="en-US" dirty="0"/>
          </a:p>
        </p:txBody>
      </p:sp>
      <p:sp>
        <p:nvSpPr>
          <p:cNvPr id="8" name="Subtitle 1"/>
          <p:cNvSpPr>
            <a:spLocks noGrp="1"/>
          </p:cNvSpPr>
          <p:nvPr>
            <p:ph type="body" sz="quarter" idx="13"/>
          </p:nvPr>
        </p:nvSpPr>
        <p:spPr/>
        <p:txBody>
          <a:bodyPr/>
          <a:lstStyle/>
          <a:p>
            <a:r>
              <a:rPr lang="en-US" dirty="0" smtClean="0"/>
              <a:t>Goals, Benefits, </a:t>
            </a:r>
            <a:r>
              <a:rPr lang="en-US" dirty="0"/>
              <a:t>and </a:t>
            </a:r>
            <a:r>
              <a:rPr lang="en-US" dirty="0" smtClean="0"/>
              <a:t>Instant Metrics</a:t>
            </a:r>
            <a:endParaRPr lang="en-US" dirty="0"/>
          </a:p>
        </p:txBody>
      </p:sp>
      <p:sp>
        <p:nvSpPr>
          <p:cNvPr id="13" name="Content Placeholder 7"/>
          <p:cNvSpPr>
            <a:spLocks noGrp="1"/>
          </p:cNvSpPr>
          <p:nvPr>
            <p:ph idx="1"/>
          </p:nvPr>
        </p:nvSpPr>
        <p:spPr>
          <a:xfrm>
            <a:off x="946787" y="1728000"/>
            <a:ext cx="5824226" cy="4956264"/>
          </a:xfrm>
        </p:spPr>
        <p:txBody>
          <a:bodyPr>
            <a:normAutofit fontScale="92500" lnSpcReduction="20000"/>
          </a:bodyPr>
          <a:lstStyle/>
          <a:p>
            <a:r>
              <a:rPr lang="en-US" sz="2133" dirty="0" smtClean="0"/>
              <a:t>SLAs, OLAs (UCs), SLTs for Incidents and Requests</a:t>
            </a:r>
          </a:p>
          <a:p>
            <a:r>
              <a:rPr lang="en-US" sz="2133" dirty="0" smtClean="0"/>
              <a:t>Work </a:t>
            </a:r>
            <a:r>
              <a:rPr lang="en-US" sz="2133" dirty="0"/>
              <a:t>Queue </a:t>
            </a:r>
            <a:r>
              <a:rPr lang="en-US" sz="2133" dirty="0" smtClean="0"/>
              <a:t>Prioritization </a:t>
            </a:r>
            <a:r>
              <a:rPr lang="en-US" dirty="0"/>
              <a:t>by next Service Level Target field for filtering and sorting lists</a:t>
            </a:r>
          </a:p>
          <a:p>
            <a:r>
              <a:rPr lang="en-US" dirty="0"/>
              <a:t>Hierarchical Escalation Notifications based on next target</a:t>
            </a:r>
          </a:p>
          <a:p>
            <a:pPr lvl="1"/>
            <a:r>
              <a:rPr lang="en-US" sz="2000" dirty="0"/>
              <a:t>50% – Assigned Person</a:t>
            </a:r>
          </a:p>
          <a:p>
            <a:pPr lvl="1"/>
            <a:r>
              <a:rPr lang="en-US" sz="2000" dirty="0"/>
              <a:t>75% -  Assigned Person and Group</a:t>
            </a:r>
          </a:p>
          <a:p>
            <a:pPr lvl="1"/>
            <a:r>
              <a:rPr lang="en-US" sz="2000" dirty="0"/>
              <a:t>90% - Assigned Person, Group, and Group Manager</a:t>
            </a:r>
          </a:p>
          <a:p>
            <a:r>
              <a:rPr lang="en-US" sz="2133" dirty="0"/>
              <a:t>SLT Achievement Reporting</a:t>
            </a:r>
          </a:p>
          <a:p>
            <a:pPr lvl="1"/>
            <a:r>
              <a:rPr lang="en-US" sz="1867" dirty="0"/>
              <a:t>Achievement rate </a:t>
            </a:r>
            <a:r>
              <a:rPr lang="en-US" sz="1867" dirty="0" smtClean="0"/>
              <a:t>reports for </a:t>
            </a:r>
            <a:r>
              <a:rPr lang="en-US" sz="1867" dirty="0"/>
              <a:t>each module and target type</a:t>
            </a:r>
          </a:p>
          <a:p>
            <a:pPr lvl="1"/>
            <a:r>
              <a:rPr lang="en-US" sz="1867" dirty="0"/>
              <a:t>Elapsed Time and Target Time for each SLT type</a:t>
            </a:r>
          </a:p>
          <a:p>
            <a:pPr lvl="1"/>
            <a:r>
              <a:rPr lang="en-US" sz="1867" dirty="0"/>
              <a:t>Breach/Achievement breakdown</a:t>
            </a:r>
          </a:p>
          <a:p>
            <a:pPr lvl="1"/>
            <a:r>
              <a:rPr lang="en-US" sz="1867" dirty="0"/>
              <a:t>Achievement trends and average duration by service, group. Aggregated SLT status on </a:t>
            </a:r>
            <a:r>
              <a:rPr lang="en-US" sz="1867" dirty="0" smtClean="0"/>
              <a:t>Incident/Request</a:t>
            </a:r>
            <a:endParaRPr lang="en-US" sz="1867" dirty="0"/>
          </a:p>
          <a:p>
            <a:pPr lvl="1"/>
            <a:endParaRPr lang="en-US" sz="1867" dirty="0"/>
          </a:p>
          <a:p>
            <a:pPr marL="990469" lvl="1" indent="-380949">
              <a:buFont typeface="Arial" panose="020B0604020202020204" pitchFamily="34" charset="0"/>
              <a:buChar char="•"/>
            </a:pPr>
            <a:endParaRPr lang="en-US" dirty="0"/>
          </a:p>
          <a:p>
            <a:pPr marL="380949" indent="-380949" defTabSz="573540">
              <a:buFont typeface="Arial" panose="020B0604020202020204" pitchFamily="34" charset="0"/>
              <a:buChar char="•"/>
            </a:pPr>
            <a:endParaRPr lang="en-US" sz="2133" dirty="0">
              <a:solidFill>
                <a:srgbClr val="000000"/>
              </a:solidFill>
            </a:endParaRPr>
          </a:p>
          <a:p>
            <a:pPr lvl="1"/>
            <a:endParaRPr lang="en-US" sz="1867" dirty="0"/>
          </a:p>
        </p:txBody>
      </p:sp>
      <p:pic>
        <p:nvPicPr>
          <p:cNvPr id="4" name="Picture 1" descr="image00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71012" y="1142198"/>
            <a:ext cx="5052835" cy="2859095"/>
          </a:xfrm>
          <a:prstGeom prst="rect">
            <a:avLst/>
          </a:prstGeom>
          <a:ln>
            <a:solidFill>
              <a:schemeClr val="tx1"/>
            </a:solidFill>
          </a:ln>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895501" y="4171503"/>
            <a:ext cx="4618155" cy="1878572"/>
          </a:xfrm>
          <a:prstGeom prst="rect">
            <a:avLst/>
          </a:prstGeom>
          <a:ln>
            <a:solidFill>
              <a:schemeClr val="tx1"/>
            </a:solidFill>
          </a:ln>
        </p:spPr>
      </p:pic>
      <p:sp>
        <p:nvSpPr>
          <p:cNvPr id="7" name="Slide Number Placeholder 6"/>
          <p:cNvSpPr>
            <a:spLocks noGrp="1"/>
          </p:cNvSpPr>
          <p:nvPr>
            <p:ph type="sldNum" sz="quarter" idx="4"/>
          </p:nvPr>
        </p:nvSpPr>
        <p:spPr/>
        <p:txBody>
          <a:bodyPr/>
          <a:lstStyle/>
          <a:p>
            <a:fld id="{0FB999A9-77CE-4AD1-9911-24A29F08BC34}" type="slidenum">
              <a:rPr lang="en-US" smtClean="0"/>
              <a:pPr/>
              <a:t>4</a:t>
            </a:fld>
            <a:endParaRPr lang="en-US" dirty="0"/>
          </a:p>
        </p:txBody>
      </p:sp>
      <p:sp>
        <p:nvSpPr>
          <p:cNvPr id="2" name="Rectangle 1"/>
          <p:cNvSpPr/>
          <p:nvPr/>
        </p:nvSpPr>
        <p:spPr>
          <a:xfrm>
            <a:off x="6780248" y="1151434"/>
            <a:ext cx="534952" cy="141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95501" y="4189976"/>
            <a:ext cx="198026" cy="1418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22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t>
            </a:r>
            <a:r>
              <a:rPr lang="en-US" dirty="0" smtClean="0"/>
              <a:t>Management Overview</a:t>
            </a:r>
            <a:endParaRPr lang="en-US" dirty="0"/>
          </a:p>
        </p:txBody>
      </p:sp>
      <p:sp>
        <p:nvSpPr>
          <p:cNvPr id="5" name="Subtitle 4"/>
          <p:cNvSpPr>
            <a:spLocks noGrp="1"/>
          </p:cNvSpPr>
          <p:nvPr>
            <p:ph type="body" sz="quarter" idx="13"/>
          </p:nvPr>
        </p:nvSpPr>
        <p:spPr>
          <a:xfrm>
            <a:off x="946786" y="961616"/>
            <a:ext cx="10311765" cy="418375"/>
          </a:xfrm>
        </p:spPr>
        <p:txBody>
          <a:bodyPr/>
          <a:lstStyle/>
          <a:p>
            <a:r>
              <a:rPr lang="en-US" dirty="0" smtClean="0"/>
              <a:t>Operational Level Agreements (OLA) and Underpinning Contracts (UC)</a:t>
            </a:r>
            <a:endParaRPr lang="en-US" dirty="0"/>
          </a:p>
        </p:txBody>
      </p:sp>
      <p:sp>
        <p:nvSpPr>
          <p:cNvPr id="4" name="Slide Number Placeholder 3"/>
          <p:cNvSpPr>
            <a:spLocks noGrp="1"/>
          </p:cNvSpPr>
          <p:nvPr>
            <p:ph type="sldNum" sz="quarter" idx="4"/>
          </p:nvPr>
        </p:nvSpPr>
        <p:spPr/>
        <p:txBody>
          <a:bodyPr/>
          <a:lstStyle/>
          <a:p>
            <a:fld id="{B016F8AB-BCEA-4347-8BA6-BE776009BC89}" type="slidenum">
              <a:rPr lang="en-US" smtClean="0"/>
              <a:t>5</a:t>
            </a:fld>
            <a:endParaRPr lang="en-US"/>
          </a:p>
        </p:txBody>
      </p:sp>
      <p:sp>
        <p:nvSpPr>
          <p:cNvPr id="6" name="Content Placeholder 5"/>
          <p:cNvSpPr>
            <a:spLocks noGrp="1"/>
          </p:cNvSpPr>
          <p:nvPr>
            <p:ph idx="1"/>
          </p:nvPr>
        </p:nvSpPr>
        <p:spPr>
          <a:xfrm>
            <a:off x="946786" y="1728000"/>
            <a:ext cx="6224979" cy="4452138"/>
          </a:xfrm>
        </p:spPr>
        <p:txBody>
          <a:bodyPr/>
          <a:lstStyle/>
          <a:p>
            <a:pPr fontAlgn="ctr"/>
            <a:r>
              <a:rPr lang="en-US" dirty="0" smtClean="0"/>
              <a:t>Agreement </a:t>
            </a:r>
            <a:r>
              <a:rPr lang="en-US" dirty="0"/>
              <a:t>type of ‘</a:t>
            </a:r>
            <a:r>
              <a:rPr lang="en-US" dirty="0" smtClean="0"/>
              <a:t>OLA’</a:t>
            </a:r>
          </a:p>
          <a:p>
            <a:pPr fontAlgn="ctr"/>
            <a:r>
              <a:rPr lang="en-US" dirty="0" smtClean="0"/>
              <a:t>Use OLA with external group for an Underpinning Contract</a:t>
            </a:r>
            <a:endParaRPr lang="en-US" dirty="0"/>
          </a:p>
          <a:p>
            <a:pPr fontAlgn="ctr"/>
            <a:endParaRPr lang="en-US" dirty="0"/>
          </a:p>
          <a:p>
            <a:pPr fontAlgn="ctr"/>
            <a:r>
              <a:rPr lang="en-US" dirty="0"/>
              <a:t>Targets for </a:t>
            </a:r>
            <a:r>
              <a:rPr lang="en-US" dirty="0" smtClean="0"/>
              <a:t>OLAs</a:t>
            </a:r>
            <a:endParaRPr lang="en-US" dirty="0"/>
          </a:p>
          <a:p>
            <a:pPr lvl="1" fontAlgn="ctr"/>
            <a:r>
              <a:rPr lang="en-US" dirty="0"/>
              <a:t>'Time in Group' target type</a:t>
            </a:r>
          </a:p>
          <a:p>
            <a:pPr lvl="1" fontAlgn="ctr"/>
            <a:r>
              <a:rPr lang="en-US" dirty="0"/>
              <a:t>Each Functional Group can have a different target set</a:t>
            </a:r>
          </a:p>
          <a:p>
            <a:pPr lvl="1" fontAlgn="ctr"/>
            <a:r>
              <a:rPr lang="en-US" dirty="0"/>
              <a:t>Targets per Priority </a:t>
            </a:r>
          </a:p>
        </p:txBody>
      </p:sp>
      <p:sp>
        <p:nvSpPr>
          <p:cNvPr id="8" name="Content Placeholder 7"/>
          <p:cNvSpPr>
            <a:spLocks noGrp="1"/>
          </p:cNvSpPr>
          <p:nvPr>
            <p:ph sz="quarter" idx="4294967295"/>
          </p:nvPr>
        </p:nvSpPr>
        <p:spPr>
          <a:xfrm>
            <a:off x="7513638" y="1581150"/>
            <a:ext cx="4678362" cy="4297363"/>
          </a:xfrm>
        </p:spPr>
        <p:txBody>
          <a:bodyPr>
            <a:normAutofit fontScale="92500" lnSpcReduction="20000"/>
          </a:bodyPr>
          <a:lstStyle/>
          <a:p>
            <a:pPr marL="0" indent="0" fontAlgn="ctr">
              <a:buNone/>
            </a:pPr>
            <a:r>
              <a:rPr lang="en-US" dirty="0" smtClean="0"/>
              <a:t>Benefits</a:t>
            </a:r>
            <a:endParaRPr lang="en-US" dirty="0"/>
          </a:p>
          <a:p>
            <a:pPr fontAlgn="ctr"/>
            <a:r>
              <a:rPr lang="en-US" dirty="0"/>
              <a:t>Provide the ability to track team performance on </a:t>
            </a:r>
            <a:r>
              <a:rPr lang="en-US" dirty="0" smtClean="0"/>
              <a:t>Incidents and Requests</a:t>
            </a:r>
            <a:endParaRPr lang="en-US" dirty="0"/>
          </a:p>
          <a:p>
            <a:pPr fontAlgn="ctr"/>
            <a:r>
              <a:rPr lang="en-US" dirty="0"/>
              <a:t>Allow each team to be assessed separately from other teams</a:t>
            </a:r>
          </a:p>
          <a:p>
            <a:pPr fontAlgn="ctr"/>
            <a:r>
              <a:rPr lang="en-US" dirty="0"/>
              <a:t>Allow the expected duration to be set for teams to complete their work</a:t>
            </a:r>
          </a:p>
          <a:p>
            <a:pPr fontAlgn="ctr"/>
            <a:r>
              <a:rPr lang="en-US" dirty="0"/>
              <a:t>Allow monitoring and alerting based on the target duration for the currently assigned team</a:t>
            </a:r>
          </a:p>
          <a:p>
            <a:endParaRPr lang="en-US" dirty="0"/>
          </a:p>
        </p:txBody>
      </p:sp>
    </p:spTree>
    <p:extLst>
      <p:ext uri="{BB962C8B-B14F-4D97-AF65-F5344CB8AC3E}">
        <p14:creationId xmlns:p14="http://schemas.microsoft.com/office/powerpoint/2010/main" val="268042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ltGray">
          <a:xfrm>
            <a:off x="609442" y="3002845"/>
            <a:ext cx="10702025" cy="3660172"/>
          </a:xfrm>
          <a:prstGeom prst="rect">
            <a:avLst/>
          </a:prstGeom>
          <a:solidFill>
            <a:schemeClr val="accent2">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sp>
        <p:nvSpPr>
          <p:cNvPr id="2" name="Title 1"/>
          <p:cNvSpPr>
            <a:spLocks noGrp="1"/>
          </p:cNvSpPr>
          <p:nvPr>
            <p:ph type="title"/>
          </p:nvPr>
        </p:nvSpPr>
        <p:spPr/>
        <p:txBody>
          <a:bodyPr/>
          <a:lstStyle/>
          <a:p>
            <a:r>
              <a:rPr lang="en-GB" dirty="0"/>
              <a:t>Service Level Management Overview</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9" name="Oval 8"/>
          <p:cNvSpPr/>
          <p:nvPr/>
        </p:nvSpPr>
        <p:spPr bwMode="ltGray">
          <a:xfrm>
            <a:off x="526855" y="1347244"/>
            <a:ext cx="1397619" cy="918475"/>
          </a:xfrm>
          <a:prstGeom prst="ellipse">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Actual Service</a:t>
            </a:r>
          </a:p>
        </p:txBody>
      </p:sp>
      <p:sp>
        <p:nvSpPr>
          <p:cNvPr id="10" name="Oval 9"/>
          <p:cNvSpPr/>
          <p:nvPr/>
        </p:nvSpPr>
        <p:spPr bwMode="ltGray">
          <a:xfrm>
            <a:off x="10185999" y="1347244"/>
            <a:ext cx="1397619" cy="918475"/>
          </a:xfrm>
          <a:prstGeom prst="ellipse">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Service Offering</a:t>
            </a:r>
          </a:p>
        </p:txBody>
      </p:sp>
      <p:sp>
        <p:nvSpPr>
          <p:cNvPr id="11" name="Rectangle 10"/>
          <p:cNvSpPr/>
          <p:nvPr/>
        </p:nvSpPr>
        <p:spPr bwMode="ltGray">
          <a:xfrm>
            <a:off x="1412489" y="3334510"/>
            <a:ext cx="1338147" cy="668365"/>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SLT Support Requests</a:t>
            </a:r>
          </a:p>
        </p:txBody>
      </p:sp>
      <p:sp>
        <p:nvSpPr>
          <p:cNvPr id="13" name="Rectangle 12"/>
          <p:cNvSpPr/>
          <p:nvPr/>
        </p:nvSpPr>
        <p:spPr bwMode="ltGray">
          <a:xfrm>
            <a:off x="2965927" y="3334509"/>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SLT Incidents</a:t>
            </a:r>
          </a:p>
        </p:txBody>
      </p:sp>
      <p:graphicFrame>
        <p:nvGraphicFramePr>
          <p:cNvPr id="14" name="Table 13"/>
          <p:cNvGraphicFramePr>
            <a:graphicFrameLocks noGrp="1"/>
          </p:cNvGraphicFramePr>
          <p:nvPr>
            <p:extLst/>
          </p:nvPr>
        </p:nvGraphicFramePr>
        <p:xfrm>
          <a:off x="2145692" y="5045489"/>
          <a:ext cx="1640469" cy="1615440"/>
        </p:xfrm>
        <a:graphic>
          <a:graphicData uri="http://schemas.openxmlformats.org/drawingml/2006/table">
            <a:tbl>
              <a:tblPr firstRow="1" bandRow="1">
                <a:tableStyleId>{21E4AEA4-8DFA-4A89-87EB-49C32662AFE0}</a:tableStyleId>
              </a:tblPr>
              <a:tblGrid>
                <a:gridCol w="826309"/>
                <a:gridCol w="814160"/>
              </a:tblGrid>
              <a:tr h="447040">
                <a:tc>
                  <a:txBody>
                    <a:bodyPr/>
                    <a:lstStyle/>
                    <a:p>
                      <a:pPr algn="ctr"/>
                      <a:r>
                        <a:rPr lang="en-US" sz="1100" noProof="0" dirty="0" smtClean="0"/>
                        <a:t>Initial Support</a:t>
                      </a:r>
                      <a:endParaRPr lang="en-US" sz="1100" noProof="0" dirty="0"/>
                    </a:p>
                  </a:txBody>
                  <a:tcPr marL="121920" marR="121920" marT="60960" marB="60960"/>
                </a:tc>
                <a:tc>
                  <a:txBody>
                    <a:bodyPr/>
                    <a:lstStyle/>
                    <a:p>
                      <a:pPr algn="ctr"/>
                      <a:r>
                        <a:rPr lang="en-US" sz="1100" noProof="0" dirty="0" err="1" smtClean="0"/>
                        <a:t>Reso-lution</a:t>
                      </a:r>
                      <a:endParaRPr lang="en-US" sz="1100" noProof="0" dirty="0"/>
                    </a:p>
                  </a:txBody>
                  <a:tcPr marL="121920" marR="121920" marT="60960" marB="60960"/>
                </a:tc>
              </a:tr>
              <a:tr h="284480">
                <a:tc>
                  <a:txBody>
                    <a:bodyPr/>
                    <a:lstStyle/>
                    <a:p>
                      <a:r>
                        <a:rPr lang="en-US" sz="1100" noProof="0" dirty="0" smtClean="0"/>
                        <a:t>P1</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P2</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P3</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P4</a:t>
                      </a:r>
                      <a:endParaRPr lang="en-US" sz="1100" noProof="0" dirty="0"/>
                    </a:p>
                  </a:txBody>
                  <a:tcPr marL="121920" marR="121920" marT="60960" marB="60960"/>
                </a:tc>
                <a:tc>
                  <a:txBody>
                    <a:bodyPr/>
                    <a:lstStyle/>
                    <a:p>
                      <a:endParaRPr lang="en-US" sz="1100" noProof="0" dirty="0"/>
                    </a:p>
                  </a:txBody>
                  <a:tcPr marL="121920" marR="121920" marT="60960" marB="60960"/>
                </a:tc>
              </a:tr>
            </a:tbl>
          </a:graphicData>
        </a:graphic>
      </p:graphicFrame>
      <p:sp>
        <p:nvSpPr>
          <p:cNvPr id="16" name="Rectangle 15"/>
          <p:cNvSpPr/>
          <p:nvPr/>
        </p:nvSpPr>
        <p:spPr bwMode="ltGray">
          <a:xfrm>
            <a:off x="7023680" y="3334510"/>
            <a:ext cx="1338147" cy="668365"/>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SLT Service</a:t>
            </a:r>
          </a:p>
          <a:p>
            <a:pPr algn="ctr">
              <a:lnSpc>
                <a:spcPct val="90000"/>
              </a:lnSpc>
            </a:pPr>
            <a:r>
              <a:rPr lang="en-US" sz="1600" dirty="0"/>
              <a:t>Requests</a:t>
            </a:r>
          </a:p>
        </p:txBody>
      </p:sp>
      <p:graphicFrame>
        <p:nvGraphicFramePr>
          <p:cNvPr id="17" name="Table 16"/>
          <p:cNvGraphicFramePr>
            <a:graphicFrameLocks noGrp="1"/>
          </p:cNvGraphicFramePr>
          <p:nvPr>
            <p:extLst/>
          </p:nvPr>
        </p:nvGraphicFramePr>
        <p:xfrm>
          <a:off x="2567259" y="1618387"/>
          <a:ext cx="2309542" cy="731520"/>
        </p:xfrm>
        <a:graphic>
          <a:graphicData uri="http://schemas.openxmlformats.org/drawingml/2006/table">
            <a:tbl>
              <a:tblPr firstRow="1" bandRow="1">
                <a:tableStyleId>{21E4AEA4-8DFA-4A89-87EB-49C32662AFE0}</a:tableStyleId>
              </a:tblPr>
              <a:tblGrid>
                <a:gridCol w="1154771"/>
                <a:gridCol w="1154771"/>
              </a:tblGrid>
              <a:tr h="365760">
                <a:tc gridSpan="2">
                  <a:txBody>
                    <a:bodyPr/>
                    <a:lstStyle/>
                    <a:p>
                      <a:pPr algn="ctr"/>
                      <a:r>
                        <a:rPr lang="fr-FR" sz="1600" dirty="0" smtClean="0"/>
                        <a:t>Support Agreement</a:t>
                      </a:r>
                      <a:endParaRPr lang="en-US" sz="1600" dirty="0"/>
                    </a:p>
                  </a:txBody>
                  <a:tcPr marL="121920" marR="121920" marT="60960" marB="60960"/>
                </a:tc>
                <a:tc hMerge="1">
                  <a:txBody>
                    <a:bodyPr/>
                    <a:lstStyle/>
                    <a:p>
                      <a:endParaRPr lang="en-US" dirty="0"/>
                    </a:p>
                  </a:txBody>
                  <a:tcPr/>
                </a:tc>
              </a:tr>
              <a:tr h="365760">
                <a:tc>
                  <a:txBody>
                    <a:bodyPr/>
                    <a:lstStyle/>
                    <a:p>
                      <a:pPr algn="ctr"/>
                      <a:r>
                        <a:rPr lang="fr-FR" sz="1600" dirty="0" smtClean="0"/>
                        <a:t>SLA</a:t>
                      </a:r>
                      <a:endParaRPr lang="en-US" sz="1600" dirty="0"/>
                    </a:p>
                  </a:txBody>
                  <a:tcPr marL="121920" marR="121920" marT="60960" marB="60960"/>
                </a:tc>
                <a:tc>
                  <a:txBody>
                    <a:bodyPr/>
                    <a:lstStyle/>
                    <a:p>
                      <a:pPr algn="ctr"/>
                      <a:r>
                        <a:rPr lang="fr-FR" sz="1600" dirty="0" smtClean="0"/>
                        <a:t>OLA</a:t>
                      </a:r>
                      <a:endParaRPr lang="en-US" sz="1600" dirty="0"/>
                    </a:p>
                  </a:txBody>
                  <a:tcPr marL="121920" marR="121920" marT="60960" marB="60960"/>
                </a:tc>
              </a:tr>
            </a:tbl>
          </a:graphicData>
        </a:graphic>
      </p:graphicFrame>
      <p:graphicFrame>
        <p:nvGraphicFramePr>
          <p:cNvPr id="18" name="Table 17"/>
          <p:cNvGraphicFramePr>
            <a:graphicFrameLocks noGrp="1"/>
          </p:cNvGraphicFramePr>
          <p:nvPr>
            <p:extLst/>
          </p:nvPr>
        </p:nvGraphicFramePr>
        <p:xfrm>
          <a:off x="7207056" y="1608557"/>
          <a:ext cx="2309542" cy="731520"/>
        </p:xfrm>
        <a:graphic>
          <a:graphicData uri="http://schemas.openxmlformats.org/drawingml/2006/table">
            <a:tbl>
              <a:tblPr firstRow="1" bandRow="1">
                <a:tableStyleId>{21E4AEA4-8DFA-4A89-87EB-49C32662AFE0}</a:tableStyleId>
              </a:tblPr>
              <a:tblGrid>
                <a:gridCol w="1154771"/>
                <a:gridCol w="1154771"/>
              </a:tblGrid>
              <a:tr h="365760">
                <a:tc gridSpan="2">
                  <a:txBody>
                    <a:bodyPr/>
                    <a:lstStyle/>
                    <a:p>
                      <a:pPr algn="ctr"/>
                      <a:r>
                        <a:rPr lang="fr-FR" sz="1600" dirty="0" smtClean="0"/>
                        <a:t>Service Agreement</a:t>
                      </a:r>
                      <a:endParaRPr lang="en-US" sz="1600" dirty="0"/>
                    </a:p>
                  </a:txBody>
                  <a:tcPr marL="121920" marR="121920" marT="60960" marB="60960"/>
                </a:tc>
                <a:tc hMerge="1">
                  <a:txBody>
                    <a:bodyPr/>
                    <a:lstStyle/>
                    <a:p>
                      <a:endParaRPr lang="en-US" dirty="0"/>
                    </a:p>
                  </a:txBody>
                  <a:tcPr/>
                </a:tc>
              </a:tr>
              <a:tr h="365760">
                <a:tc>
                  <a:txBody>
                    <a:bodyPr/>
                    <a:lstStyle/>
                    <a:p>
                      <a:pPr algn="ctr"/>
                      <a:r>
                        <a:rPr lang="fr-FR" sz="1600" dirty="0" smtClean="0"/>
                        <a:t>SLA</a:t>
                      </a:r>
                      <a:endParaRPr lang="en-US" sz="1600" dirty="0"/>
                    </a:p>
                  </a:txBody>
                  <a:tcPr marL="121920" marR="121920" marT="60960" marB="60960"/>
                </a:tc>
                <a:tc>
                  <a:txBody>
                    <a:bodyPr/>
                    <a:lstStyle/>
                    <a:p>
                      <a:pPr algn="ctr"/>
                      <a:r>
                        <a:rPr lang="fr-FR" sz="1600" dirty="0" smtClean="0"/>
                        <a:t>OLA</a:t>
                      </a:r>
                      <a:endParaRPr lang="en-US" sz="1600" dirty="0"/>
                    </a:p>
                  </a:txBody>
                  <a:tcPr marL="121920" marR="121920" marT="60960" marB="60960"/>
                </a:tc>
              </a:tr>
            </a:tbl>
          </a:graphicData>
        </a:graphic>
      </p:graphicFrame>
      <p:sp>
        <p:nvSpPr>
          <p:cNvPr id="19" name="Rectangle 18"/>
          <p:cNvSpPr/>
          <p:nvPr/>
        </p:nvSpPr>
        <p:spPr bwMode="ltGray">
          <a:xfrm>
            <a:off x="4519364" y="3334509"/>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00" dirty="0"/>
          </a:p>
        </p:txBody>
      </p:sp>
      <p:sp>
        <p:nvSpPr>
          <p:cNvPr id="20" name="Rectangle 19"/>
          <p:cNvSpPr/>
          <p:nvPr/>
        </p:nvSpPr>
        <p:spPr bwMode="ltGray">
          <a:xfrm>
            <a:off x="8654236" y="3334509"/>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00" dirty="0"/>
          </a:p>
        </p:txBody>
      </p:sp>
      <p:graphicFrame>
        <p:nvGraphicFramePr>
          <p:cNvPr id="21" name="Table 20"/>
          <p:cNvGraphicFramePr>
            <a:graphicFrameLocks noGrp="1"/>
          </p:cNvGraphicFramePr>
          <p:nvPr>
            <p:extLst>
              <p:ext uri="{D42A27DB-BD31-4B8C-83A1-F6EECF244321}">
                <p14:modId xmlns:p14="http://schemas.microsoft.com/office/powerpoint/2010/main" val="2638940321"/>
              </p:ext>
            </p:extLst>
          </p:nvPr>
        </p:nvGraphicFramePr>
        <p:xfrm>
          <a:off x="7013767" y="5045489"/>
          <a:ext cx="1640469" cy="1615440"/>
        </p:xfrm>
        <a:graphic>
          <a:graphicData uri="http://schemas.openxmlformats.org/drawingml/2006/table">
            <a:tbl>
              <a:tblPr firstRow="1" bandRow="1">
                <a:tableStyleId>{21E4AEA4-8DFA-4A89-87EB-49C32662AFE0}</a:tableStyleId>
              </a:tblPr>
              <a:tblGrid>
                <a:gridCol w="826309"/>
                <a:gridCol w="814160"/>
              </a:tblGrid>
              <a:tr h="447040">
                <a:tc>
                  <a:txBody>
                    <a:bodyPr/>
                    <a:lstStyle/>
                    <a:p>
                      <a:pPr algn="ctr"/>
                      <a:r>
                        <a:rPr lang="en-US" sz="1100" noProof="0" dirty="0" smtClean="0"/>
                        <a:t>Approval</a:t>
                      </a:r>
                      <a:endParaRPr lang="en-US" sz="1100" noProof="0" dirty="0"/>
                    </a:p>
                  </a:txBody>
                  <a:tcPr marL="121920" marR="121920" marT="60960" marB="60960"/>
                </a:tc>
                <a:tc>
                  <a:txBody>
                    <a:bodyPr/>
                    <a:lstStyle/>
                    <a:p>
                      <a:pPr algn="ctr"/>
                      <a:r>
                        <a:rPr lang="en-US" sz="1100" noProof="0" dirty="0" smtClean="0"/>
                        <a:t>Fulfill-</a:t>
                      </a:r>
                      <a:r>
                        <a:rPr lang="en-US" sz="1100" noProof="0" dirty="0" err="1" smtClean="0"/>
                        <a:t>ment</a:t>
                      </a:r>
                      <a:endParaRPr lang="en-US" sz="1100" noProof="0" dirty="0"/>
                    </a:p>
                  </a:txBody>
                  <a:tcPr marL="121920" marR="121920" marT="60960" marB="60960"/>
                </a:tc>
              </a:tr>
              <a:tr h="284480">
                <a:tc>
                  <a:txBody>
                    <a:bodyPr/>
                    <a:lstStyle/>
                    <a:p>
                      <a:r>
                        <a:rPr lang="en-US" sz="1100" noProof="0" dirty="0" smtClean="0"/>
                        <a:t>P1</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P2</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P3</a:t>
                      </a:r>
                      <a:endParaRPr lang="en-US" sz="1100" noProof="0" dirty="0"/>
                    </a:p>
                  </a:txBody>
                  <a:tcPr marL="121920" marR="121920" marT="60960" marB="60960"/>
                </a:tc>
                <a:tc>
                  <a:txBody>
                    <a:bodyPr/>
                    <a:lstStyle/>
                    <a:p>
                      <a:endParaRPr lang="en-US" sz="1100" noProof="0" dirty="0"/>
                    </a:p>
                  </a:txBody>
                  <a:tcPr marL="121920" marR="121920" marT="60960" marB="60960"/>
                </a:tc>
              </a:tr>
              <a:tr h="284480">
                <a:tc>
                  <a:txBody>
                    <a:bodyPr/>
                    <a:lstStyle/>
                    <a:p>
                      <a:r>
                        <a:rPr lang="en-US" sz="1100" noProof="0" dirty="0" smtClean="0"/>
                        <a:t>P4</a:t>
                      </a:r>
                      <a:endParaRPr lang="en-US" sz="1100" noProof="0" dirty="0"/>
                    </a:p>
                  </a:txBody>
                  <a:tcPr marL="121920" marR="121920" marT="60960" marB="60960"/>
                </a:tc>
                <a:tc>
                  <a:txBody>
                    <a:bodyPr/>
                    <a:lstStyle/>
                    <a:p>
                      <a:endParaRPr lang="en-US" sz="1100" noProof="0" dirty="0"/>
                    </a:p>
                  </a:txBody>
                  <a:tcPr marL="121920" marR="121920" marT="60960" marB="60960"/>
                </a:tc>
              </a:tr>
            </a:tbl>
          </a:graphicData>
        </a:graphic>
      </p:graphicFrame>
      <p:graphicFrame>
        <p:nvGraphicFramePr>
          <p:cNvPr id="22" name="Table 21"/>
          <p:cNvGraphicFramePr>
            <a:graphicFrameLocks noGrp="1"/>
          </p:cNvGraphicFramePr>
          <p:nvPr>
            <p:extLst/>
          </p:nvPr>
        </p:nvGraphicFramePr>
        <p:xfrm>
          <a:off x="4694660" y="5045489"/>
          <a:ext cx="826309" cy="1615440"/>
        </p:xfrm>
        <a:graphic>
          <a:graphicData uri="http://schemas.openxmlformats.org/drawingml/2006/table">
            <a:tbl>
              <a:tblPr firstRow="1" bandRow="1">
                <a:tableStyleId>{21E4AEA4-8DFA-4A89-87EB-49C32662AFE0}</a:tableStyleId>
              </a:tblPr>
              <a:tblGrid>
                <a:gridCol w="826309"/>
              </a:tblGrid>
              <a:tr h="447040">
                <a:tc>
                  <a:txBody>
                    <a:bodyPr/>
                    <a:lstStyle/>
                    <a:p>
                      <a:pPr algn="ctr"/>
                      <a:r>
                        <a:rPr lang="en-US" sz="1100" noProof="0" dirty="0" smtClean="0"/>
                        <a:t>Time in Group</a:t>
                      </a:r>
                      <a:endParaRPr lang="en-US" sz="1100" noProof="0" dirty="0"/>
                    </a:p>
                  </a:txBody>
                  <a:tcPr marL="121920" marR="121920" marT="60960" marB="60960"/>
                </a:tc>
              </a:tr>
              <a:tr h="284480">
                <a:tc>
                  <a:txBody>
                    <a:bodyPr/>
                    <a:lstStyle/>
                    <a:p>
                      <a:r>
                        <a:rPr lang="en-US" sz="1100" noProof="0" dirty="0" smtClean="0"/>
                        <a:t>P1</a:t>
                      </a:r>
                      <a:endParaRPr lang="en-US" sz="1100" noProof="0" dirty="0"/>
                    </a:p>
                  </a:txBody>
                  <a:tcPr marL="121920" marR="121920" marT="60960" marB="60960"/>
                </a:tc>
              </a:tr>
              <a:tr h="284480">
                <a:tc>
                  <a:txBody>
                    <a:bodyPr/>
                    <a:lstStyle/>
                    <a:p>
                      <a:r>
                        <a:rPr lang="en-US" sz="1100" noProof="0" dirty="0" smtClean="0"/>
                        <a:t>P2</a:t>
                      </a:r>
                      <a:endParaRPr lang="en-US" sz="1100" noProof="0" dirty="0"/>
                    </a:p>
                  </a:txBody>
                  <a:tcPr marL="121920" marR="121920" marT="60960" marB="60960"/>
                </a:tc>
              </a:tr>
              <a:tr h="284480">
                <a:tc>
                  <a:txBody>
                    <a:bodyPr/>
                    <a:lstStyle/>
                    <a:p>
                      <a:r>
                        <a:rPr lang="en-US" sz="1100" noProof="0" dirty="0" smtClean="0"/>
                        <a:t>P3</a:t>
                      </a:r>
                      <a:endParaRPr lang="en-US" sz="1100" noProof="0" dirty="0"/>
                    </a:p>
                  </a:txBody>
                  <a:tcPr marL="121920" marR="121920" marT="60960" marB="60960"/>
                </a:tc>
              </a:tr>
              <a:tr h="284480">
                <a:tc>
                  <a:txBody>
                    <a:bodyPr/>
                    <a:lstStyle/>
                    <a:p>
                      <a:r>
                        <a:rPr lang="en-US" sz="1100" noProof="0" dirty="0" smtClean="0"/>
                        <a:t>P4</a:t>
                      </a:r>
                      <a:endParaRPr lang="en-US" sz="1100" noProof="0" dirty="0"/>
                    </a:p>
                  </a:txBody>
                  <a:tcPr marL="121920" marR="121920" marT="60960" marB="60960"/>
                </a:tc>
              </a:tr>
            </a:tbl>
          </a:graphicData>
        </a:graphic>
      </p:graphicFrame>
      <p:graphicFrame>
        <p:nvGraphicFramePr>
          <p:cNvPr id="23" name="Table 22"/>
          <p:cNvGraphicFramePr>
            <a:graphicFrameLocks noGrp="1"/>
          </p:cNvGraphicFramePr>
          <p:nvPr>
            <p:extLst/>
          </p:nvPr>
        </p:nvGraphicFramePr>
        <p:xfrm>
          <a:off x="8910155" y="5045489"/>
          <a:ext cx="826309" cy="1615440"/>
        </p:xfrm>
        <a:graphic>
          <a:graphicData uri="http://schemas.openxmlformats.org/drawingml/2006/table">
            <a:tbl>
              <a:tblPr firstRow="1" bandRow="1">
                <a:tableStyleId>{21E4AEA4-8DFA-4A89-87EB-49C32662AFE0}</a:tableStyleId>
              </a:tblPr>
              <a:tblGrid>
                <a:gridCol w="826309"/>
              </a:tblGrid>
              <a:tr h="447040">
                <a:tc>
                  <a:txBody>
                    <a:bodyPr/>
                    <a:lstStyle/>
                    <a:p>
                      <a:pPr algn="ctr"/>
                      <a:r>
                        <a:rPr lang="en-US" sz="1100" noProof="0" dirty="0" smtClean="0"/>
                        <a:t>Time in Group</a:t>
                      </a:r>
                      <a:endParaRPr lang="en-US" sz="1100" noProof="0" dirty="0"/>
                    </a:p>
                  </a:txBody>
                  <a:tcPr marL="121920" marR="121920" marT="60960" marB="60960"/>
                </a:tc>
              </a:tr>
              <a:tr h="284480">
                <a:tc>
                  <a:txBody>
                    <a:bodyPr/>
                    <a:lstStyle/>
                    <a:p>
                      <a:r>
                        <a:rPr lang="en-US" sz="1100" noProof="0" dirty="0" smtClean="0"/>
                        <a:t>P1</a:t>
                      </a:r>
                      <a:endParaRPr lang="en-US" sz="1100" noProof="0" dirty="0"/>
                    </a:p>
                  </a:txBody>
                  <a:tcPr marL="121920" marR="121920" marT="60960" marB="60960"/>
                </a:tc>
              </a:tr>
              <a:tr h="284480">
                <a:tc>
                  <a:txBody>
                    <a:bodyPr/>
                    <a:lstStyle/>
                    <a:p>
                      <a:r>
                        <a:rPr lang="en-US" sz="1100" noProof="0" dirty="0" smtClean="0"/>
                        <a:t>P2</a:t>
                      </a:r>
                      <a:endParaRPr lang="en-US" sz="1100" noProof="0" dirty="0"/>
                    </a:p>
                  </a:txBody>
                  <a:tcPr marL="121920" marR="121920" marT="60960" marB="60960"/>
                </a:tc>
              </a:tr>
              <a:tr h="284480">
                <a:tc>
                  <a:txBody>
                    <a:bodyPr/>
                    <a:lstStyle/>
                    <a:p>
                      <a:r>
                        <a:rPr lang="en-US" sz="1100" noProof="0" dirty="0" smtClean="0"/>
                        <a:t>P3</a:t>
                      </a:r>
                      <a:endParaRPr lang="en-US" sz="1100" noProof="0" dirty="0"/>
                    </a:p>
                  </a:txBody>
                  <a:tcPr marL="121920" marR="121920" marT="60960" marB="60960"/>
                </a:tc>
              </a:tr>
              <a:tr h="284480">
                <a:tc>
                  <a:txBody>
                    <a:bodyPr/>
                    <a:lstStyle/>
                    <a:p>
                      <a:r>
                        <a:rPr lang="en-US" sz="1100" noProof="0" dirty="0" smtClean="0"/>
                        <a:t>P4</a:t>
                      </a:r>
                      <a:endParaRPr lang="en-US" sz="1100" noProof="0" dirty="0"/>
                    </a:p>
                  </a:txBody>
                  <a:tcPr marL="121920" marR="121920" marT="60960" marB="60960"/>
                </a:tc>
              </a:tr>
            </a:tbl>
          </a:graphicData>
        </a:graphic>
      </p:graphicFrame>
      <p:cxnSp>
        <p:nvCxnSpPr>
          <p:cNvPr id="25" name="Straight Arrow Connector 24"/>
          <p:cNvCxnSpPr>
            <a:stCxn id="9" idx="6"/>
          </p:cNvCxnSpPr>
          <p:nvPr/>
        </p:nvCxnSpPr>
        <p:spPr>
          <a:xfrm>
            <a:off x="1924474" y="1806481"/>
            <a:ext cx="642785"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p:cNvCxnSpPr>
          <p:nvPr/>
        </p:nvCxnSpPr>
        <p:spPr>
          <a:xfrm flipH="1">
            <a:off x="9516598" y="1806481"/>
            <a:ext cx="669401" cy="0"/>
          </a:xfrm>
          <a:prstGeom prst="straightConnector1">
            <a:avLst/>
          </a:prstGeom>
          <a:ln w="1905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ltGray">
          <a:xfrm>
            <a:off x="4704872" y="3564669"/>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00" dirty="0"/>
          </a:p>
        </p:txBody>
      </p:sp>
      <p:sp>
        <p:nvSpPr>
          <p:cNvPr id="31" name="Rectangle 30"/>
          <p:cNvSpPr/>
          <p:nvPr/>
        </p:nvSpPr>
        <p:spPr bwMode="ltGray">
          <a:xfrm>
            <a:off x="4929139" y="3794830"/>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SLT </a:t>
            </a:r>
          </a:p>
          <a:p>
            <a:pPr algn="ctr">
              <a:lnSpc>
                <a:spcPct val="90000"/>
              </a:lnSpc>
            </a:pPr>
            <a:r>
              <a:rPr lang="fr-FR" sz="1600" dirty="0"/>
              <a:t>SR/I OLA</a:t>
            </a:r>
            <a:endParaRPr lang="en-US" sz="1600" dirty="0"/>
          </a:p>
        </p:txBody>
      </p:sp>
      <p:sp>
        <p:nvSpPr>
          <p:cNvPr id="32" name="Rectangle 31"/>
          <p:cNvSpPr/>
          <p:nvPr/>
        </p:nvSpPr>
        <p:spPr bwMode="ltGray">
          <a:xfrm>
            <a:off x="8910155" y="3564667"/>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00" dirty="0"/>
          </a:p>
        </p:txBody>
      </p:sp>
      <p:sp>
        <p:nvSpPr>
          <p:cNvPr id="33" name="Rectangle 32"/>
          <p:cNvSpPr/>
          <p:nvPr/>
        </p:nvSpPr>
        <p:spPr bwMode="ltGray">
          <a:xfrm>
            <a:off x="9268581" y="3759579"/>
            <a:ext cx="1338147" cy="668367"/>
          </a:xfrm>
          <a:prstGeom prst="rect">
            <a:avLst/>
          </a:prstGeom>
          <a:solidFill>
            <a:schemeClr val="accent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a:t>SLT </a:t>
            </a:r>
          </a:p>
          <a:p>
            <a:pPr algn="ctr">
              <a:lnSpc>
                <a:spcPct val="90000"/>
              </a:lnSpc>
            </a:pPr>
            <a:r>
              <a:rPr lang="fr-FR" sz="1600" dirty="0"/>
              <a:t>SR OLA</a:t>
            </a:r>
            <a:endParaRPr lang="en-US" sz="1600" dirty="0"/>
          </a:p>
        </p:txBody>
      </p:sp>
      <p:cxnSp>
        <p:nvCxnSpPr>
          <p:cNvPr id="35" name="Straight Arrow Connector 34"/>
          <p:cNvCxnSpPr>
            <a:stCxn id="11" idx="0"/>
          </p:cNvCxnSpPr>
          <p:nvPr/>
        </p:nvCxnSpPr>
        <p:spPr>
          <a:xfrm flipV="1">
            <a:off x="2081563" y="2349907"/>
            <a:ext cx="1034171" cy="9846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0"/>
          </p:cNvCxnSpPr>
          <p:nvPr/>
        </p:nvCxnSpPr>
        <p:spPr>
          <a:xfrm flipH="1" flipV="1">
            <a:off x="3194757" y="2349908"/>
            <a:ext cx="440244" cy="984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6" idx="0"/>
          </p:cNvCxnSpPr>
          <p:nvPr/>
        </p:nvCxnSpPr>
        <p:spPr>
          <a:xfrm flipV="1">
            <a:off x="7692753" y="2349907"/>
            <a:ext cx="141248" cy="9846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341097" y="2349909"/>
            <a:ext cx="353564" cy="9845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4346929" y="2317919"/>
            <a:ext cx="620900" cy="12467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4383097" y="2349907"/>
            <a:ext cx="804153" cy="1409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ight Arrow 56"/>
          <p:cNvSpPr/>
          <p:nvPr/>
        </p:nvSpPr>
        <p:spPr bwMode="ltGray">
          <a:xfrm rot="14713037">
            <a:off x="2175224" y="4320793"/>
            <a:ext cx="604944" cy="293512"/>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sp>
        <p:nvSpPr>
          <p:cNvPr id="58" name="Right Arrow 57"/>
          <p:cNvSpPr/>
          <p:nvPr/>
        </p:nvSpPr>
        <p:spPr bwMode="ltGray">
          <a:xfrm rot="18320322">
            <a:off x="3080965" y="4316440"/>
            <a:ext cx="604944" cy="293512"/>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sp>
        <p:nvSpPr>
          <p:cNvPr id="59" name="Right Arrow 58"/>
          <p:cNvSpPr/>
          <p:nvPr/>
        </p:nvSpPr>
        <p:spPr bwMode="ltGray">
          <a:xfrm rot="16200000">
            <a:off x="7390281" y="4321397"/>
            <a:ext cx="604944" cy="293512"/>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sp>
        <p:nvSpPr>
          <p:cNvPr id="60" name="Right Arrow 59"/>
          <p:cNvSpPr/>
          <p:nvPr/>
        </p:nvSpPr>
        <p:spPr bwMode="ltGray">
          <a:xfrm rot="18320322">
            <a:off x="5022336" y="4610569"/>
            <a:ext cx="604944" cy="293512"/>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sp>
        <p:nvSpPr>
          <p:cNvPr id="61" name="Right Arrow 60"/>
          <p:cNvSpPr/>
          <p:nvPr/>
        </p:nvSpPr>
        <p:spPr bwMode="ltGray">
          <a:xfrm rot="18320322">
            <a:off x="9143623" y="4567108"/>
            <a:ext cx="604944" cy="293512"/>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err="1"/>
          </a:p>
        </p:txBody>
      </p:sp>
      <p:cxnSp>
        <p:nvCxnSpPr>
          <p:cNvPr id="63" name="Straight Arrow Connector 62"/>
          <p:cNvCxnSpPr/>
          <p:nvPr/>
        </p:nvCxnSpPr>
        <p:spPr>
          <a:xfrm flipV="1">
            <a:off x="8910155" y="2317919"/>
            <a:ext cx="0" cy="1016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8910155" y="2317919"/>
            <a:ext cx="241271" cy="12467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8917481" y="2317919"/>
            <a:ext cx="619620" cy="1441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6449" y="4557766"/>
            <a:ext cx="1415817" cy="407988"/>
          </a:xfrm>
          <a:prstGeom prst="rect">
            <a:avLst/>
          </a:prstGeom>
          <a:noFill/>
        </p:spPr>
        <p:txBody>
          <a:bodyPr wrap="none" lIns="0" tIns="0" rIns="0" bIns="0" rtlCol="0">
            <a:noAutofit/>
          </a:bodyPr>
          <a:lstStyle/>
          <a:p>
            <a:pPr>
              <a:lnSpc>
                <a:spcPct val="90000"/>
              </a:lnSpc>
            </a:pPr>
            <a:r>
              <a:rPr lang="en-US" sz="1600" dirty="0"/>
              <a:t>Service Level </a:t>
            </a:r>
          </a:p>
          <a:p>
            <a:pPr>
              <a:lnSpc>
                <a:spcPct val="90000"/>
              </a:lnSpc>
            </a:pPr>
            <a:r>
              <a:rPr lang="en-US" sz="1600" dirty="0"/>
              <a:t>Target</a:t>
            </a:r>
          </a:p>
        </p:txBody>
      </p:sp>
    </p:spTree>
    <p:extLst>
      <p:ext uri="{BB962C8B-B14F-4D97-AF65-F5344CB8AC3E}">
        <p14:creationId xmlns:p14="http://schemas.microsoft.com/office/powerpoint/2010/main" val="31499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060" y="492285"/>
            <a:ext cx="10822941" cy="574516"/>
          </a:xfrm>
        </p:spPr>
        <p:txBody>
          <a:bodyPr/>
          <a:lstStyle/>
          <a:p>
            <a:r>
              <a:rPr lang="en-US" dirty="0" smtClean="0">
                <a:latin typeface="+mj-lt"/>
              </a:rPr>
              <a:t>Dynamic SLA selection</a:t>
            </a:r>
            <a:endParaRPr lang="en-US" dirty="0">
              <a:solidFill>
                <a:schemeClr val="accent2"/>
              </a:solidFill>
              <a:latin typeface="+mj-lt"/>
            </a:endParaRPr>
          </a:p>
        </p:txBody>
      </p:sp>
      <p:sp>
        <p:nvSpPr>
          <p:cNvPr id="2" name="TextBox 1"/>
          <p:cNvSpPr txBox="1"/>
          <p:nvPr/>
        </p:nvSpPr>
        <p:spPr>
          <a:xfrm>
            <a:off x="607060" y="1355437"/>
            <a:ext cx="5465791" cy="4811597"/>
          </a:xfrm>
          <a:prstGeom prst="rect">
            <a:avLst/>
          </a:prstGeom>
          <a:solidFill>
            <a:schemeClr val="bg1"/>
          </a:solidFill>
        </p:spPr>
        <p:txBody>
          <a:bodyPr wrap="square" lIns="0" tIns="0" rIns="0" bIns="0" rtlCol="0">
            <a:noAutofit/>
          </a:bodyPr>
          <a:lstStyle/>
          <a:p>
            <a:r>
              <a:rPr lang="en-US" dirty="0"/>
              <a:t>Default behavior:  SLA selected based on the Actual </a:t>
            </a:r>
            <a:r>
              <a:rPr lang="en-US" dirty="0" smtClean="0"/>
              <a:t>Service</a:t>
            </a:r>
            <a:r>
              <a:rPr lang="en-US" dirty="0"/>
              <a:t> </a:t>
            </a:r>
            <a:r>
              <a:rPr lang="en-US" dirty="0" smtClean="0"/>
              <a:t>(Support Request or Incident) or Service Offering (Service Request)</a:t>
            </a:r>
            <a:endParaRPr lang="en-US" dirty="0" smtClean="0"/>
          </a:p>
          <a:p>
            <a:endParaRPr lang="en-US" dirty="0"/>
          </a:p>
          <a:p>
            <a:r>
              <a:rPr lang="en-US" dirty="0" smtClean="0">
                <a:solidFill>
                  <a:prstClr val="black"/>
                </a:solidFill>
              </a:rPr>
              <a:t>Sample use case:  Customer would like to select </a:t>
            </a:r>
            <a:r>
              <a:rPr lang="en-US" dirty="0">
                <a:solidFill>
                  <a:prstClr val="black"/>
                </a:solidFill>
              </a:rPr>
              <a:t>an SLA based on the organization of the related </a:t>
            </a:r>
            <a:r>
              <a:rPr lang="en-US" dirty="0" smtClean="0">
                <a:solidFill>
                  <a:prstClr val="black"/>
                </a:solidFill>
              </a:rPr>
              <a:t>contact </a:t>
            </a:r>
            <a:r>
              <a:rPr lang="en-US" dirty="0">
                <a:solidFill>
                  <a:prstClr val="black"/>
                </a:solidFill>
              </a:rPr>
              <a:t>instead of by Service</a:t>
            </a:r>
            <a:r>
              <a:rPr lang="en-US" dirty="0" smtClean="0">
                <a:solidFill>
                  <a:prstClr val="black"/>
                </a:solidFill>
              </a:rPr>
              <a:t>.</a:t>
            </a:r>
          </a:p>
          <a:p>
            <a:endParaRPr lang="en-US" dirty="0" smtClean="0">
              <a:solidFill>
                <a:prstClr val="black"/>
              </a:solidFill>
            </a:endParaRPr>
          </a:p>
          <a:p>
            <a:r>
              <a:rPr lang="en-US" dirty="0" smtClean="0">
                <a:solidFill>
                  <a:prstClr val="black"/>
                </a:solidFill>
              </a:rPr>
              <a:t>Feature:  Define </a:t>
            </a:r>
            <a:r>
              <a:rPr lang="en-US" dirty="0">
                <a:solidFill>
                  <a:prstClr val="black"/>
                </a:solidFill>
              </a:rPr>
              <a:t>business rules that select SLA for a Support Request or Incident based on dynamic conditions</a:t>
            </a:r>
          </a:p>
          <a:p>
            <a:endParaRPr lang="en-US" dirty="0"/>
          </a:p>
          <a:p>
            <a:r>
              <a:rPr lang="en-US" dirty="0" smtClean="0"/>
              <a:t>If </a:t>
            </a:r>
            <a:r>
              <a:rPr lang="en-US" dirty="0"/>
              <a:t>the workflows sets the SLA then the automatic SLA selection process is bypassed and the assigned SLA is used.</a:t>
            </a:r>
          </a:p>
          <a:p>
            <a:endParaRPr lang="en-US" dirty="0">
              <a:solidFill>
                <a:srgbClr val="00B388"/>
              </a:solidFill>
            </a:endParaRPr>
          </a:p>
          <a:p>
            <a:pPr marL="285744" indent="-285744">
              <a:lnSpc>
                <a:spcPct val="90000"/>
              </a:lnSpc>
              <a:buFont typeface="Arial" panose="020B0604020202020204" pitchFamily="34" charset="0"/>
              <a:buChar char="•"/>
            </a:pPr>
            <a:endParaRPr lang="en-US" dirty="0"/>
          </a:p>
          <a:p>
            <a:pPr marL="285744" indent="-285744">
              <a:lnSpc>
                <a:spcPct val="90000"/>
              </a:lnSpc>
              <a:buFont typeface="Arial" panose="020B0604020202020204" pitchFamily="34" charset="0"/>
              <a:buChar char="•"/>
            </a:pPr>
            <a:endParaRPr lang="en-US" dirty="0"/>
          </a:p>
          <a:p>
            <a:pPr marL="285744" indent="-285744">
              <a:lnSpc>
                <a:spcPct val="90000"/>
              </a:lnSpc>
              <a:buFont typeface="Arial" panose="020B0604020202020204" pitchFamily="34" charset="0"/>
              <a:buChar char="•"/>
            </a:pPr>
            <a:endParaRPr lang="en-US" dirty="0"/>
          </a:p>
          <a:p>
            <a:pPr marL="285744" indent="-285744">
              <a:lnSpc>
                <a:spcPct val="90000"/>
              </a:lnSpc>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317684" y="3424381"/>
            <a:ext cx="5657850" cy="942975"/>
          </a:xfrm>
          <a:prstGeom prst="rect">
            <a:avLst/>
          </a:prstGeom>
          <a:ln>
            <a:solidFill>
              <a:schemeClr val="accent1"/>
            </a:solidFill>
          </a:ln>
        </p:spPr>
      </p:pic>
      <p:sp>
        <p:nvSpPr>
          <p:cNvPr id="5" name="Slide Number Placeholder 4"/>
          <p:cNvSpPr>
            <a:spLocks noGrp="1"/>
          </p:cNvSpPr>
          <p:nvPr>
            <p:ph type="sldNum" sz="quarter" idx="4"/>
          </p:nvPr>
        </p:nvSpPr>
        <p:spPr/>
        <p:txBody>
          <a:bodyPr/>
          <a:lstStyle/>
          <a:p>
            <a:fld id="{686CB917-92DB-480B-8AE3-0A3B4DD59C12}" type="slidenum">
              <a:rPr lang="en-US" smtClean="0"/>
              <a:pPr/>
              <a:t>7</a:t>
            </a:fld>
            <a:endParaRPr lang="en-US" dirty="0"/>
          </a:p>
        </p:txBody>
      </p:sp>
    </p:spTree>
    <p:extLst>
      <p:ext uri="{BB962C8B-B14F-4D97-AF65-F5344CB8AC3E}">
        <p14:creationId xmlns:p14="http://schemas.microsoft.com/office/powerpoint/2010/main" val="2755019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67" dirty="0" smtClean="0"/>
              <a:t>Agents organize work by SLT next target time</a:t>
            </a:r>
            <a:endParaRPr lang="en-US" dirty="0"/>
          </a:p>
        </p:txBody>
      </p:sp>
      <p:sp>
        <p:nvSpPr>
          <p:cNvPr id="4" name="Text Placeholder 3"/>
          <p:cNvSpPr>
            <a:spLocks noGrp="1"/>
          </p:cNvSpPr>
          <p:nvPr>
            <p:ph type="body" sz="quarter" idx="13"/>
          </p:nvPr>
        </p:nvSpPr>
        <p:spPr/>
        <p:txBody>
          <a:bodyPr/>
          <a:lstStyle/>
          <a:p>
            <a:endParaRPr lang="en-US"/>
          </a:p>
        </p:txBody>
      </p:sp>
      <p:sp>
        <p:nvSpPr>
          <p:cNvPr id="6" name="Slide Number Placeholder 5"/>
          <p:cNvSpPr>
            <a:spLocks noGrp="1"/>
          </p:cNvSpPr>
          <p:nvPr>
            <p:ph type="sldNum" sz="quarter" idx="4"/>
          </p:nvPr>
        </p:nvSpPr>
        <p:spPr/>
        <p:txBody>
          <a:bodyPr/>
          <a:lstStyle/>
          <a:p>
            <a:fld id="{B016F8AB-BCEA-4347-8BA6-BE776009BC89}" type="slidenum">
              <a:rPr lang="en-US" smtClean="0"/>
              <a:t>8</a:t>
            </a:fld>
            <a:endParaRPr lang="en-US"/>
          </a:p>
        </p:txBody>
      </p:sp>
      <p:pic>
        <p:nvPicPr>
          <p:cNvPr id="9" name="Content Placeholder 8"/>
          <p:cNvPicPr>
            <a:picLocks noGrp="1" noChangeAspect="1"/>
          </p:cNvPicPr>
          <p:nvPr>
            <p:ph idx="1"/>
          </p:nvPr>
        </p:nvPicPr>
        <p:blipFill>
          <a:blip r:embed="rId3"/>
          <a:stretch>
            <a:fillRect/>
          </a:stretch>
        </p:blipFill>
        <p:spPr>
          <a:xfrm>
            <a:off x="946150" y="2218939"/>
            <a:ext cx="10312400" cy="3471047"/>
          </a:xfrm>
          <a:prstGeom prst="rect">
            <a:avLst/>
          </a:prstGeom>
        </p:spPr>
      </p:pic>
      <p:sp>
        <p:nvSpPr>
          <p:cNvPr id="7" name="Oval 6"/>
          <p:cNvSpPr/>
          <p:nvPr/>
        </p:nvSpPr>
        <p:spPr>
          <a:xfrm>
            <a:off x="9540961" y="3694546"/>
            <a:ext cx="1717589" cy="2299854"/>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p>
        </p:txBody>
      </p:sp>
      <p:sp>
        <p:nvSpPr>
          <p:cNvPr id="8" name="Rectangle 7"/>
          <p:cNvSpPr/>
          <p:nvPr/>
        </p:nvSpPr>
        <p:spPr>
          <a:xfrm>
            <a:off x="946150" y="2218939"/>
            <a:ext cx="1473777" cy="313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18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67" dirty="0" smtClean="0"/>
              <a:t>Target time in Record detail for agent</a:t>
            </a:r>
            <a:endParaRPr lang="en-US" dirty="0"/>
          </a:p>
        </p:txBody>
      </p:sp>
      <p:sp>
        <p:nvSpPr>
          <p:cNvPr id="5" name="Subtitle 4"/>
          <p:cNvSpPr>
            <a:spLocks noGrp="1"/>
          </p:cNvSpPr>
          <p:nvPr>
            <p:ph type="body" sz="quarter" idx="13"/>
          </p:nvPr>
        </p:nvSpPr>
        <p:spPr/>
        <p:txBody>
          <a:bodyPr/>
          <a:lstStyle/>
          <a:p>
            <a:r>
              <a:rPr lang="en-AU" dirty="0" smtClean="0"/>
              <a:t>Real time update of target time</a:t>
            </a:r>
            <a:endParaRPr lang="en-US" dirty="0"/>
          </a:p>
        </p:txBody>
      </p:sp>
      <p:pic>
        <p:nvPicPr>
          <p:cNvPr id="10" name="Content Placeholder 9"/>
          <p:cNvPicPr>
            <a:picLocks noGrp="1" noChangeAspect="1"/>
          </p:cNvPicPr>
          <p:nvPr>
            <p:ph sz="quarter" idx="4294967295"/>
          </p:nvPr>
        </p:nvPicPr>
        <p:blipFill>
          <a:blip r:embed="rId3"/>
          <a:stretch>
            <a:fillRect/>
          </a:stretch>
        </p:blipFill>
        <p:spPr>
          <a:xfrm>
            <a:off x="1348738" y="1781233"/>
            <a:ext cx="8316383" cy="3291416"/>
          </a:xfrm>
          <a:prstGeom prst="rect">
            <a:avLst/>
          </a:prstGeom>
        </p:spPr>
      </p:pic>
      <p:sp>
        <p:nvSpPr>
          <p:cNvPr id="7" name="Oval 6"/>
          <p:cNvSpPr/>
          <p:nvPr/>
        </p:nvSpPr>
        <p:spPr>
          <a:xfrm>
            <a:off x="8463255" y="1781233"/>
            <a:ext cx="1201865" cy="1143941"/>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prstClr val="white"/>
              </a:solidFill>
            </a:endParaRPr>
          </a:p>
        </p:txBody>
      </p:sp>
      <p:sp>
        <p:nvSpPr>
          <p:cNvPr id="13" name="Rectangle 12"/>
          <p:cNvSpPr/>
          <p:nvPr/>
        </p:nvSpPr>
        <p:spPr>
          <a:xfrm>
            <a:off x="2503954" y="3839388"/>
            <a:ext cx="2822713" cy="318052"/>
          </a:xfrm>
          <a:prstGeom prst="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ln>
                <a:solidFill>
                  <a:srgbClr val="FF0000"/>
                </a:solidFill>
              </a:ln>
              <a:noFill/>
            </a:endParaRPr>
          </a:p>
        </p:txBody>
      </p:sp>
      <p:sp>
        <p:nvSpPr>
          <p:cNvPr id="6" name="Slide Number Placeholder 5"/>
          <p:cNvSpPr>
            <a:spLocks noGrp="1"/>
          </p:cNvSpPr>
          <p:nvPr>
            <p:ph type="sldNum" sz="quarter" idx="12"/>
          </p:nvPr>
        </p:nvSpPr>
        <p:spPr/>
        <p:txBody>
          <a:bodyPr/>
          <a:lstStyle/>
          <a:p>
            <a:fld id="{B016F8AB-BCEA-4347-8BA6-BE776009BC89}" type="slidenum">
              <a:rPr lang="en-US" smtClean="0"/>
              <a:t>9</a:t>
            </a:fld>
            <a:endParaRPr lang="en-US"/>
          </a:p>
        </p:txBody>
      </p:sp>
      <p:sp>
        <p:nvSpPr>
          <p:cNvPr id="9" name="Rectangle 8"/>
          <p:cNvSpPr/>
          <p:nvPr/>
        </p:nvSpPr>
        <p:spPr>
          <a:xfrm>
            <a:off x="1383957" y="1804087"/>
            <a:ext cx="852616" cy="197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37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ICROFOCUS THEME v5">
  <a:themeElements>
    <a:clrScheme name="00_Custom_MF">
      <a:dk1>
        <a:srgbClr val="212E35"/>
      </a:dk1>
      <a:lt1>
        <a:srgbClr val="FFFFFF"/>
      </a:lt1>
      <a:dk2>
        <a:srgbClr val="425563"/>
      </a:dk2>
      <a:lt2>
        <a:srgbClr val="CACACA"/>
      </a:lt2>
      <a:accent1>
        <a:srgbClr val="0079EF"/>
      </a:accent1>
      <a:accent2>
        <a:srgbClr val="2FD6C3"/>
      </a:accent2>
      <a:accent3>
        <a:srgbClr val="29CEFE"/>
      </a:accent3>
      <a:accent4>
        <a:srgbClr val="560074"/>
      </a:accent4>
      <a:accent5>
        <a:srgbClr val="425563"/>
      </a:accent5>
      <a:accent6>
        <a:srgbClr val="97CBFF"/>
      </a:accent6>
      <a:hlink>
        <a:srgbClr val="0079EF"/>
      </a:hlink>
      <a:folHlink>
        <a:srgbClr val="42556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09_15_17_vg.potx" id="{5EE188AC-7198-4106-A282-11FECE34B1B0}" vid="{B9016EDD-6B62-4AAF-8CD0-0583E1FF0D02}"/>
    </a:ext>
  </a:extLst>
</a:theme>
</file>

<file path=ppt/theme/theme2.xml><?xml version="1.0" encoding="utf-8"?>
<a:theme xmlns:a="http://schemas.openxmlformats.org/drawingml/2006/main" name="MF COLOR GRADIENTS">
  <a:themeElements>
    <a:clrScheme name="3_Custom_MF">
      <a:dk1>
        <a:srgbClr val="000000"/>
      </a:dk1>
      <a:lt1>
        <a:sysClr val="window" lastClr="FFFFFF"/>
      </a:lt1>
      <a:dk2>
        <a:srgbClr val="425569"/>
      </a:dk2>
      <a:lt2>
        <a:srgbClr val="CFCFCF"/>
      </a:lt2>
      <a:accent1>
        <a:srgbClr val="000066"/>
      </a:accent1>
      <a:accent2>
        <a:srgbClr val="29CEFE"/>
      </a:accent2>
      <a:accent3>
        <a:srgbClr val="0033CC"/>
      </a:accent3>
      <a:accent4>
        <a:srgbClr val="0079EF"/>
      </a:accent4>
      <a:accent5>
        <a:srgbClr val="29CEFE"/>
      </a:accent5>
      <a:accent6>
        <a:srgbClr val="2FD6C3"/>
      </a:accent6>
      <a:hlink>
        <a:srgbClr val="00B0F0"/>
      </a:hlink>
      <a:folHlink>
        <a:srgbClr val="0C90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E7884B5E337B4FBBED0F9D2CE854C9" ma:contentTypeVersion="4" ma:contentTypeDescription="Create a new document." ma:contentTypeScope="" ma:versionID="f96c740ecd242f7563c12cf6cf4a3cc9">
  <xsd:schema xmlns:xsd="http://www.w3.org/2001/XMLSchema" xmlns:xs="http://www.w3.org/2001/XMLSchema" xmlns:p="http://schemas.microsoft.com/office/2006/metadata/properties" xmlns:ns2="a8928c6c-9e43-4659-83e5-b394eaf80832" xmlns:ns3="1eddce99-1d0c-468e-980b-a6c35b3e1af6" targetNamespace="http://schemas.microsoft.com/office/2006/metadata/properties" ma:root="true" ma:fieldsID="8e41631f18367b1ce981868e4a7f62b6" ns2:_="" ns3:_="">
    <xsd:import namespace="a8928c6c-9e43-4659-83e5-b394eaf80832"/>
    <xsd:import namespace="1eddce99-1d0c-468e-980b-a6c35b3e1a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8c6c-9e43-4659-83e5-b394eaf808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ddce99-1d0c-468e-980b-a6c35b3e1a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B01CFF-8547-4E06-87BD-4BAC7C3232DD}">
  <ds:schemaRefs>
    <ds:schemaRef ds:uri="http://purl.org/dc/terms/"/>
    <ds:schemaRef ds:uri="http://schemas.microsoft.com/office/2006/documentManagement/types"/>
    <ds:schemaRef ds:uri="http://www.w3.org/XML/1998/namespace"/>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eddce99-1d0c-468e-980b-a6c35b3e1af6"/>
    <ds:schemaRef ds:uri="a8928c6c-9e43-4659-83e5-b394eaf80832"/>
  </ds:schemaRefs>
</ds:datastoreItem>
</file>

<file path=customXml/itemProps2.xml><?xml version="1.0" encoding="utf-8"?>
<ds:datastoreItem xmlns:ds="http://schemas.openxmlformats.org/officeDocument/2006/customXml" ds:itemID="{0C377686-3C9F-4931-9FB2-F52688546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8c6c-9e43-4659-83e5-b394eaf80832"/>
    <ds:schemaRef ds:uri="1eddce99-1d0c-468e-980b-a6c35b3e1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6D1A4E-68D9-4C94-AEA0-BB144FAFFF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Presentation_09_15_17_vg3</Template>
  <TotalTime>9713</TotalTime>
  <Words>3858</Words>
  <Application>Microsoft Office PowerPoint</Application>
  <PresentationFormat>Widescreen</PresentationFormat>
  <Paragraphs>575</Paragraphs>
  <Slides>38</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Arial (Headings)</vt:lpstr>
      <vt:lpstr>Calibri</vt:lpstr>
      <vt:lpstr>Calibri Light</vt:lpstr>
      <vt:lpstr>HP Simplified</vt:lpstr>
      <vt:lpstr>Wingdings</vt:lpstr>
      <vt:lpstr>MICROFOCUS THEME v5</vt:lpstr>
      <vt:lpstr>MF COLOR GRADIENTS</vt:lpstr>
      <vt:lpstr>Module 9 – SMA-X Service Level Management</vt:lpstr>
      <vt:lpstr>Objectives</vt:lpstr>
      <vt:lpstr>Overview</vt:lpstr>
      <vt:lpstr>Service Level Management Overview</vt:lpstr>
      <vt:lpstr>Service Level Management Overview</vt:lpstr>
      <vt:lpstr>Service Level Management Overview</vt:lpstr>
      <vt:lpstr>Dynamic SLA selection</vt:lpstr>
      <vt:lpstr>Agents organize work by SLT next target time</vt:lpstr>
      <vt:lpstr>Target time in Record detail for agent</vt:lpstr>
      <vt:lpstr>Incident detail – Targets tab</vt:lpstr>
      <vt:lpstr>Service Level Target</vt:lpstr>
      <vt:lpstr>Service Level Targets by type</vt:lpstr>
      <vt:lpstr>Service Level Target Duration</vt:lpstr>
      <vt:lpstr>Service Level Targets by Record type</vt:lpstr>
      <vt:lpstr>Support Agreements</vt:lpstr>
      <vt:lpstr>Support Agreements</vt:lpstr>
      <vt:lpstr>Service Level Target Workflow – Support Requests</vt:lpstr>
      <vt:lpstr>Service Level Target Workflow - Incidents</vt:lpstr>
      <vt:lpstr>Service Level Management Structure</vt:lpstr>
      <vt:lpstr>Process for creating a Support Agreement</vt:lpstr>
      <vt:lpstr>Time Period Management</vt:lpstr>
      <vt:lpstr>Create Service Level Target Set</vt:lpstr>
      <vt:lpstr>Update the Target Definition Duration times</vt:lpstr>
      <vt:lpstr>Update the Target Definition Duration times</vt:lpstr>
      <vt:lpstr>Create a Support Agreement</vt:lpstr>
      <vt:lpstr>Accessing Support Agreements</vt:lpstr>
      <vt:lpstr>Check your work</vt:lpstr>
      <vt:lpstr>Service Agreements</vt:lpstr>
      <vt:lpstr>Service Agreements</vt:lpstr>
      <vt:lpstr>Service Level Target Workflow – Service Requests</vt:lpstr>
      <vt:lpstr>Accessing Service Agreements</vt:lpstr>
      <vt:lpstr>Service Level Agreements will be related to Service Catalog offerings </vt:lpstr>
      <vt:lpstr>Operational Level Agreement</vt:lpstr>
      <vt:lpstr>Create an Operational Level Agreement process</vt:lpstr>
      <vt:lpstr>Create a new Service Level Target of type OLA (1)</vt:lpstr>
      <vt:lpstr>Add Group target sets (OLTs)</vt:lpstr>
      <vt:lpstr>OLA Priority grouping toggle</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david groom</dc:creator>
  <cp:lastModifiedBy>Hibbard, Carol A (HPE Software Worldwide Technical Enablement Group)</cp:lastModifiedBy>
  <cp:revision>309</cp:revision>
  <dcterms:created xsi:type="dcterms:W3CDTF">2017-09-18T16:47:52Z</dcterms:created>
  <dcterms:modified xsi:type="dcterms:W3CDTF">2018-01-31T21:56:52Z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0x01010088E7884B5E337B4FBBED0F9D2CE854C9</vt:lpwstr>
  </property>
</Properties>
</file>