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4"/>
    <p:sldMasterId id="2147483985" r:id="rId5"/>
  </p:sldMasterIdLst>
  <p:notesMasterIdLst>
    <p:notesMasterId r:id="rId14"/>
  </p:notesMasterIdLst>
  <p:sldIdLst>
    <p:sldId id="652" r:id="rId6"/>
    <p:sldId id="645" r:id="rId7"/>
    <p:sldId id="646" r:id="rId8"/>
    <p:sldId id="647" r:id="rId9"/>
    <p:sldId id="648" r:id="rId10"/>
    <p:sldId id="649" r:id="rId11"/>
    <p:sldId id="650" r:id="rId12"/>
    <p:sldId id="653" r:id="rId1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lin Stokes" initials="KS" lastIdx="2" clrIdx="0">
    <p:extLst/>
  </p:cmAuthor>
  <p:cmAuthor id="2" name="david groom" initials="dg"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E7E"/>
    <a:srgbClr val="B2C4FF"/>
    <a:srgbClr val="0079EF"/>
    <a:srgbClr val="231CA5"/>
    <a:srgbClr val="CACACA"/>
    <a:srgbClr val="878787"/>
    <a:srgbClr val="617D78"/>
    <a:srgbClr val="BFBFBF"/>
    <a:srgbClr val="0033CC"/>
    <a:srgbClr val="560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0" autoAdjust="0"/>
    <p:restoredTop sz="57799" autoAdjust="0"/>
  </p:normalViewPr>
  <p:slideViewPr>
    <p:cSldViewPr snapToGrid="0" showGuides="1">
      <p:cViewPr varScale="1">
        <p:scale>
          <a:sx n="56" d="100"/>
          <a:sy n="56" d="100"/>
        </p:scale>
        <p:origin x="1128" y="72"/>
      </p:cViewPr>
      <p:guideLst>
        <p:guide orient="horz" pos="2160"/>
        <p:guide pos="3840"/>
      </p:guideLst>
    </p:cSldViewPr>
  </p:slideViewPr>
  <p:outlineViewPr>
    <p:cViewPr>
      <p:scale>
        <a:sx n="33" d="100"/>
        <a:sy n="33" d="100"/>
      </p:scale>
      <p:origin x="0" y="-20748"/>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4137A-32A9-4E3E-80A1-313294284C14}" type="datetimeFigureOut">
              <a:rPr lang="en-US" smtClean="0"/>
              <a:t>11/17/2017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56D5C-5EF9-4233-82C8-1D8C4F6E2EDC}" type="slidenum">
              <a:rPr lang="en-US" smtClean="0"/>
              <a:t>‹#›</a:t>
            </a:fld>
            <a:endParaRPr lang="en-US"/>
          </a:p>
        </p:txBody>
      </p:sp>
    </p:spTree>
    <p:extLst>
      <p:ext uri="{BB962C8B-B14F-4D97-AF65-F5344CB8AC3E}">
        <p14:creationId xmlns:p14="http://schemas.microsoft.com/office/powerpoint/2010/main" val="136940592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[STANDARD SLIDE: L300 (animated)]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dirty="0" smtClean="0"/>
              <a:t>You</a:t>
            </a:r>
            <a:r>
              <a:rPr lang="en-US" i="1" baseline="0" dirty="0" smtClean="0"/>
              <a:t> can change out the photo with any image from Getty Images in DropBox.</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baseline="0" dirty="0" smtClean="0"/>
              <a:t>If the main title is shorter, you can make the font larger.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dirty="0" smtClean="0"/>
              <a:t>You may have to move the title text around depending</a:t>
            </a:r>
            <a:r>
              <a:rPr lang="en-US" i="1" baseline="0" dirty="0" smtClean="0"/>
              <a:t> on the photo. Make sure the text is readable against the background photo.</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baseline="0" dirty="0" smtClean="0"/>
              <a:t>You can change the background color for the rectangle in the bottom-right corner to look better against the background. Choose a Micro Focus color at 25% transparency.</a:t>
            </a:r>
            <a:endParaRPr lang="en-US" i="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b="0" kern="1200" dirty="0" smtClean="0">
                <a:solidFill>
                  <a:schemeClr val="tx1"/>
                </a:solidFill>
                <a:effectLst/>
                <a:latin typeface="+mn-lt"/>
                <a:ea typeface="+mn-ea"/>
                <a:cs typeface="+mn-cs"/>
                <a:sym typeface="Calibri"/>
              </a:rPr>
              <a:t>=========================</a:t>
            </a:r>
          </a:p>
          <a:p>
            <a:r>
              <a:rPr lang="en-US" sz="1200" b="1" kern="1200" dirty="0" smtClean="0">
                <a:solidFill>
                  <a:schemeClr val="tx1"/>
                </a:solidFill>
                <a:effectLst/>
                <a:latin typeface="+mn-lt"/>
                <a:ea typeface="+mn-ea"/>
                <a:cs typeface="+mn-cs"/>
                <a:sym typeface="Calibri"/>
              </a:rPr>
              <a:t>Note to Narrator or Reader: [PRESS] </a:t>
            </a:r>
            <a:r>
              <a:rPr lang="en-US" sz="1200" b="0" kern="1200" dirty="0" smtClean="0">
                <a:solidFill>
                  <a:schemeClr val="tx1"/>
                </a:solidFill>
                <a:effectLst/>
                <a:latin typeface="+mn-lt"/>
                <a:ea typeface="+mn-ea"/>
                <a:cs typeface="+mn-cs"/>
                <a:sym typeface="Calibri"/>
              </a:rPr>
              <a:t>indicates press the Page Down key to show the animation</a:t>
            </a:r>
          </a:p>
          <a:p>
            <a:r>
              <a:rPr lang="en-US" sz="1200" b="0" kern="1200" dirty="0" smtClean="0">
                <a:solidFill>
                  <a:schemeClr val="tx1"/>
                </a:solidFill>
                <a:effectLst/>
                <a:latin typeface="+mn-lt"/>
                <a:ea typeface="+mn-ea"/>
                <a:cs typeface="+mn-cs"/>
                <a:sym typeface="Calibri"/>
              </a:rPr>
              <a:t>=========================</a:t>
            </a:r>
          </a:p>
          <a:p>
            <a:r>
              <a:rPr lang="en-US" sz="1200" b="1" kern="1200" dirty="0" smtClean="0">
                <a:solidFill>
                  <a:schemeClr val="tx1"/>
                </a:solidFill>
                <a:effectLst/>
                <a:latin typeface="+mn-lt"/>
                <a:ea typeface="+mn-ea"/>
                <a:cs typeface="+mn-cs"/>
                <a:sym typeface="Calibri"/>
              </a:rPr>
              <a:t>Hello and Welcome to the [COURSE_NAME] Technical</a:t>
            </a:r>
            <a:r>
              <a:rPr lang="en-US" sz="1200" b="1" kern="1200" baseline="0" dirty="0" smtClean="0">
                <a:solidFill>
                  <a:schemeClr val="tx1"/>
                </a:solidFill>
                <a:effectLst/>
                <a:latin typeface="+mn-lt"/>
                <a:ea typeface="+mn-ea"/>
                <a:cs typeface="+mn-cs"/>
                <a:sym typeface="Calibri"/>
              </a:rPr>
              <a:t> Overview Training, Level 300.</a:t>
            </a:r>
          </a:p>
          <a:p>
            <a:endParaRPr lang="en-US" sz="1200" b="1" kern="1200" baseline="0" dirty="0" smtClean="0">
              <a:solidFill>
                <a:schemeClr val="tx1"/>
              </a:solidFill>
              <a:effectLst/>
              <a:latin typeface="+mn-lt"/>
              <a:ea typeface="+mn-ea"/>
              <a:cs typeface="+mn-cs"/>
              <a:sym typeface="Calibri"/>
            </a:endParaRPr>
          </a:p>
          <a:p>
            <a:r>
              <a:rPr lang="en-US" sz="1200" b="1" kern="1200" dirty="0" smtClean="0">
                <a:solidFill>
                  <a:schemeClr val="tx1"/>
                </a:solidFill>
                <a:effectLst/>
                <a:latin typeface="+mn-lt"/>
                <a:ea typeface="+mn-ea"/>
                <a:cs typeface="+mn-cs"/>
                <a:sym typeface="Calibri"/>
              </a:rPr>
              <a:t>In this course you’ll gain a high-level understanding of the essentials of </a:t>
            </a:r>
            <a:r>
              <a:rPr lang="en-US" b="1" dirty="0" smtClean="0">
                <a:solidFill>
                  <a:srgbClr val="000000"/>
                </a:solidFill>
                <a:latin typeface="Arial (Headings)"/>
                <a:cs typeface="HP Simplified" pitchFamily="34" charset="0"/>
              </a:rPr>
              <a:t>[PRODUCT_NAME].</a:t>
            </a:r>
            <a:endParaRPr lang="en-US" sz="1200" b="1" baseline="0" dirty="0" smtClean="0"/>
          </a:p>
          <a:p>
            <a:endParaRPr lang="en-US" sz="1200" b="1" kern="1200" baseline="0" dirty="0" smtClean="0">
              <a:solidFill>
                <a:schemeClr val="tx1"/>
              </a:solidFill>
              <a:effectLst/>
              <a:latin typeface="+mn-lt"/>
              <a:ea typeface="+mn-ea"/>
              <a:cs typeface="+mn-cs"/>
              <a:sym typeface="Calibri"/>
            </a:endParaRPr>
          </a:p>
          <a:p>
            <a:r>
              <a:rPr lang="en-US" sz="1200" b="1" kern="1200" dirty="0" smtClean="0">
                <a:solidFill>
                  <a:schemeClr val="tx1"/>
                </a:solidFill>
                <a:effectLst/>
                <a:latin typeface="+mn-lt"/>
                <a:ea typeface="+mn-ea"/>
                <a:cs typeface="+mn-cs"/>
                <a:sym typeface="Calibri"/>
              </a:rPr>
              <a:t>[PRESS] </a:t>
            </a:r>
            <a:r>
              <a:rPr lang="en-US" sz="1200" kern="1200" dirty="0" smtClean="0">
                <a:solidFill>
                  <a:schemeClr val="tx1"/>
                </a:solidFill>
                <a:effectLst/>
                <a:latin typeface="+mn-lt"/>
                <a:ea typeface="+mn-ea"/>
                <a:cs typeface="+mn-cs"/>
                <a:sym typeface="Calibri"/>
              </a:rPr>
              <a:t>If you want to download this presentation and save it on your own system, click the </a:t>
            </a:r>
            <a:r>
              <a:rPr lang="en-US" sz="1200" b="1" kern="1200" dirty="0" smtClean="0">
                <a:solidFill>
                  <a:schemeClr val="tx1"/>
                </a:solidFill>
                <a:effectLst/>
                <a:latin typeface="+mn-lt"/>
                <a:ea typeface="+mn-ea"/>
                <a:cs typeface="+mn-cs"/>
                <a:sym typeface="Calibri"/>
              </a:rPr>
              <a:t>Tools &amp; Help</a:t>
            </a:r>
            <a:r>
              <a:rPr lang="en-US" sz="1200" kern="1200" dirty="0" smtClean="0">
                <a:solidFill>
                  <a:schemeClr val="tx1"/>
                </a:solidFill>
                <a:effectLst/>
                <a:latin typeface="+mn-lt"/>
                <a:ea typeface="+mn-ea"/>
                <a:cs typeface="+mn-cs"/>
                <a:sym typeface="Calibri"/>
              </a:rPr>
              <a:t> icon in the bottom-right corner of your Brainshark window and select </a:t>
            </a:r>
            <a:r>
              <a:rPr lang="en-US" sz="1200" b="1" kern="1200" dirty="0" smtClean="0">
                <a:solidFill>
                  <a:schemeClr val="tx1"/>
                </a:solidFill>
                <a:effectLst/>
                <a:latin typeface="+mn-lt"/>
                <a:ea typeface="+mn-ea"/>
                <a:cs typeface="+mn-cs"/>
                <a:sym typeface="Calibri"/>
              </a:rPr>
              <a:t>Download</a:t>
            </a:r>
            <a:r>
              <a:rPr lang="en-US" sz="1200" kern="1200" dirty="0" smtClean="0">
                <a:solidFill>
                  <a:schemeClr val="tx1"/>
                </a:solidFill>
                <a:effectLst/>
                <a:latin typeface="+mn-lt"/>
                <a:ea typeface="+mn-ea"/>
                <a:cs typeface="+mn-cs"/>
                <a:sym typeface="Calibri"/>
              </a:rPr>
              <a:t>.</a:t>
            </a:r>
          </a:p>
          <a:p>
            <a:endParaRPr lang="en-US" sz="1200" kern="1200" dirty="0" smtClean="0">
              <a:solidFill>
                <a:schemeClr val="tx1"/>
              </a:solidFill>
              <a:effectLst/>
              <a:latin typeface="+mn-lt"/>
              <a:ea typeface="+mn-ea"/>
              <a:cs typeface="+mn-cs"/>
              <a:sym typeface="Calibri"/>
            </a:endParaRPr>
          </a:p>
          <a:p>
            <a:r>
              <a:rPr lang="en-US" sz="1200" kern="1200" dirty="0" smtClean="0">
                <a:solidFill>
                  <a:schemeClr val="tx1"/>
                </a:solidFill>
                <a:effectLst/>
                <a:latin typeface="+mn-lt"/>
                <a:ea typeface="+mn-ea"/>
                <a:cs typeface="+mn-cs"/>
                <a:sym typeface="Calibri"/>
              </a:rPr>
              <a:t>Or, if you want to access the PPT slides and speaker notes for future reference, go to the </a:t>
            </a:r>
            <a:r>
              <a:rPr lang="en-US" sz="1200" b="1" kern="1200" dirty="0" smtClean="0">
                <a:solidFill>
                  <a:schemeClr val="tx1"/>
                </a:solidFill>
                <a:effectLst/>
                <a:latin typeface="+mn-lt"/>
                <a:ea typeface="+mn-ea"/>
                <a:cs typeface="+mn-cs"/>
                <a:sym typeface="Calibri"/>
              </a:rPr>
              <a:t>Attachments</a:t>
            </a:r>
            <a:r>
              <a:rPr lang="en-US" sz="1200" b="1" kern="1200" baseline="0" dirty="0" smtClean="0">
                <a:solidFill>
                  <a:schemeClr val="tx1"/>
                </a:solidFill>
                <a:effectLst/>
                <a:latin typeface="+mn-lt"/>
                <a:ea typeface="+mn-ea"/>
                <a:cs typeface="+mn-cs"/>
                <a:sym typeface="Calibri"/>
              </a:rPr>
              <a:t> </a:t>
            </a:r>
            <a:r>
              <a:rPr lang="en-US" sz="1200" kern="1200" baseline="0" dirty="0" smtClean="0">
                <a:solidFill>
                  <a:schemeClr val="tx1"/>
                </a:solidFill>
                <a:effectLst/>
                <a:latin typeface="+mn-lt"/>
                <a:ea typeface="+mn-ea"/>
                <a:cs typeface="+mn-cs"/>
                <a:sym typeface="Calibri"/>
              </a:rPr>
              <a:t>tab in Brainshark and click to download the presentation.</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BFEAE42-E3FE-4405-B7FC-4425D05B92A0}" type="slidenum">
              <a:rPr lang="en-US" smtClean="0"/>
              <a:pPr/>
              <a:t>1</a:t>
            </a:fld>
            <a:endParaRPr lang="en-US" dirty="0"/>
          </a:p>
        </p:txBody>
      </p:sp>
    </p:spTree>
    <p:extLst>
      <p:ext uri="{BB962C8B-B14F-4D97-AF65-F5344CB8AC3E}">
        <p14:creationId xmlns:p14="http://schemas.microsoft.com/office/powerpoint/2010/main" val="135075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390525"/>
            <a:ext cx="4686300" cy="2635250"/>
          </a:xfrm>
        </p:spPr>
      </p:sp>
      <p:sp>
        <p:nvSpPr>
          <p:cNvPr id="3" name="Notes Placeholder 2"/>
          <p:cNvSpPr>
            <a:spLocks noGrp="1"/>
          </p:cNvSpPr>
          <p:nvPr>
            <p:ph type="body" idx="1"/>
          </p:nvPr>
        </p:nvSpPr>
        <p:spPr/>
        <p:txBody>
          <a:bodyPr/>
          <a:lstStyle/>
          <a:p>
            <a:r>
              <a:rPr lang="en-US" dirty="0" smtClean="0"/>
              <a:t>Grabber slide</a:t>
            </a:r>
            <a:r>
              <a:rPr lang="en-US" baseline="0" dirty="0" smtClean="0"/>
              <a:t> for this session.     </a:t>
            </a:r>
          </a:p>
          <a:p>
            <a:endParaRPr lang="en-US" baseline="0" dirty="0" smtClean="0"/>
          </a:p>
          <a:p>
            <a:r>
              <a:rPr lang="en-US" baseline="0" dirty="0" smtClean="0"/>
              <a:t>Giving an impactful presentation requires:</a:t>
            </a:r>
          </a:p>
          <a:p>
            <a:pPr lvl="1"/>
            <a:r>
              <a:rPr lang="en-US" baseline="0" dirty="0" smtClean="0"/>
              <a:t>Structured presentation to deliver the content such that you get their attention, they remember 3 things, and they like you, so they want to learn more</a:t>
            </a:r>
          </a:p>
          <a:p>
            <a:pPr lvl="1"/>
            <a:r>
              <a:rPr lang="en-US" baseline="0" dirty="0" smtClean="0"/>
              <a:t>Customizing the content to their needs so they know you listened to them</a:t>
            </a:r>
          </a:p>
          <a:p>
            <a:pPr lvl="1"/>
            <a:r>
              <a:rPr lang="en-US" baseline="0" dirty="0" smtClean="0"/>
              <a:t>Handling questions and audience interaction so you connect with them and they feel you are a part of their team.</a:t>
            </a:r>
          </a:p>
          <a:p>
            <a:pPr lvl="1"/>
            <a:endParaRPr lang="en-US" baseline="0" dirty="0" smtClean="0"/>
          </a:p>
          <a:p>
            <a:pPr lvl="1"/>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114168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390525"/>
            <a:ext cx="4686300" cy="2635250"/>
          </a:xfrm>
        </p:spPr>
      </p:sp>
      <p:sp>
        <p:nvSpPr>
          <p:cNvPr id="3" name="Notes Placeholder 2"/>
          <p:cNvSpPr>
            <a:spLocks noGrp="1"/>
          </p:cNvSpPr>
          <p:nvPr>
            <p:ph type="body" idx="1"/>
          </p:nvPr>
        </p:nvSpPr>
        <p:spPr/>
        <p:txBody>
          <a:bodyPr/>
          <a:lstStyle/>
          <a:p>
            <a:r>
              <a:rPr lang="en-US" dirty="0" smtClean="0"/>
              <a:t>Grabber slide</a:t>
            </a:r>
            <a:r>
              <a:rPr lang="en-US" baseline="0" dirty="0" smtClean="0"/>
              <a:t> for this session.     </a:t>
            </a:r>
          </a:p>
          <a:p>
            <a:endParaRPr lang="en-US" baseline="0" dirty="0" smtClean="0"/>
          </a:p>
          <a:p>
            <a:r>
              <a:rPr lang="en-US" baseline="0" dirty="0" smtClean="0"/>
              <a:t>Giving an impactful presentation requires:</a:t>
            </a:r>
          </a:p>
          <a:p>
            <a:pPr lvl="1"/>
            <a:r>
              <a:rPr lang="en-US" baseline="0" dirty="0" smtClean="0"/>
              <a:t>Structured presentation to deliver the content such that you get their attention, they remember 3 things, and they like you, so they want to learn more</a:t>
            </a:r>
          </a:p>
          <a:p>
            <a:pPr lvl="1"/>
            <a:r>
              <a:rPr lang="en-US" baseline="0" dirty="0" smtClean="0"/>
              <a:t>Customizing the content to their needs so they know you listened to them</a:t>
            </a:r>
          </a:p>
          <a:p>
            <a:pPr lvl="1"/>
            <a:r>
              <a:rPr lang="en-US" baseline="0" dirty="0" smtClean="0"/>
              <a:t>Handling questions and audience interaction so you connect with them and they feel you are a part of their team.</a:t>
            </a:r>
          </a:p>
          <a:p>
            <a:pPr lvl="1"/>
            <a:endParaRPr lang="en-US" baseline="0" dirty="0" smtClean="0"/>
          </a:p>
          <a:p>
            <a:pPr lvl="1"/>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134425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gradFill>
          <a:gsLst>
            <a:gs pos="0">
              <a:schemeClr val="tx2">
                <a:lumMod val="80000"/>
                <a:lumOff val="20000"/>
              </a:schemeClr>
            </a:gs>
            <a:gs pos="100000">
              <a:schemeClr val="tx2"/>
            </a:gs>
            <a:gs pos="100000">
              <a:srgbClr val="0056EF">
                <a:lumMod val="90000"/>
                <a:lumOff val="10000"/>
              </a:srgbClr>
            </a:gs>
          </a:gsLst>
          <a:lin ang="2700000" scaled="0"/>
        </a:gradFill>
        <a:effectLst/>
      </p:bgPr>
    </p:bg>
    <p:spTree>
      <p:nvGrpSpPr>
        <p:cNvPr id="1" name=""/>
        <p:cNvGrpSpPr/>
        <p:nvPr/>
      </p:nvGrpSpPr>
      <p:grpSpPr>
        <a:xfrm>
          <a:off x="0" y="0"/>
          <a:ext cx="0" cy="0"/>
          <a:chOff x="0" y="0"/>
          <a:chExt cx="0" cy="0"/>
        </a:xfrm>
      </p:grpSpPr>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47" name="Picture Placeholder 2"/>
          <p:cNvSpPr>
            <a:spLocks noGrp="1"/>
          </p:cNvSpPr>
          <p:nvPr>
            <p:ph type="pic" idx="13"/>
          </p:nvPr>
        </p:nvSpPr>
        <p:spPr>
          <a:xfrm>
            <a:off x="1" y="19323"/>
            <a:ext cx="12191999" cy="6857999"/>
          </a:xfrm>
        </p:spPr>
      </p:sp>
      <p:sp>
        <p:nvSpPr>
          <p:cNvPr id="37" name="Title 1"/>
          <p:cNvSpPr>
            <a:spLocks noGrp="1"/>
          </p:cNvSpPr>
          <p:nvPr>
            <p:ph type="ctrTitle" hasCustomPrompt="1"/>
          </p:nvPr>
        </p:nvSpPr>
        <p:spPr>
          <a:xfrm>
            <a:off x="930880" y="3446588"/>
            <a:ext cx="8735635" cy="1318846"/>
          </a:xfrm>
          <a:effectLst>
            <a:outerShdw blurRad="50800" dist="38100" dir="2700000" algn="tl" rotWithShape="0">
              <a:prstClr val="black">
                <a:alpha val="40000"/>
              </a:prstClr>
            </a:outerShdw>
          </a:effectLst>
        </p:spPr>
        <p:txBody>
          <a:bodyPr anchor="t" anchorCtr="0">
            <a:noAutofit/>
          </a:bodyPr>
          <a:lstStyle>
            <a:lvl1pPr marL="0" marR="0" indent="0" algn="l" defTabSz="914377" rtl="0" eaLnBrk="1" fontAlgn="auto" latinLnBrk="0" hangingPunct="1">
              <a:lnSpc>
                <a:spcPct val="80000"/>
              </a:lnSpc>
              <a:spcBef>
                <a:spcPct val="0"/>
              </a:spcBef>
              <a:spcAft>
                <a:spcPts val="0"/>
              </a:spcAft>
              <a:buClrTx/>
              <a:buSzTx/>
              <a:buFontTx/>
              <a:buNone/>
              <a:tabLst/>
              <a:defRPr sz="4800">
                <a:solidFill>
                  <a:schemeClr val="bg1"/>
                </a:solidFill>
              </a:defRPr>
            </a:lvl1pPr>
          </a:lstStyle>
          <a:p>
            <a:pPr marL="0" marR="0" lvl="0" indent="0" algn="l" defTabSz="914377" rtl="0" eaLnBrk="1" fontAlgn="auto" latinLnBrk="0" hangingPunct="1">
              <a:lnSpc>
                <a:spcPct val="80000"/>
              </a:lnSpc>
              <a:spcBef>
                <a:spcPct val="0"/>
              </a:spcBef>
              <a:spcAft>
                <a:spcPts val="0"/>
              </a:spcAft>
              <a:buClrTx/>
              <a:buSzTx/>
              <a:buFontTx/>
              <a:buNone/>
              <a:tabLst/>
              <a:defRPr/>
            </a:pPr>
            <a:r>
              <a:rPr lang="en-US" dirty="0" smtClean="0"/>
              <a:t>Name of Course</a:t>
            </a:r>
            <a:br>
              <a:rPr lang="en-US" dirty="0" smtClean="0"/>
            </a:br>
            <a:r>
              <a:rPr lang="en-US" sz="3600" dirty="0" smtClean="0"/>
              <a:t>Type of Training,</a:t>
            </a:r>
            <a:r>
              <a:rPr lang="en-US" sz="3600" baseline="0" dirty="0" smtClean="0"/>
              <a:t> Level ###</a:t>
            </a:r>
            <a:r>
              <a:rPr lang="en-US" sz="3600" dirty="0" smtClean="0"/>
              <a:t/>
            </a:r>
            <a:br>
              <a:rPr lang="en-US" sz="3600" dirty="0" smtClean="0"/>
            </a:br>
            <a:endParaRPr lang="en-US" dirty="0"/>
          </a:p>
        </p:txBody>
      </p:sp>
      <p:sp>
        <p:nvSpPr>
          <p:cNvPr id="41" name="Shape 48"/>
          <p:cNvSpPr>
            <a:spLocks noGrp="1"/>
          </p:cNvSpPr>
          <p:nvPr>
            <p:ph type="body" sz="quarter" idx="12" hasCustomPrompt="1"/>
          </p:nvPr>
        </p:nvSpPr>
        <p:spPr>
          <a:xfrm>
            <a:off x="932556" y="4931917"/>
            <a:ext cx="4270249" cy="769992"/>
          </a:xfrm>
          <a:prstGeom prst="rect">
            <a:avLst/>
          </a:prstGeom>
          <a:effectLst>
            <a:outerShdw blurRad="50800" dist="38100" dir="2700000" algn="tl" rotWithShape="0">
              <a:prstClr val="black">
                <a:alpha val="40000"/>
              </a:prstClr>
            </a:outerShdw>
          </a:effectLst>
        </p:spPr>
        <p:txBody>
          <a:bodyPr>
            <a:noAutofit/>
          </a:bodyPr>
          <a:lstStyle>
            <a:lvl1pPr marL="0" indent="0">
              <a:lnSpc>
                <a:spcPct val="80000"/>
              </a:lnSpc>
              <a:spcBef>
                <a:spcPts val="0"/>
              </a:spcBef>
              <a:spcAft>
                <a:spcPts val="600"/>
              </a:spcAft>
              <a:buSzTx/>
              <a:buFontTx/>
              <a:buNone/>
              <a:defRPr sz="2400" b="1">
                <a:solidFill>
                  <a:srgbClr val="FFFFFF"/>
                </a:solidFill>
              </a:defRPr>
            </a:lvl1pPr>
            <a:lvl2pPr marL="0" indent="0">
              <a:lnSpc>
                <a:spcPct val="80000"/>
              </a:lnSpc>
              <a:spcBef>
                <a:spcPts val="0"/>
              </a:spcBef>
              <a:spcAft>
                <a:spcPts val="600"/>
              </a:spcAft>
              <a:buSzTx/>
              <a:buFontTx/>
              <a:buNone/>
              <a:defRPr sz="2400" b="1">
                <a:solidFill>
                  <a:srgbClr val="FFFFFF"/>
                </a:solidFill>
              </a:defRPr>
            </a:lvl2pPr>
            <a:lvl3pPr marL="0" indent="0">
              <a:lnSpc>
                <a:spcPct val="80000"/>
              </a:lnSpc>
              <a:spcBef>
                <a:spcPts val="0"/>
              </a:spcBef>
              <a:spcAft>
                <a:spcPts val="600"/>
              </a:spcAft>
              <a:buSzTx/>
              <a:buFontTx/>
              <a:buNone/>
              <a:defRPr sz="2400" b="1">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pPr lvl="2"/>
            <a:r>
              <a:rPr lang="en-US" dirty="0" smtClean="0"/>
              <a:t>Author</a:t>
            </a:r>
            <a:br>
              <a:rPr lang="en-US" dirty="0" smtClean="0"/>
            </a:br>
            <a:r>
              <a:rPr lang="en-US" dirty="0" smtClean="0"/>
              <a:t>Department</a:t>
            </a:r>
            <a:endParaRPr dirty="0"/>
          </a:p>
        </p:txBody>
      </p:sp>
      <p:sp>
        <p:nvSpPr>
          <p:cNvPr id="46" name="Shape 48"/>
          <p:cNvSpPr>
            <a:spLocks noGrp="1"/>
          </p:cNvSpPr>
          <p:nvPr>
            <p:ph type="body" sz="quarter" idx="11" hasCustomPrompt="1"/>
          </p:nvPr>
        </p:nvSpPr>
        <p:spPr>
          <a:xfrm>
            <a:off x="930880" y="6196333"/>
            <a:ext cx="4270249" cy="431730"/>
          </a:xfrm>
          <a:prstGeom prst="rect">
            <a:avLst/>
          </a:prstGeom>
          <a:effectLst>
            <a:outerShdw blurRad="50800" dist="38100" dir="2700000" algn="tl" rotWithShape="0">
              <a:prstClr val="black">
                <a:alpha val="40000"/>
              </a:prstClr>
            </a:outerShdw>
          </a:effectLst>
        </p:spPr>
        <p:txBody>
          <a:bodyPr>
            <a:noAutofit/>
          </a:bodyPr>
          <a:lstStyle>
            <a:lvl1pPr marL="0" indent="0">
              <a:lnSpc>
                <a:spcPct val="80000"/>
              </a:lnSpc>
              <a:spcBef>
                <a:spcPts val="0"/>
              </a:spcBef>
              <a:spcAft>
                <a:spcPts val="600"/>
              </a:spcAft>
              <a:buSzTx/>
              <a:buFontTx/>
              <a:buNone/>
              <a:defRPr sz="2400" b="1">
                <a:solidFill>
                  <a:srgbClr val="FFFFFF"/>
                </a:solidFill>
              </a:defRPr>
            </a:lvl1pPr>
            <a:lvl2pPr marL="0" indent="0">
              <a:lnSpc>
                <a:spcPct val="80000"/>
              </a:lnSpc>
              <a:spcBef>
                <a:spcPts val="0"/>
              </a:spcBef>
              <a:spcAft>
                <a:spcPts val="600"/>
              </a:spcAft>
              <a:buSzTx/>
              <a:buFontTx/>
              <a:buNone/>
              <a:defRPr sz="2400" b="1">
                <a:solidFill>
                  <a:srgbClr val="FFFFFF"/>
                </a:solidFill>
              </a:defRPr>
            </a:lvl2pPr>
            <a:lvl3pPr marL="0" indent="0">
              <a:lnSpc>
                <a:spcPct val="80000"/>
              </a:lnSpc>
              <a:spcBef>
                <a:spcPts val="0"/>
              </a:spcBef>
              <a:spcAft>
                <a:spcPts val="600"/>
              </a:spcAft>
              <a:buSzTx/>
              <a:buFontTx/>
              <a:buNone/>
              <a:defRPr sz="2400" b="1">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pPr lvl="2"/>
            <a:r>
              <a:rPr lang="en-US" dirty="0" smtClean="0"/>
              <a:t>Month Year</a:t>
            </a:r>
            <a:endParaRPr dirty="0"/>
          </a:p>
        </p:txBody>
      </p:sp>
      <p:sp>
        <p:nvSpPr>
          <p:cNvPr id="7"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6" name="Title 1"/>
          <p:cNvSpPr>
            <a:spLocks noGrp="1"/>
          </p:cNvSpPr>
          <p:nvPr>
            <p:ph type="title" hasCustomPrompt="1"/>
          </p:nvPr>
        </p:nvSpPr>
        <p:spPr>
          <a:xfrm>
            <a:off x="946786" y="429275"/>
            <a:ext cx="10311765" cy="657844"/>
          </a:xfrm>
        </p:spPr>
        <p:txBody>
          <a:bodyPr>
            <a:normAutofit/>
          </a:bodyPr>
          <a:lstStyle>
            <a:lvl1pPr>
              <a:defRPr/>
            </a:lvl1pPr>
          </a:lstStyle>
          <a:p>
            <a:r>
              <a:rPr lang="en-US" dirty="0" smtClean="0"/>
              <a:t>Title + Subtitle Only </a:t>
            </a:r>
            <a:endParaRPr lang="en-US" dirty="0"/>
          </a:p>
        </p:txBody>
      </p:sp>
      <p:sp>
        <p:nvSpPr>
          <p:cNvPr id="7" name="subtitle"/>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light (28pt)</a:t>
            </a:r>
          </a:p>
        </p:txBody>
      </p:sp>
    </p:spTree>
    <p:extLst>
      <p:ext uri="{BB962C8B-B14F-4D97-AF65-F5344CB8AC3E}">
        <p14:creationId xmlns:p14="http://schemas.microsoft.com/office/powerpoint/2010/main" val="16119180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9238572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50976"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pt</a:t>
            </a:r>
          </a:p>
        </p:txBody>
      </p:sp>
      <p:sp>
        <p:nvSpPr>
          <p:cNvPr id="4" name="Content Placeholder 3"/>
          <p:cNvSpPr>
            <a:spLocks noGrp="1"/>
          </p:cNvSpPr>
          <p:nvPr>
            <p:ph sz="half" idx="2" hasCustomPrompt="1"/>
          </p:nvPr>
        </p:nvSpPr>
        <p:spPr>
          <a:xfrm>
            <a:off x="6229350"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pt</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itle Placeholder"/>
          <p:cNvSpPr>
            <a:spLocks noGrp="1"/>
          </p:cNvSpPr>
          <p:nvPr>
            <p:ph type="title"/>
          </p:nvPr>
        </p:nvSpPr>
        <p:spPr>
          <a:xfrm>
            <a:off x="946786" y="4419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37687416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6785" y="1167765"/>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pt bold</a:t>
            </a:r>
          </a:p>
        </p:txBody>
      </p:sp>
      <p:sp>
        <p:nvSpPr>
          <p:cNvPr id="4" name="Content Placeholder 3"/>
          <p:cNvSpPr>
            <a:spLocks noGrp="1"/>
          </p:cNvSpPr>
          <p:nvPr>
            <p:ph sz="half" idx="2" hasCustomPrompt="1"/>
          </p:nvPr>
        </p:nvSpPr>
        <p:spPr>
          <a:xfrm>
            <a:off x="950976" y="165544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pt</a:t>
            </a:r>
          </a:p>
          <a:p>
            <a:pPr lvl="1"/>
            <a:r>
              <a:rPr lang="en-US" dirty="0" smtClean="0"/>
              <a:t>Second level 20 pt</a:t>
            </a:r>
            <a:endParaRPr lang="en-US" dirty="0"/>
          </a:p>
        </p:txBody>
      </p:sp>
      <p:sp>
        <p:nvSpPr>
          <p:cNvPr id="5" name="Text Placeholder 4"/>
          <p:cNvSpPr>
            <a:spLocks noGrp="1"/>
          </p:cNvSpPr>
          <p:nvPr>
            <p:ph type="body" sz="quarter" idx="3" hasCustomPrompt="1"/>
          </p:nvPr>
        </p:nvSpPr>
        <p:spPr>
          <a:xfrm>
            <a:off x="6222441" y="1167764"/>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pt bold</a:t>
            </a:r>
          </a:p>
        </p:txBody>
      </p:sp>
      <p:sp>
        <p:nvSpPr>
          <p:cNvPr id="6" name="Content Placeholder 5"/>
          <p:cNvSpPr>
            <a:spLocks noGrp="1"/>
          </p:cNvSpPr>
          <p:nvPr>
            <p:ph sz="quarter" idx="4" hasCustomPrompt="1"/>
          </p:nvPr>
        </p:nvSpPr>
        <p:spPr>
          <a:xfrm>
            <a:off x="6222441" y="165544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pt</a:t>
            </a:r>
            <a:endParaRPr lang="en-US" dirty="0"/>
          </a:p>
        </p:txBody>
      </p:sp>
      <p:sp>
        <p:nvSpPr>
          <p:cNvPr id="8" name="Slide Number Placeholder 5"/>
          <p:cNvSpPr>
            <a:spLocks noGrp="1"/>
          </p:cNvSpPr>
          <p:nvPr>
            <p:ph type="sldNum" sz="quarter" idx="10"/>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0" name="Title Placeholder"/>
          <p:cNvSpPr>
            <a:spLocks noGrp="1"/>
          </p:cNvSpPr>
          <p:nvPr>
            <p:ph type="title"/>
          </p:nvPr>
        </p:nvSpPr>
        <p:spPr>
          <a:xfrm>
            <a:off x="939876" y="307353"/>
            <a:ext cx="10311765" cy="586727"/>
          </a:xfrm>
          <a:prstGeom prst="rect">
            <a:avLst/>
          </a:prstGeom>
        </p:spPr>
        <p:txBody>
          <a:bodyPr vert="horz" lIns="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7180336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6785" y="1736725"/>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a:t>
            </a:r>
            <a:r>
              <a:rPr lang="en-US" dirty="0" err="1" smtClean="0"/>
              <a:t>pt</a:t>
            </a:r>
            <a:r>
              <a:rPr lang="en-US" dirty="0" smtClean="0"/>
              <a:t> bold</a:t>
            </a:r>
          </a:p>
        </p:txBody>
      </p:sp>
      <p:sp>
        <p:nvSpPr>
          <p:cNvPr id="4" name="Content Placeholder 3"/>
          <p:cNvSpPr>
            <a:spLocks noGrp="1"/>
          </p:cNvSpPr>
          <p:nvPr>
            <p:ph sz="half" idx="2" hasCustomPrompt="1"/>
          </p:nvPr>
        </p:nvSpPr>
        <p:spPr>
          <a:xfrm>
            <a:off x="950976" y="222440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a:t>
            </a:r>
            <a:r>
              <a:rPr lang="en-US" dirty="0" err="1" smtClean="0"/>
              <a:t>pt</a:t>
            </a:r>
            <a:endParaRPr lang="en-US" dirty="0"/>
          </a:p>
        </p:txBody>
      </p:sp>
      <p:sp>
        <p:nvSpPr>
          <p:cNvPr id="5" name="Text Placeholder 4"/>
          <p:cNvSpPr>
            <a:spLocks noGrp="1"/>
          </p:cNvSpPr>
          <p:nvPr>
            <p:ph type="body" sz="quarter" idx="3" hasCustomPrompt="1"/>
          </p:nvPr>
        </p:nvSpPr>
        <p:spPr>
          <a:xfrm>
            <a:off x="6222441" y="1736724"/>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a:t>
            </a:r>
            <a:r>
              <a:rPr lang="en-US" dirty="0" err="1" smtClean="0"/>
              <a:t>pt</a:t>
            </a:r>
            <a:r>
              <a:rPr lang="en-US" dirty="0" smtClean="0"/>
              <a:t> bold</a:t>
            </a:r>
          </a:p>
        </p:txBody>
      </p:sp>
      <p:sp>
        <p:nvSpPr>
          <p:cNvPr id="6" name="Content Placeholder 5"/>
          <p:cNvSpPr>
            <a:spLocks noGrp="1"/>
          </p:cNvSpPr>
          <p:nvPr>
            <p:ph sz="quarter" idx="4" hasCustomPrompt="1"/>
          </p:nvPr>
        </p:nvSpPr>
        <p:spPr>
          <a:xfrm>
            <a:off x="6222441" y="222440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a:t>
            </a:r>
            <a:r>
              <a:rPr lang="en-US" dirty="0" err="1" smtClean="0"/>
              <a:t>pt</a:t>
            </a:r>
            <a:endParaRPr lang="en-US" dirty="0"/>
          </a:p>
        </p:txBody>
      </p:sp>
      <p:sp>
        <p:nvSpPr>
          <p:cNvPr id="8" name="Slide Number Placeholder 5"/>
          <p:cNvSpPr>
            <a:spLocks noGrp="1"/>
          </p:cNvSpPr>
          <p:nvPr>
            <p:ph type="sldNum" sz="quarter" idx="10"/>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Two Column with Subtitle and Headings</a:t>
            </a:r>
            <a:endParaRPr lang="en-US" dirty="0"/>
          </a:p>
        </p:txBody>
      </p:sp>
      <p:sp>
        <p:nvSpPr>
          <p:cNvPr id="11" name="Text Placeholder 8"/>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rgbClr val="0079EF"/>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 </a:t>
            </a:r>
            <a:r>
              <a:rPr lang="en-US" dirty="0" err="1" smtClean="0"/>
              <a:t>pt</a:t>
            </a:r>
            <a:r>
              <a:rPr lang="en-US" dirty="0" smtClean="0"/>
              <a:t>)</a:t>
            </a:r>
          </a:p>
        </p:txBody>
      </p:sp>
    </p:spTree>
    <p:extLst>
      <p:ext uri="{BB962C8B-B14F-4D97-AF65-F5344CB8AC3E}">
        <p14:creationId xmlns:p14="http://schemas.microsoft.com/office/powerpoint/2010/main" val="249806143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1736725"/>
            <a:ext cx="3268376" cy="4440239"/>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8" name="Content Placeholder 3"/>
          <p:cNvSpPr>
            <a:spLocks noGrp="1"/>
          </p:cNvSpPr>
          <p:nvPr>
            <p:ph sz="half" idx="2" hasCustomPrompt="1"/>
          </p:nvPr>
        </p:nvSpPr>
        <p:spPr>
          <a:xfrm>
            <a:off x="4427035" y="1736725"/>
            <a:ext cx="3229804"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9" name="Content Placeholder 3"/>
          <p:cNvSpPr>
            <a:spLocks noGrp="1"/>
          </p:cNvSpPr>
          <p:nvPr>
            <p:ph sz="half" idx="10" hasCustomPrompt="1"/>
          </p:nvPr>
        </p:nvSpPr>
        <p:spPr>
          <a:xfrm>
            <a:off x="7868712" y="1736725"/>
            <a:ext cx="3367536"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a:lvl1pPr>
          </a:lstStyle>
          <a:p>
            <a:r>
              <a:rPr lang="en-US" dirty="0" smtClean="0"/>
              <a:t>Three Column</a:t>
            </a:r>
            <a:endParaRPr lang="en-US" dirty="0"/>
          </a:p>
        </p:txBody>
      </p:sp>
    </p:spTree>
    <p:extLst>
      <p:ext uri="{BB962C8B-B14F-4D97-AF65-F5344CB8AC3E}">
        <p14:creationId xmlns:p14="http://schemas.microsoft.com/office/powerpoint/2010/main" val="11733402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50976" y="1736725"/>
            <a:ext cx="5029200" cy="4440239"/>
          </a:xfrm>
        </p:spPr>
        <p:txBody>
          <a:bodyPr/>
          <a:lstStyle>
            <a:lvl1pPr>
              <a:defRPr sz="2000"/>
            </a:lvl1pPr>
            <a:lvl2pPr>
              <a:defRPr sz="2000"/>
            </a:lvl2pPr>
            <a:lvl3pPr>
              <a:defRPr sz="1600"/>
            </a:lvl3pPr>
            <a:lvl4pPr>
              <a:defRPr sz="1400"/>
            </a:lvl4pPr>
            <a:lvl5pPr>
              <a:defRPr sz="1200"/>
            </a:lvl5pPr>
          </a:lstStyle>
          <a:p>
            <a:pPr lvl="0"/>
            <a:r>
              <a:rPr lang="en-US" dirty="0" smtClean="0"/>
              <a:t>First level 20 pt</a:t>
            </a:r>
          </a:p>
          <a:p>
            <a:pPr lvl="1"/>
            <a:r>
              <a:rPr lang="en-US" dirty="0" smtClean="0"/>
              <a:t>Second level 20 </a:t>
            </a:r>
            <a:r>
              <a:rPr lang="en-US" dirty="0" err="1" smtClean="0"/>
              <a:t>pt</a:t>
            </a:r>
            <a:endParaRPr lang="en-US" dirty="0" smtClean="0"/>
          </a:p>
        </p:txBody>
      </p:sp>
      <p:sp>
        <p:nvSpPr>
          <p:cNvPr id="4" name="Content Placeholder 3"/>
          <p:cNvSpPr>
            <a:spLocks noGrp="1"/>
          </p:cNvSpPr>
          <p:nvPr>
            <p:ph sz="half" idx="2" hasCustomPrompt="1"/>
          </p:nvPr>
        </p:nvSpPr>
        <p:spPr>
          <a:xfrm>
            <a:off x="6229350" y="1736725"/>
            <a:ext cx="5029200" cy="4440239"/>
          </a:xfrm>
        </p:spPr>
        <p:txBody>
          <a:bodyPr/>
          <a:lstStyle>
            <a:lvl1pPr>
              <a:defRPr sz="2000"/>
            </a:lvl1pPr>
            <a:lvl2pPr>
              <a:defRPr sz="2000"/>
            </a:lvl2pPr>
            <a:lvl3pPr>
              <a:defRPr sz="1600"/>
            </a:lvl3pPr>
            <a:lvl4pPr>
              <a:defRPr sz="1400"/>
            </a:lvl4pPr>
            <a:lvl5pPr>
              <a:defRPr sz="1200"/>
            </a:lvl5pPr>
          </a:lstStyle>
          <a:p>
            <a:pPr lvl="0"/>
            <a:r>
              <a:rPr lang="en-US" dirty="0" smtClean="0"/>
              <a:t>First level 22 pt</a:t>
            </a:r>
          </a:p>
          <a:p>
            <a:pPr lvl="1"/>
            <a:r>
              <a:rPr lang="en-US" dirty="0" smtClean="0"/>
              <a:t>Second level 22 pt</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Two Column with Subtitle</a:t>
            </a:r>
            <a:endParaRPr lang="en-US" dirty="0"/>
          </a:p>
        </p:txBody>
      </p:sp>
      <p:sp>
        <p:nvSpPr>
          <p:cNvPr id="9" name="Text Placeholder 8"/>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rgbClr val="096EB3"/>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Tree>
    <p:extLst>
      <p:ext uri="{BB962C8B-B14F-4D97-AF65-F5344CB8AC3E}">
        <p14:creationId xmlns:p14="http://schemas.microsoft.com/office/powerpoint/2010/main" val="39948919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2205038"/>
            <a:ext cx="3268376" cy="3971926"/>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2205038"/>
            <a:ext cx="3229804"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2205038"/>
            <a:ext cx="3367536"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ext Placeholder 2"/>
          <p:cNvSpPr>
            <a:spLocks noGrp="1"/>
          </p:cNvSpPr>
          <p:nvPr>
            <p:ph type="body" idx="11" hasCustomPrompt="1"/>
          </p:nvPr>
        </p:nvSpPr>
        <p:spPr>
          <a:xfrm>
            <a:off x="946785" y="1736725"/>
            <a:ext cx="326837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2" name="Text Placeholder 2"/>
          <p:cNvSpPr>
            <a:spLocks noGrp="1"/>
          </p:cNvSpPr>
          <p:nvPr>
            <p:ph type="body" idx="12" hasCustomPrompt="1"/>
          </p:nvPr>
        </p:nvSpPr>
        <p:spPr>
          <a:xfrm>
            <a:off x="4427035" y="1736724"/>
            <a:ext cx="3229804"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3" name="Text Placeholder 2"/>
          <p:cNvSpPr>
            <a:spLocks noGrp="1"/>
          </p:cNvSpPr>
          <p:nvPr>
            <p:ph type="body" idx="13" hasCustomPrompt="1"/>
          </p:nvPr>
        </p:nvSpPr>
        <p:spPr>
          <a:xfrm>
            <a:off x="7868712" y="1736725"/>
            <a:ext cx="336753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4"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baseline="0"/>
            </a:lvl1pPr>
          </a:lstStyle>
          <a:p>
            <a:r>
              <a:rPr lang="en-US" dirty="0" smtClean="0"/>
              <a:t>Three Column with Headings</a:t>
            </a:r>
            <a:endParaRPr lang="en-US" dirty="0"/>
          </a:p>
        </p:txBody>
      </p:sp>
    </p:spTree>
    <p:extLst>
      <p:ext uri="{BB962C8B-B14F-4D97-AF65-F5344CB8AC3E}">
        <p14:creationId xmlns:p14="http://schemas.microsoft.com/office/powerpoint/2010/main" val="7092651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Subtitle">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1736725"/>
            <a:ext cx="3268376" cy="4440239"/>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1736725"/>
            <a:ext cx="3229804"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1736725"/>
            <a:ext cx="3367536"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Three Column with Subtitle</a:t>
            </a:r>
            <a:endParaRPr lang="en-US" dirty="0"/>
          </a:p>
        </p:txBody>
      </p:sp>
      <p:sp>
        <p:nvSpPr>
          <p:cNvPr id="12" name="Text Placeholder 8"/>
          <p:cNvSpPr>
            <a:spLocks noGrp="1"/>
          </p:cNvSpPr>
          <p:nvPr>
            <p:ph type="body" sz="quarter" idx="13" hasCustomPrompt="1"/>
          </p:nvPr>
        </p:nvSpPr>
        <p:spPr>
          <a:xfrm>
            <a:off x="950976" y="1087119"/>
            <a:ext cx="10307575" cy="418375"/>
          </a:xfrm>
        </p:spPr>
        <p:txBody>
          <a:bodyPr anchor="t">
            <a:noAutofit/>
          </a:bodyPr>
          <a:lstStyle>
            <a:lvl1pPr marL="0" indent="0">
              <a:lnSpc>
                <a:spcPct val="90000"/>
              </a:lnSpc>
              <a:spcBef>
                <a:spcPts val="0"/>
              </a:spcBef>
              <a:buNone/>
              <a:defRPr lang="en-US" sz="22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(22pt)</a:t>
            </a:r>
          </a:p>
        </p:txBody>
      </p:sp>
    </p:spTree>
    <p:extLst>
      <p:ext uri="{BB962C8B-B14F-4D97-AF65-F5344CB8AC3E}">
        <p14:creationId xmlns:p14="http://schemas.microsoft.com/office/powerpoint/2010/main" val="18233386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2205038"/>
            <a:ext cx="3268376" cy="3971926"/>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2205038"/>
            <a:ext cx="3229804"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2205038"/>
            <a:ext cx="3367536"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ext Placeholder 2"/>
          <p:cNvSpPr>
            <a:spLocks noGrp="1"/>
          </p:cNvSpPr>
          <p:nvPr>
            <p:ph type="body" idx="11" hasCustomPrompt="1"/>
          </p:nvPr>
        </p:nvSpPr>
        <p:spPr>
          <a:xfrm>
            <a:off x="946785" y="1736725"/>
            <a:ext cx="326837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2" name="Text Placeholder 2"/>
          <p:cNvSpPr>
            <a:spLocks noGrp="1"/>
          </p:cNvSpPr>
          <p:nvPr>
            <p:ph type="body" idx="12" hasCustomPrompt="1"/>
          </p:nvPr>
        </p:nvSpPr>
        <p:spPr>
          <a:xfrm>
            <a:off x="4427035" y="1736724"/>
            <a:ext cx="3229804"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3" name="Text Placeholder 2"/>
          <p:cNvSpPr>
            <a:spLocks noGrp="1"/>
          </p:cNvSpPr>
          <p:nvPr>
            <p:ph type="body" idx="13" hasCustomPrompt="1"/>
          </p:nvPr>
        </p:nvSpPr>
        <p:spPr>
          <a:xfrm>
            <a:off x="7868712" y="1736725"/>
            <a:ext cx="336753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0"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Three Column with Subtitle and Headings</a:t>
            </a:r>
            <a:endParaRPr lang="en-US" dirty="0"/>
          </a:p>
        </p:txBody>
      </p:sp>
      <p:sp>
        <p:nvSpPr>
          <p:cNvPr id="15" name="Text Placeholder 8"/>
          <p:cNvSpPr>
            <a:spLocks noGrp="1"/>
          </p:cNvSpPr>
          <p:nvPr>
            <p:ph type="body" sz="quarter" idx="14" hasCustomPrompt="1"/>
          </p:nvPr>
        </p:nvSpPr>
        <p:spPr>
          <a:xfrm>
            <a:off x="950976" y="1087119"/>
            <a:ext cx="10307575" cy="418375"/>
          </a:xfrm>
        </p:spPr>
        <p:txBody>
          <a:bodyPr anchor="t">
            <a:noAutofit/>
          </a:bodyPr>
          <a:lstStyle>
            <a:lvl1pPr marL="0" indent="0">
              <a:lnSpc>
                <a:spcPct val="90000"/>
              </a:lnSpc>
              <a:spcBef>
                <a:spcPts val="0"/>
              </a:spcBef>
              <a:buNone/>
              <a:defRPr lang="en-US" sz="22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(22pt)</a:t>
            </a:r>
          </a:p>
        </p:txBody>
      </p:sp>
    </p:spTree>
    <p:extLst>
      <p:ext uri="{BB962C8B-B14F-4D97-AF65-F5344CB8AC3E}">
        <p14:creationId xmlns:p14="http://schemas.microsoft.com/office/powerpoint/2010/main" val="8447024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Divider_Slide">
    <p:bg>
      <p:bgPr>
        <a:gradFill flip="none" rotWithShape="1">
          <a:gsLst>
            <a:gs pos="35000">
              <a:srgbClr val="29ADFE"/>
            </a:gs>
            <a:gs pos="74000">
              <a:srgbClr val="114E91"/>
            </a:gs>
          </a:gsLst>
          <a:lin ang="2639999" scaled="0"/>
        </a:gradFill>
        <a:effectLst/>
      </p:bgPr>
    </p:bg>
    <p:spTree>
      <p:nvGrpSpPr>
        <p:cNvPr id="1" name=""/>
        <p:cNvGrpSpPr/>
        <p:nvPr/>
      </p:nvGrpSpPr>
      <p:grpSpPr>
        <a:xfrm>
          <a:off x="0" y="0"/>
          <a:ext cx="0" cy="0"/>
          <a:chOff x="0" y="0"/>
          <a:chExt cx="0" cy="0"/>
        </a:xfrm>
      </p:grpSpPr>
      <p:pic>
        <p:nvPicPr>
          <p:cNvPr id="371" name="Picture 58" descr="Picture 58"/>
          <p:cNvPicPr>
            <a:picLocks noChangeAspect="1"/>
          </p:cNvPicPr>
          <p:nvPr userDrawn="1"/>
        </p:nvPicPr>
        <p:blipFill>
          <a:blip r:embed="rId2">
            <a:alphaModFix amt="28000"/>
            <a:extLst/>
          </a:blip>
          <a:stretch>
            <a:fillRect/>
          </a:stretch>
        </p:blipFill>
        <p:spPr>
          <a:xfrm>
            <a:off x="0" y="0"/>
            <a:ext cx="12166600" cy="6858000"/>
          </a:xfrm>
          <a:prstGeom prst="rect">
            <a:avLst/>
          </a:prstGeom>
          <a:ln w="12700">
            <a:miter lim="400000"/>
          </a:ln>
        </p:spPr>
      </p:pic>
      <p:sp>
        <p:nvSpPr>
          <p:cNvPr id="372" name="Rectangle 95"/>
          <p:cNvSpPr/>
          <p:nvPr userDrawn="1"/>
        </p:nvSpPr>
        <p:spPr>
          <a:xfrm>
            <a:off x="0" y="0"/>
            <a:ext cx="12192001" cy="6858000"/>
          </a:xfrm>
          <a:prstGeom prst="rect">
            <a:avLst/>
          </a:prstGeom>
          <a:gradFill>
            <a:gsLst>
              <a:gs pos="33000">
                <a:schemeClr val="accent5">
                  <a:alpha val="12000"/>
                </a:schemeClr>
              </a:gs>
              <a:gs pos="83000">
                <a:srgbClr val="114E91">
                  <a:alpha val="39000"/>
                </a:srgbClr>
              </a:gs>
            </a:gsLst>
            <a:lin ang="2639999"/>
          </a:gradFill>
          <a:ln w="12700">
            <a:miter lim="400000"/>
          </a:ln>
        </p:spPr>
        <p:txBody>
          <a:bodyPr lIns="45719" rIns="45719" anchor="ctr"/>
          <a:lstStyle/>
          <a:p>
            <a:pPr algn="ctr" defTabSz="914400" hangingPunct="0">
              <a:defRPr>
                <a:solidFill>
                  <a:srgbClr val="FFFFFF"/>
                </a:solidFill>
              </a:defRPr>
            </a:pPr>
            <a:endParaRPr kern="0">
              <a:solidFill>
                <a:srgbClr val="FFFFFF"/>
              </a:solidFill>
              <a:latin typeface="Calibri"/>
              <a:cs typeface="Calibri"/>
              <a:sym typeface="Calibri"/>
            </a:endParaRPr>
          </a:p>
        </p:txBody>
      </p:sp>
      <p:grpSp>
        <p:nvGrpSpPr>
          <p:cNvPr id="387" name="Group 47"/>
          <p:cNvGrpSpPr/>
          <p:nvPr/>
        </p:nvGrpSpPr>
        <p:grpSpPr>
          <a:xfrm>
            <a:off x="11311010" y="6527385"/>
            <a:ext cx="740367" cy="179272"/>
            <a:chOff x="0" y="0"/>
            <a:chExt cx="740366" cy="179271"/>
          </a:xfrm>
        </p:grpSpPr>
        <p:sp>
          <p:nvSpPr>
            <p:cNvPr id="374" name="Freeform 5"/>
            <p:cNvSpPr/>
            <p:nvPr/>
          </p:nvSpPr>
          <p:spPr>
            <a:xfrm>
              <a:off x="-1" y="37251"/>
              <a:ext cx="142021" cy="1420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311" y="0"/>
                  </a:lnTo>
                  <a:lnTo>
                    <a:pt x="5311" y="16289"/>
                  </a:lnTo>
                  <a:lnTo>
                    <a:pt x="21600" y="16289"/>
                  </a:lnTo>
                  <a:lnTo>
                    <a:pt x="21600" y="21600"/>
                  </a:lnTo>
                  <a:lnTo>
                    <a:pt x="0" y="2160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5" name="Freeform 6"/>
            <p:cNvSpPr/>
            <p:nvPr/>
          </p:nvSpPr>
          <p:spPr>
            <a:xfrm>
              <a:off x="34922" y="4656"/>
              <a:ext cx="142021" cy="139693"/>
            </a:xfrm>
            <a:custGeom>
              <a:avLst/>
              <a:gdLst/>
              <a:ahLst/>
              <a:cxnLst>
                <a:cxn ang="0">
                  <a:pos x="wd2" y="hd2"/>
                </a:cxn>
                <a:cxn ang="5400000">
                  <a:pos x="wd2" y="hd2"/>
                </a:cxn>
                <a:cxn ang="10800000">
                  <a:pos x="wd2" y="hd2"/>
                </a:cxn>
                <a:cxn ang="16200000">
                  <a:pos x="wd2" y="hd2"/>
                </a:cxn>
              </a:cxnLst>
              <a:rect l="0" t="0" r="r" b="b"/>
              <a:pathLst>
                <a:path w="21600" h="21600" extrusionOk="0">
                  <a:moveTo>
                    <a:pt x="0" y="5040"/>
                  </a:moveTo>
                  <a:lnTo>
                    <a:pt x="0" y="0"/>
                  </a:lnTo>
                  <a:lnTo>
                    <a:pt x="21600" y="0"/>
                  </a:lnTo>
                  <a:lnTo>
                    <a:pt x="21600" y="21600"/>
                  </a:lnTo>
                  <a:lnTo>
                    <a:pt x="16289" y="21600"/>
                  </a:lnTo>
                  <a:lnTo>
                    <a:pt x="16289" y="5040"/>
                  </a:lnTo>
                  <a:lnTo>
                    <a:pt x="0" y="504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6" name="Freeform 7"/>
            <p:cNvSpPr/>
            <p:nvPr/>
          </p:nvSpPr>
          <p:spPr>
            <a:xfrm>
              <a:off x="216522" y="4656"/>
              <a:ext cx="81487"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7897" y="0"/>
                  </a:lnTo>
                  <a:lnTo>
                    <a:pt x="11109" y="10800"/>
                  </a:lnTo>
                  <a:lnTo>
                    <a:pt x="4320" y="0"/>
                  </a:lnTo>
                  <a:lnTo>
                    <a:pt x="0" y="0"/>
                  </a:lnTo>
                  <a:lnTo>
                    <a:pt x="0" y="21600"/>
                  </a:lnTo>
                  <a:lnTo>
                    <a:pt x="4320" y="21600"/>
                  </a:lnTo>
                  <a:lnTo>
                    <a:pt x="4320" y="7425"/>
                  </a:lnTo>
                  <a:lnTo>
                    <a:pt x="9874" y="16200"/>
                  </a:lnTo>
                  <a:lnTo>
                    <a:pt x="12343" y="16200"/>
                  </a:lnTo>
                  <a:lnTo>
                    <a:pt x="17897" y="7425"/>
                  </a:lnTo>
                  <a:lnTo>
                    <a:pt x="17897" y="21600"/>
                  </a:lnTo>
                  <a:lnTo>
                    <a:pt x="21600" y="2160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7" name="Freeform 8"/>
            <p:cNvSpPr/>
            <p:nvPr/>
          </p:nvSpPr>
          <p:spPr>
            <a:xfrm>
              <a:off x="337588" y="4656"/>
              <a:ext cx="13970" cy="74503"/>
            </a:xfrm>
            <a:prstGeom prst="rect">
              <a:avLst/>
            </a:pr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8" name="Freeform 9"/>
            <p:cNvSpPr/>
            <p:nvPr/>
          </p:nvSpPr>
          <p:spPr>
            <a:xfrm>
              <a:off x="391136" y="4656"/>
              <a:ext cx="72175"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14850"/>
                  </a:lnTo>
                  <a:lnTo>
                    <a:pt x="17419" y="14850"/>
                  </a:lnTo>
                  <a:lnTo>
                    <a:pt x="17419" y="17550"/>
                  </a:lnTo>
                  <a:lnTo>
                    <a:pt x="4181" y="17550"/>
                  </a:lnTo>
                  <a:lnTo>
                    <a:pt x="4181" y="4050"/>
                  </a:lnTo>
                  <a:lnTo>
                    <a:pt x="17419" y="4050"/>
                  </a:lnTo>
                  <a:lnTo>
                    <a:pt x="17419" y="6075"/>
                  </a:lnTo>
                  <a:lnTo>
                    <a:pt x="21600" y="6750"/>
                  </a:lnTo>
                  <a:lnTo>
                    <a:pt x="21600" y="0"/>
                  </a:lnTo>
                  <a:lnTo>
                    <a:pt x="0" y="0"/>
                  </a:lnTo>
                  <a:lnTo>
                    <a:pt x="0" y="20925"/>
                  </a:lnTo>
                  <a:lnTo>
                    <a:pt x="2090" y="21600"/>
                  </a:lnTo>
                  <a:lnTo>
                    <a:pt x="19510" y="21600"/>
                  </a:lnTo>
                  <a:lnTo>
                    <a:pt x="21600" y="20925"/>
                  </a:lnTo>
                  <a:lnTo>
                    <a:pt x="21600" y="19575"/>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9" name="Freeform 10"/>
            <p:cNvSpPr/>
            <p:nvPr/>
          </p:nvSpPr>
          <p:spPr>
            <a:xfrm>
              <a:off x="502890" y="4656"/>
              <a:ext cx="74503"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850" y="12825"/>
                  </a:lnTo>
                  <a:lnTo>
                    <a:pt x="19575" y="12825"/>
                  </a:lnTo>
                  <a:lnTo>
                    <a:pt x="20925" y="12150"/>
                  </a:lnTo>
                  <a:lnTo>
                    <a:pt x="21600" y="10800"/>
                  </a:lnTo>
                  <a:lnTo>
                    <a:pt x="21600" y="2025"/>
                  </a:lnTo>
                  <a:lnTo>
                    <a:pt x="20925" y="0"/>
                  </a:lnTo>
                  <a:lnTo>
                    <a:pt x="0" y="0"/>
                  </a:lnTo>
                  <a:lnTo>
                    <a:pt x="0" y="21600"/>
                  </a:lnTo>
                  <a:lnTo>
                    <a:pt x="4050" y="21600"/>
                  </a:lnTo>
                  <a:lnTo>
                    <a:pt x="4050" y="12825"/>
                  </a:lnTo>
                  <a:lnTo>
                    <a:pt x="9450" y="12825"/>
                  </a:lnTo>
                  <a:lnTo>
                    <a:pt x="16200" y="21600"/>
                  </a:lnTo>
                  <a:lnTo>
                    <a:pt x="21600" y="21600"/>
                  </a:lnTo>
                  <a:close/>
                  <a:moveTo>
                    <a:pt x="4050" y="4050"/>
                  </a:moveTo>
                  <a:lnTo>
                    <a:pt x="16875" y="4050"/>
                  </a:lnTo>
                  <a:lnTo>
                    <a:pt x="16875" y="8775"/>
                  </a:lnTo>
                  <a:lnTo>
                    <a:pt x="4050" y="8775"/>
                  </a:lnTo>
                  <a:lnTo>
                    <a:pt x="4050" y="405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0" name="Freeform 11"/>
            <p:cNvSpPr/>
            <p:nvPr/>
          </p:nvSpPr>
          <p:spPr>
            <a:xfrm>
              <a:off x="614643" y="4656"/>
              <a:ext cx="74503"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2025"/>
                  </a:lnTo>
                  <a:lnTo>
                    <a:pt x="20925" y="0"/>
                  </a:lnTo>
                  <a:lnTo>
                    <a:pt x="675" y="0"/>
                  </a:lnTo>
                  <a:lnTo>
                    <a:pt x="0" y="2025"/>
                  </a:lnTo>
                  <a:lnTo>
                    <a:pt x="0" y="19575"/>
                  </a:lnTo>
                  <a:lnTo>
                    <a:pt x="675" y="20925"/>
                  </a:lnTo>
                  <a:lnTo>
                    <a:pt x="2025" y="21600"/>
                  </a:lnTo>
                  <a:lnTo>
                    <a:pt x="19575" y="21600"/>
                  </a:lnTo>
                  <a:lnTo>
                    <a:pt x="20925" y="20925"/>
                  </a:lnTo>
                  <a:lnTo>
                    <a:pt x="21600" y="19575"/>
                  </a:lnTo>
                  <a:close/>
                  <a:moveTo>
                    <a:pt x="4050" y="4050"/>
                  </a:moveTo>
                  <a:lnTo>
                    <a:pt x="17550" y="4050"/>
                  </a:lnTo>
                  <a:lnTo>
                    <a:pt x="17550" y="17550"/>
                  </a:lnTo>
                  <a:lnTo>
                    <a:pt x="4050" y="17550"/>
                  </a:lnTo>
                  <a:lnTo>
                    <a:pt x="4050" y="405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1" name="Freeform 12"/>
            <p:cNvSpPr/>
            <p:nvPr/>
          </p:nvSpPr>
          <p:spPr>
            <a:xfrm>
              <a:off x="216522"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4582"/>
                  </a:moveTo>
                  <a:lnTo>
                    <a:pt x="21600" y="0"/>
                  </a:lnTo>
                  <a:lnTo>
                    <a:pt x="0" y="0"/>
                  </a:lnTo>
                  <a:lnTo>
                    <a:pt x="0" y="21600"/>
                  </a:lnTo>
                  <a:lnTo>
                    <a:pt x="4725" y="21600"/>
                  </a:lnTo>
                  <a:lnTo>
                    <a:pt x="4725" y="13091"/>
                  </a:lnTo>
                  <a:lnTo>
                    <a:pt x="17550" y="13091"/>
                  </a:lnTo>
                  <a:lnTo>
                    <a:pt x="17550" y="8509"/>
                  </a:lnTo>
                  <a:lnTo>
                    <a:pt x="4725" y="8509"/>
                  </a:lnTo>
                  <a:lnTo>
                    <a:pt x="4725" y="4582"/>
                  </a:lnTo>
                  <a:lnTo>
                    <a:pt x="21600" y="4582"/>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2" name="Freeform 13"/>
            <p:cNvSpPr/>
            <p:nvPr/>
          </p:nvSpPr>
          <p:spPr>
            <a:xfrm>
              <a:off x="311978"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2618"/>
                  </a:lnTo>
                  <a:lnTo>
                    <a:pt x="20925" y="655"/>
                  </a:lnTo>
                  <a:lnTo>
                    <a:pt x="19575" y="0"/>
                  </a:lnTo>
                  <a:lnTo>
                    <a:pt x="2025" y="0"/>
                  </a:lnTo>
                  <a:lnTo>
                    <a:pt x="675" y="655"/>
                  </a:lnTo>
                  <a:lnTo>
                    <a:pt x="0" y="2618"/>
                  </a:lnTo>
                  <a:lnTo>
                    <a:pt x="0" y="19636"/>
                  </a:lnTo>
                  <a:lnTo>
                    <a:pt x="675" y="20945"/>
                  </a:lnTo>
                  <a:lnTo>
                    <a:pt x="2025" y="21600"/>
                  </a:lnTo>
                  <a:lnTo>
                    <a:pt x="19575" y="21600"/>
                  </a:lnTo>
                  <a:lnTo>
                    <a:pt x="20925" y="20945"/>
                  </a:lnTo>
                  <a:lnTo>
                    <a:pt x="21600" y="19636"/>
                  </a:lnTo>
                  <a:close/>
                  <a:moveTo>
                    <a:pt x="4050" y="4582"/>
                  </a:moveTo>
                  <a:lnTo>
                    <a:pt x="17550" y="4582"/>
                  </a:lnTo>
                  <a:lnTo>
                    <a:pt x="17550" y="17018"/>
                  </a:lnTo>
                  <a:lnTo>
                    <a:pt x="4050" y="17018"/>
                  </a:lnTo>
                  <a:lnTo>
                    <a:pt x="4050" y="4582"/>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3" name="Freeform 14"/>
            <p:cNvSpPr/>
            <p:nvPr/>
          </p:nvSpPr>
          <p:spPr>
            <a:xfrm>
              <a:off x="412090"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4400"/>
                  </a:lnTo>
                  <a:lnTo>
                    <a:pt x="17550" y="15055"/>
                  </a:lnTo>
                  <a:lnTo>
                    <a:pt x="17550" y="17018"/>
                  </a:lnTo>
                  <a:lnTo>
                    <a:pt x="4725" y="17018"/>
                  </a:lnTo>
                  <a:lnTo>
                    <a:pt x="4725" y="4582"/>
                  </a:lnTo>
                  <a:lnTo>
                    <a:pt x="17550" y="4582"/>
                  </a:lnTo>
                  <a:lnTo>
                    <a:pt x="17550" y="6545"/>
                  </a:lnTo>
                  <a:lnTo>
                    <a:pt x="21600" y="7200"/>
                  </a:lnTo>
                  <a:lnTo>
                    <a:pt x="21600" y="2618"/>
                  </a:lnTo>
                  <a:lnTo>
                    <a:pt x="20925" y="655"/>
                  </a:lnTo>
                  <a:lnTo>
                    <a:pt x="19575" y="0"/>
                  </a:lnTo>
                  <a:lnTo>
                    <a:pt x="2700" y="0"/>
                  </a:lnTo>
                  <a:lnTo>
                    <a:pt x="675" y="655"/>
                  </a:lnTo>
                  <a:lnTo>
                    <a:pt x="0" y="2618"/>
                  </a:lnTo>
                  <a:lnTo>
                    <a:pt x="0" y="19636"/>
                  </a:lnTo>
                  <a:lnTo>
                    <a:pt x="675" y="20945"/>
                  </a:lnTo>
                  <a:lnTo>
                    <a:pt x="2700" y="21600"/>
                  </a:lnTo>
                  <a:lnTo>
                    <a:pt x="19575"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4" name="Freeform 15"/>
            <p:cNvSpPr/>
            <p:nvPr/>
          </p:nvSpPr>
          <p:spPr>
            <a:xfrm>
              <a:off x="514531"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0"/>
                  </a:lnTo>
                  <a:lnTo>
                    <a:pt x="16875" y="0"/>
                  </a:lnTo>
                  <a:lnTo>
                    <a:pt x="16875" y="17018"/>
                  </a:lnTo>
                  <a:lnTo>
                    <a:pt x="4050" y="17018"/>
                  </a:lnTo>
                  <a:lnTo>
                    <a:pt x="4050" y="0"/>
                  </a:lnTo>
                  <a:lnTo>
                    <a:pt x="0" y="0"/>
                  </a:lnTo>
                  <a:lnTo>
                    <a:pt x="0" y="19636"/>
                  </a:lnTo>
                  <a:lnTo>
                    <a:pt x="675" y="20945"/>
                  </a:lnTo>
                  <a:lnTo>
                    <a:pt x="2025" y="21600"/>
                  </a:lnTo>
                  <a:lnTo>
                    <a:pt x="18900"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5" name="Freeform 16"/>
            <p:cNvSpPr/>
            <p:nvPr/>
          </p:nvSpPr>
          <p:spPr>
            <a:xfrm>
              <a:off x="614643"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1127"/>
                  </a:lnTo>
                  <a:lnTo>
                    <a:pt x="20925" y="9164"/>
                  </a:lnTo>
                  <a:lnTo>
                    <a:pt x="19575" y="8509"/>
                  </a:lnTo>
                  <a:lnTo>
                    <a:pt x="4050" y="8509"/>
                  </a:lnTo>
                  <a:lnTo>
                    <a:pt x="4050" y="4582"/>
                  </a:lnTo>
                  <a:lnTo>
                    <a:pt x="17550" y="4582"/>
                  </a:lnTo>
                  <a:lnTo>
                    <a:pt x="17550" y="6545"/>
                  </a:lnTo>
                  <a:lnTo>
                    <a:pt x="21600" y="7200"/>
                  </a:lnTo>
                  <a:lnTo>
                    <a:pt x="21600" y="2618"/>
                  </a:lnTo>
                  <a:lnTo>
                    <a:pt x="20925" y="655"/>
                  </a:lnTo>
                  <a:lnTo>
                    <a:pt x="19575" y="0"/>
                  </a:lnTo>
                  <a:lnTo>
                    <a:pt x="2025" y="0"/>
                  </a:lnTo>
                  <a:lnTo>
                    <a:pt x="675" y="655"/>
                  </a:lnTo>
                  <a:lnTo>
                    <a:pt x="0" y="2618"/>
                  </a:lnTo>
                  <a:lnTo>
                    <a:pt x="0" y="10473"/>
                  </a:lnTo>
                  <a:lnTo>
                    <a:pt x="675" y="12436"/>
                  </a:lnTo>
                  <a:lnTo>
                    <a:pt x="2025" y="13091"/>
                  </a:lnTo>
                  <a:lnTo>
                    <a:pt x="17550" y="13091"/>
                  </a:lnTo>
                  <a:lnTo>
                    <a:pt x="17550" y="17018"/>
                  </a:lnTo>
                  <a:lnTo>
                    <a:pt x="4050" y="17018"/>
                  </a:lnTo>
                  <a:lnTo>
                    <a:pt x="4050" y="15055"/>
                  </a:lnTo>
                  <a:lnTo>
                    <a:pt x="0" y="14400"/>
                  </a:lnTo>
                  <a:lnTo>
                    <a:pt x="0" y="19636"/>
                  </a:lnTo>
                  <a:lnTo>
                    <a:pt x="675" y="20945"/>
                  </a:lnTo>
                  <a:lnTo>
                    <a:pt x="2025" y="21600"/>
                  </a:lnTo>
                  <a:lnTo>
                    <a:pt x="19575"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6" name="Freeform 17"/>
            <p:cNvSpPr/>
            <p:nvPr/>
          </p:nvSpPr>
          <p:spPr>
            <a:xfrm>
              <a:off x="707771" y="-1"/>
              <a:ext cx="32596" cy="3259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6171" y="20057"/>
                  </a:lnTo>
                  <a:lnTo>
                    <a:pt x="3086" y="18514"/>
                  </a:lnTo>
                  <a:lnTo>
                    <a:pt x="0" y="13886"/>
                  </a:lnTo>
                  <a:lnTo>
                    <a:pt x="0" y="6171"/>
                  </a:lnTo>
                  <a:lnTo>
                    <a:pt x="6171" y="0"/>
                  </a:lnTo>
                  <a:lnTo>
                    <a:pt x="13886" y="0"/>
                  </a:lnTo>
                  <a:lnTo>
                    <a:pt x="18514" y="3086"/>
                  </a:lnTo>
                  <a:lnTo>
                    <a:pt x="20057" y="6171"/>
                  </a:lnTo>
                  <a:lnTo>
                    <a:pt x="21600" y="10800"/>
                  </a:lnTo>
                  <a:lnTo>
                    <a:pt x="20057" y="13886"/>
                  </a:lnTo>
                  <a:lnTo>
                    <a:pt x="18514" y="18514"/>
                  </a:lnTo>
                  <a:lnTo>
                    <a:pt x="13886" y="20057"/>
                  </a:lnTo>
                  <a:lnTo>
                    <a:pt x="10800" y="21600"/>
                  </a:lnTo>
                  <a:close/>
                  <a:moveTo>
                    <a:pt x="10800" y="0"/>
                  </a:moveTo>
                  <a:lnTo>
                    <a:pt x="6171" y="1543"/>
                  </a:lnTo>
                  <a:lnTo>
                    <a:pt x="3086" y="3086"/>
                  </a:lnTo>
                  <a:lnTo>
                    <a:pt x="1543" y="6171"/>
                  </a:lnTo>
                  <a:lnTo>
                    <a:pt x="0" y="10800"/>
                  </a:lnTo>
                  <a:lnTo>
                    <a:pt x="3086" y="16971"/>
                  </a:lnTo>
                  <a:lnTo>
                    <a:pt x="6171" y="18514"/>
                  </a:lnTo>
                  <a:lnTo>
                    <a:pt x="10800" y="20057"/>
                  </a:lnTo>
                  <a:lnTo>
                    <a:pt x="16971" y="16971"/>
                  </a:lnTo>
                  <a:lnTo>
                    <a:pt x="20057" y="10800"/>
                  </a:lnTo>
                  <a:lnTo>
                    <a:pt x="18514" y="6171"/>
                  </a:lnTo>
                  <a:lnTo>
                    <a:pt x="16971" y="3086"/>
                  </a:lnTo>
                  <a:lnTo>
                    <a:pt x="10800" y="0"/>
                  </a:lnTo>
                  <a:close/>
                  <a:moveTo>
                    <a:pt x="12343" y="16971"/>
                  </a:moveTo>
                  <a:lnTo>
                    <a:pt x="10800" y="10800"/>
                  </a:lnTo>
                  <a:lnTo>
                    <a:pt x="7714" y="10800"/>
                  </a:lnTo>
                  <a:lnTo>
                    <a:pt x="7714" y="16971"/>
                  </a:lnTo>
                  <a:lnTo>
                    <a:pt x="6171" y="16971"/>
                  </a:lnTo>
                  <a:lnTo>
                    <a:pt x="6171" y="3086"/>
                  </a:lnTo>
                  <a:lnTo>
                    <a:pt x="10800" y="3086"/>
                  </a:lnTo>
                  <a:lnTo>
                    <a:pt x="13886" y="4629"/>
                  </a:lnTo>
                  <a:lnTo>
                    <a:pt x="13886" y="9257"/>
                  </a:lnTo>
                  <a:lnTo>
                    <a:pt x="12343" y="10800"/>
                  </a:lnTo>
                  <a:lnTo>
                    <a:pt x="13886" y="16971"/>
                  </a:lnTo>
                  <a:lnTo>
                    <a:pt x="12343" y="16971"/>
                  </a:lnTo>
                  <a:close/>
                  <a:moveTo>
                    <a:pt x="7714" y="9257"/>
                  </a:moveTo>
                  <a:lnTo>
                    <a:pt x="12343" y="9257"/>
                  </a:lnTo>
                  <a:lnTo>
                    <a:pt x="12343" y="6171"/>
                  </a:lnTo>
                  <a:lnTo>
                    <a:pt x="9257" y="4629"/>
                  </a:lnTo>
                  <a:lnTo>
                    <a:pt x="7714" y="4629"/>
                  </a:lnTo>
                  <a:lnTo>
                    <a:pt x="7714" y="9257"/>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grpSp>
      <p:sp>
        <p:nvSpPr>
          <p:cNvPr id="3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9" name="Content Placeholder"/>
          <p:cNvSpPr>
            <a:spLocks noGrp="1"/>
          </p:cNvSpPr>
          <p:nvPr>
            <p:ph idx="1" hasCustomPrompt="1"/>
          </p:nvPr>
        </p:nvSpPr>
        <p:spPr>
          <a:xfrm>
            <a:off x="946405" y="2148840"/>
            <a:ext cx="8713814" cy="2246965"/>
          </a:xfrm>
        </p:spPr>
        <p:txBody>
          <a:bodyPr/>
          <a:lstStyle>
            <a:lvl1pPr>
              <a:buSzPct val="80000"/>
              <a:defRPr sz="3200">
                <a:solidFill>
                  <a:srgbClr val="FFFFFF"/>
                </a:solidFill>
              </a:defRPr>
            </a:lvl1pPr>
            <a:lvl2pPr>
              <a:defRPr sz="2400"/>
            </a:lvl2pPr>
            <a:lvl3pPr>
              <a:defRPr/>
            </a:lvl3pPr>
            <a:lvl4pPr>
              <a:defRPr/>
            </a:lvl4pPr>
            <a:lvl5pPr>
              <a:defRPr/>
            </a:lvl5pPr>
          </a:lstStyle>
          <a:p>
            <a:pPr lvl="0"/>
            <a:r>
              <a:rPr lang="en-US" dirty="0" smtClean="0"/>
              <a:t>First level 24 </a:t>
            </a:r>
            <a:r>
              <a:rPr lang="en-US" dirty="0" err="1" smtClean="0"/>
              <a:t>pt</a:t>
            </a:r>
            <a:endParaRPr lang="en-US" dirty="0" smtClean="0"/>
          </a:p>
        </p:txBody>
      </p:sp>
      <p:sp>
        <p:nvSpPr>
          <p:cNvPr id="40" name="Title 1"/>
          <p:cNvSpPr>
            <a:spLocks noGrp="1"/>
          </p:cNvSpPr>
          <p:nvPr>
            <p:ph type="title" hasCustomPrompt="1"/>
          </p:nvPr>
        </p:nvSpPr>
        <p:spPr>
          <a:xfrm>
            <a:off x="946405" y="86960"/>
            <a:ext cx="8713814" cy="1313174"/>
          </a:xfrm>
        </p:spPr>
        <p:txBody>
          <a:bodyPr lIns="91440" tIns="45720" rIns="91440" bIns="45720" anchor="ctr">
            <a:normAutofit/>
          </a:bodyPr>
          <a:lstStyle>
            <a:lvl1pPr>
              <a:defRPr sz="4000">
                <a:solidFill>
                  <a:srgbClr val="FFFFFF"/>
                </a:solidFill>
              </a:defRPr>
            </a:lvl1pPr>
          </a:lstStyle>
          <a:p>
            <a:r>
              <a:rPr lang="en-US" dirty="0" smtClean="0"/>
              <a:t>Section Title Text</a:t>
            </a:r>
            <a:endParaRPr lang="en-US" dirty="0"/>
          </a:p>
        </p:txBody>
      </p:sp>
      <p:sp>
        <p:nvSpPr>
          <p:cNvPr id="21"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838865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4" name="Picture Placeholder 2"/>
          <p:cNvSpPr>
            <a:spLocks noGrp="1"/>
          </p:cNvSpPr>
          <p:nvPr>
            <p:ph type="pic" idx="11"/>
          </p:nvPr>
        </p:nvSpPr>
        <p:spPr bwMode="ltGray">
          <a:xfrm>
            <a:off x="946786" y="1736726"/>
            <a:ext cx="6286795" cy="4443412"/>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7" name="Content Placeholder 6"/>
          <p:cNvSpPr>
            <a:spLocks noGrp="1"/>
          </p:cNvSpPr>
          <p:nvPr>
            <p:ph sz="quarter" idx="12" hasCustomPrompt="1"/>
          </p:nvPr>
        </p:nvSpPr>
        <p:spPr>
          <a:xfrm>
            <a:off x="7404101" y="1736724"/>
            <a:ext cx="3854450" cy="4443413"/>
          </a:xfrm>
        </p:spPr>
        <p:txBody>
          <a:bodyPr/>
          <a:lstStyle>
            <a:lvl1pPr marL="0" indent="0">
              <a:spcAft>
                <a:spcPts val="600"/>
              </a:spcAft>
              <a:buFont typeface="Wingdings" panose="05000000000000000000" pitchFamily="2" charset="2"/>
              <a:buNone/>
              <a:defRPr sz="2200"/>
            </a:lvl1pPr>
            <a:lvl2pPr marL="346075" indent="0">
              <a:spcAft>
                <a:spcPts val="600"/>
              </a:spcAft>
              <a:buNone/>
              <a:defRPr sz="2200"/>
            </a:lvl2pPr>
            <a:lvl3pPr marL="574675" indent="0">
              <a:spcAft>
                <a:spcPts val="600"/>
              </a:spcAft>
              <a:buNone/>
              <a:defRPr sz="1600"/>
            </a:lvl3pPr>
            <a:lvl4pPr marL="744538" indent="0">
              <a:spcAft>
                <a:spcPts val="600"/>
              </a:spcAft>
              <a:buNone/>
              <a:defRPr sz="1600"/>
            </a:lvl4pPr>
            <a:lvl5pPr marL="922337" indent="0">
              <a:spcAft>
                <a:spcPts val="600"/>
              </a:spcAft>
              <a:buNone/>
              <a:defRPr sz="1600"/>
            </a:lvl5pPr>
          </a:lstStyle>
          <a:p>
            <a:pPr lvl="0"/>
            <a:r>
              <a:rPr lang="en-US" dirty="0" smtClean="0"/>
              <a:t>First level 22 </a:t>
            </a:r>
            <a:r>
              <a:rPr lang="en-US" dirty="0" err="1" smtClean="0"/>
              <a:t>pt</a:t>
            </a:r>
            <a:endParaRPr lang="en-US" dirty="0" smtClean="0"/>
          </a:p>
          <a:p>
            <a:pPr lvl="1"/>
            <a:r>
              <a:rPr lang="en-US" dirty="0" smtClean="0"/>
              <a:t>Second level 22 </a:t>
            </a:r>
            <a:r>
              <a:rPr lang="en-US" dirty="0" err="1" smtClean="0"/>
              <a:t>pt</a:t>
            </a:r>
            <a:r>
              <a:rPr lang="en-US" dirty="0" smtClean="0"/>
              <a:t> </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298950635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with bullets">
    <p:spTree>
      <p:nvGrpSpPr>
        <p:cNvPr id="1" name=""/>
        <p:cNvGrpSpPr/>
        <p:nvPr/>
      </p:nvGrpSpPr>
      <p:grpSpPr>
        <a:xfrm>
          <a:off x="0" y="0"/>
          <a:ext cx="0" cy="0"/>
          <a:chOff x="0" y="0"/>
          <a:chExt cx="0" cy="0"/>
        </a:xfrm>
      </p:grpSpPr>
      <p:sp>
        <p:nvSpPr>
          <p:cNvPr id="4" name="Picture Placeholder 2"/>
          <p:cNvSpPr>
            <a:spLocks noGrp="1"/>
          </p:cNvSpPr>
          <p:nvPr>
            <p:ph type="pic" idx="11"/>
          </p:nvPr>
        </p:nvSpPr>
        <p:spPr bwMode="ltGray">
          <a:xfrm>
            <a:off x="946786" y="1736726"/>
            <a:ext cx="6286795" cy="4443412"/>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7" name="Content Placeholder 6"/>
          <p:cNvSpPr>
            <a:spLocks noGrp="1"/>
          </p:cNvSpPr>
          <p:nvPr>
            <p:ph sz="quarter" idx="12" hasCustomPrompt="1"/>
          </p:nvPr>
        </p:nvSpPr>
        <p:spPr>
          <a:xfrm>
            <a:off x="7404101" y="1736724"/>
            <a:ext cx="3854450" cy="4443413"/>
          </a:xfrm>
        </p:spPr>
        <p:txBody>
          <a:bodyPr/>
          <a:lstStyle>
            <a:lvl1pPr marL="457200" indent="-457200">
              <a:spcAft>
                <a:spcPts val="600"/>
              </a:spcAft>
              <a:buSzPct val="100000"/>
              <a:buFont typeface="+mj-lt"/>
              <a:buAutoNum type="arabicPeriod"/>
              <a:defRPr sz="2200"/>
            </a:lvl1pPr>
            <a:lvl2pPr>
              <a:spcAft>
                <a:spcPts val="600"/>
              </a:spcAft>
              <a:defRPr sz="1800"/>
            </a:lvl2pPr>
            <a:lvl3pPr>
              <a:spcAft>
                <a:spcPts val="600"/>
              </a:spcAft>
              <a:defRPr sz="1600"/>
            </a:lvl3pPr>
            <a:lvl4pPr>
              <a:spcAft>
                <a:spcPts val="600"/>
              </a:spcAft>
              <a:defRPr sz="1600"/>
            </a:lvl4pPr>
            <a:lvl5pPr>
              <a:spcAft>
                <a:spcPts val="600"/>
              </a:spcAft>
              <a:defRPr sz="1600"/>
            </a:lvl5pPr>
          </a:lstStyle>
          <a:p>
            <a:pPr lvl="0"/>
            <a:r>
              <a:rPr lang="en-US" dirty="0" smtClean="0"/>
              <a:t>First level 22 </a:t>
            </a:r>
            <a:r>
              <a:rPr lang="en-US" dirty="0" err="1" smtClean="0"/>
              <a:t>pt</a:t>
            </a:r>
            <a:endParaRPr lang="en-US" dirty="0" smtClean="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Placeholder"/>
          <p:cNvSpPr>
            <a:spLocks noGrp="1"/>
          </p:cNvSpPr>
          <p:nvPr>
            <p:ph type="title"/>
          </p:nvPr>
        </p:nvSpPr>
        <p:spPr>
          <a:xfrm>
            <a:off x="946786" y="429273"/>
            <a:ext cx="10311765" cy="657846"/>
          </a:xfrm>
          <a:prstGeom prst="rect">
            <a:avLst/>
          </a:prstGeom>
        </p:spPr>
        <p:txBody>
          <a:bodyPr vert="horz" lIns="0" tIns="45720" rIns="91440" bIns="45720" rtlCol="0" anchor="t">
            <a:noAutofit/>
          </a:bodyPr>
          <a:lstStyle/>
          <a:p>
            <a:r>
              <a:rPr lang="en-US" dirty="0" smtClean="0"/>
              <a:t>Click to edit Master title style</a:t>
            </a:r>
            <a:endParaRPr lang="en-US" dirty="0"/>
          </a:p>
        </p:txBody>
      </p:sp>
      <p:sp>
        <p:nvSpPr>
          <p:cNvPr id="10" name="subtitle"/>
          <p:cNvSpPr>
            <a:spLocks noGrp="1"/>
          </p:cNvSpPr>
          <p:nvPr>
            <p:ph type="body" sz="quarter" idx="13" hasCustomPrompt="1"/>
          </p:nvPr>
        </p:nvSpPr>
        <p:spPr>
          <a:xfrm>
            <a:off x="950976" y="1176570"/>
            <a:ext cx="10311765"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Tree>
    <p:extLst>
      <p:ext uri="{BB962C8B-B14F-4D97-AF65-F5344CB8AC3E}">
        <p14:creationId xmlns:p14="http://schemas.microsoft.com/office/powerpoint/2010/main" val="103125847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Right">
    <p:spTree>
      <p:nvGrpSpPr>
        <p:cNvPr id="1" name=""/>
        <p:cNvGrpSpPr/>
        <p:nvPr/>
      </p:nvGrpSpPr>
      <p:grpSpPr>
        <a:xfrm>
          <a:off x="0" y="0"/>
          <a:ext cx="0" cy="0"/>
          <a:chOff x="0" y="0"/>
          <a:chExt cx="0" cy="0"/>
        </a:xfrm>
      </p:grpSpPr>
      <p:sp>
        <p:nvSpPr>
          <p:cNvPr id="6" name="Picture Placeholder 2"/>
          <p:cNvSpPr>
            <a:spLocks noGrp="1"/>
          </p:cNvSpPr>
          <p:nvPr>
            <p:ph type="pic" idx="13"/>
          </p:nvPr>
        </p:nvSpPr>
        <p:spPr bwMode="ltGray">
          <a:xfrm>
            <a:off x="5113360" y="1736725"/>
            <a:ext cx="6145191" cy="4443413"/>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2" name="Title 1"/>
          <p:cNvSpPr>
            <a:spLocks noGrp="1"/>
          </p:cNvSpPr>
          <p:nvPr>
            <p:ph type="title" hasCustomPrompt="1"/>
          </p:nvPr>
        </p:nvSpPr>
        <p:spPr/>
        <p:txBody>
          <a:bodyPr/>
          <a:lstStyle>
            <a:lvl1pPr>
              <a:defRPr baseline="0"/>
            </a:lvl1pPr>
          </a:lstStyle>
          <a:p>
            <a:r>
              <a:rPr lang="en-US" dirty="0" smtClean="0"/>
              <a:t>Image Right</a:t>
            </a:r>
            <a:endParaRPr lang="en-US" dirty="0"/>
          </a:p>
        </p:txBody>
      </p:sp>
      <p:sp>
        <p:nvSpPr>
          <p:cNvPr id="9" name="Content Placeholder 8"/>
          <p:cNvSpPr>
            <a:spLocks noGrp="1"/>
          </p:cNvSpPr>
          <p:nvPr>
            <p:ph sz="quarter" idx="14" hasCustomPrompt="1"/>
          </p:nvPr>
        </p:nvSpPr>
        <p:spPr>
          <a:xfrm>
            <a:off x="946786" y="1736725"/>
            <a:ext cx="3955414" cy="4443413"/>
          </a:xfrm>
        </p:spPr>
        <p:txBody>
          <a:bodyPr/>
          <a:lstStyle>
            <a:lvl1pPr marL="0" indent="0">
              <a:spcAft>
                <a:spcPts val="1200"/>
              </a:spcAft>
              <a:buNone/>
              <a:defRPr sz="2200"/>
            </a:lvl1pPr>
            <a:lvl2pPr marL="346075" indent="0">
              <a:spcAft>
                <a:spcPts val="1200"/>
              </a:spcAft>
              <a:buNone/>
              <a:defRPr sz="2200"/>
            </a:lvl2pPr>
            <a:lvl3pPr marL="574675" indent="0">
              <a:spcAft>
                <a:spcPts val="1200"/>
              </a:spcAft>
              <a:buNone/>
              <a:defRPr sz="2400"/>
            </a:lvl3pPr>
            <a:lvl4pPr marL="744538" indent="0">
              <a:spcAft>
                <a:spcPts val="1200"/>
              </a:spcAft>
              <a:buNone/>
              <a:defRPr sz="2400"/>
            </a:lvl4pPr>
            <a:lvl5pPr marL="922337" indent="0">
              <a:spcAft>
                <a:spcPts val="1200"/>
              </a:spcAft>
              <a:buNone/>
              <a:defRPr sz="2400"/>
            </a:lvl5pPr>
          </a:lstStyle>
          <a:p>
            <a:pPr lvl="0"/>
            <a:r>
              <a:rPr lang="en-US" dirty="0" smtClean="0"/>
              <a:t>First level 22 pt</a:t>
            </a:r>
          </a:p>
          <a:p>
            <a:pPr lvl="1"/>
            <a:r>
              <a:rPr lang="en-US" dirty="0" smtClean="0"/>
              <a:t>Second level 22 pt</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45189166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mage Right with bullets">
    <p:spTree>
      <p:nvGrpSpPr>
        <p:cNvPr id="1" name=""/>
        <p:cNvGrpSpPr/>
        <p:nvPr/>
      </p:nvGrpSpPr>
      <p:grpSpPr>
        <a:xfrm>
          <a:off x="0" y="0"/>
          <a:ext cx="0" cy="0"/>
          <a:chOff x="0" y="0"/>
          <a:chExt cx="0" cy="0"/>
        </a:xfrm>
      </p:grpSpPr>
      <p:sp>
        <p:nvSpPr>
          <p:cNvPr id="6" name="Picture Placeholder 2"/>
          <p:cNvSpPr>
            <a:spLocks noGrp="1"/>
          </p:cNvSpPr>
          <p:nvPr>
            <p:ph type="pic" idx="13"/>
          </p:nvPr>
        </p:nvSpPr>
        <p:spPr bwMode="ltGray">
          <a:xfrm>
            <a:off x="5113360" y="1736725"/>
            <a:ext cx="6145191" cy="4443413"/>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2" name="Title 1"/>
          <p:cNvSpPr>
            <a:spLocks noGrp="1"/>
          </p:cNvSpPr>
          <p:nvPr>
            <p:ph type="title" hasCustomPrompt="1"/>
          </p:nvPr>
        </p:nvSpPr>
        <p:spPr/>
        <p:txBody>
          <a:bodyPr/>
          <a:lstStyle>
            <a:lvl1pPr>
              <a:defRPr/>
            </a:lvl1pPr>
          </a:lstStyle>
          <a:p>
            <a:r>
              <a:rPr lang="en-US" dirty="0" smtClean="0"/>
              <a:t>Image Right with Bullets</a:t>
            </a:r>
            <a:endParaRPr lang="en-US" dirty="0"/>
          </a:p>
        </p:txBody>
      </p:sp>
      <p:sp>
        <p:nvSpPr>
          <p:cNvPr id="9" name="Content Placeholder 8"/>
          <p:cNvSpPr>
            <a:spLocks noGrp="1"/>
          </p:cNvSpPr>
          <p:nvPr>
            <p:ph sz="quarter" idx="14" hasCustomPrompt="1"/>
          </p:nvPr>
        </p:nvSpPr>
        <p:spPr>
          <a:xfrm>
            <a:off x="946786" y="1736725"/>
            <a:ext cx="3955414" cy="4443413"/>
          </a:xfrm>
        </p:spPr>
        <p:txBody>
          <a:bodyPr/>
          <a:lstStyle>
            <a:lvl1pPr>
              <a:spcAft>
                <a:spcPts val="1200"/>
              </a:spcAft>
              <a:defRPr sz="2200"/>
            </a:lvl1pPr>
            <a:lvl2pPr>
              <a:spcAft>
                <a:spcPts val="1200"/>
              </a:spcAft>
              <a:defRPr sz="2000"/>
            </a:lvl2pPr>
            <a:lvl3pPr>
              <a:spcAft>
                <a:spcPts val="1200"/>
              </a:spcAft>
              <a:defRPr sz="1800"/>
            </a:lvl3pPr>
            <a:lvl4pPr>
              <a:spcAft>
                <a:spcPts val="1200"/>
              </a:spcAft>
              <a:defRPr sz="1600"/>
            </a:lvl4pPr>
            <a:lvl5pPr>
              <a:spcAft>
                <a:spcPts val="1200"/>
              </a:spcAft>
              <a:defRPr sz="1600"/>
            </a:lvl5pPr>
          </a:lstStyle>
          <a:p>
            <a:pPr lvl="0"/>
            <a:r>
              <a:rPr lang="en-US" dirty="0" smtClean="0"/>
              <a:t>First level 22 pt</a:t>
            </a:r>
          </a:p>
          <a:p>
            <a:pPr lvl="1"/>
            <a:r>
              <a:rPr lang="en-US" dirty="0" smtClean="0"/>
              <a:t>Second level 20 pt</a:t>
            </a:r>
          </a:p>
          <a:p>
            <a:pPr lvl="2"/>
            <a:r>
              <a:rPr lang="en-US" dirty="0" smtClean="0"/>
              <a:t>Third level 18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38361812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alf-Screen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598784"/>
            <a:ext cx="4383499" cy="3936380"/>
          </a:xfrm>
        </p:spPr>
        <p:txBody>
          <a:bodyPr/>
          <a:lstStyle>
            <a:lvl1pPr>
              <a:defRPr sz="2200" baseline="0"/>
            </a:lvl1pPr>
          </a:lstStyle>
          <a:p>
            <a:r>
              <a:rPr lang="en-US" dirty="0" smtClean="0"/>
              <a:t>Right-hand half-screen image</a:t>
            </a:r>
            <a:br>
              <a:rPr lang="en-US" dirty="0" smtClean="0"/>
            </a:br>
            <a:r>
              <a:rPr lang="en-US" dirty="0" smtClean="0"/>
              <a:t/>
            </a:r>
            <a:br>
              <a:rPr lang="en-US" dirty="0" smtClean="0"/>
            </a:br>
            <a:r>
              <a:rPr lang="en-US" dirty="0" smtClean="0"/>
              <a:t>22 pt text on left</a:t>
            </a:r>
            <a:endParaRPr lang="en-US" dirty="0"/>
          </a:p>
        </p:txBody>
      </p:sp>
      <p:sp>
        <p:nvSpPr>
          <p:cNvPr id="4" name="Picture Placeholder 2"/>
          <p:cNvSpPr>
            <a:spLocks noGrp="1"/>
          </p:cNvSpPr>
          <p:nvPr>
            <p:ph type="pic" idx="11"/>
          </p:nvPr>
        </p:nvSpPr>
        <p:spPr bwMode="ltGray">
          <a:xfrm>
            <a:off x="6191250" y="1"/>
            <a:ext cx="6000750" cy="6857999"/>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smtClean="0"/>
              <a:t>Drag picture to placeholder or click icon to add</a:t>
            </a:r>
            <a:endParaRPr dirty="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54446740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alf-Screen Image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69250" y="1951465"/>
            <a:ext cx="4383499" cy="3936380"/>
          </a:xfrm>
        </p:spPr>
        <p:txBody>
          <a:bodyPr/>
          <a:lstStyle>
            <a:lvl1pPr>
              <a:defRPr sz="2200"/>
            </a:lvl1pPr>
          </a:lstStyle>
          <a:p>
            <a:r>
              <a:rPr lang="en-US" dirty="0" smtClean="0"/>
              <a:t>Left-hand half-screen image</a:t>
            </a:r>
            <a:br>
              <a:rPr lang="en-US" dirty="0" smtClean="0"/>
            </a:br>
            <a:r>
              <a:rPr lang="en-US" dirty="0" smtClean="0"/>
              <a:t/>
            </a:r>
            <a:br>
              <a:rPr lang="en-US" dirty="0" smtClean="0"/>
            </a:br>
            <a:r>
              <a:rPr lang="en-US" dirty="0" smtClean="0"/>
              <a:t>22 pt text on right</a:t>
            </a:r>
            <a:endParaRPr lang="en-US" dirty="0"/>
          </a:p>
        </p:txBody>
      </p:sp>
      <p:sp>
        <p:nvSpPr>
          <p:cNvPr id="4" name="Picture Placeholder 2"/>
          <p:cNvSpPr>
            <a:spLocks noGrp="1"/>
          </p:cNvSpPr>
          <p:nvPr>
            <p:ph type="pic" idx="11"/>
          </p:nvPr>
        </p:nvSpPr>
        <p:spPr bwMode="ltGray">
          <a:xfrm>
            <a:off x="1" y="1"/>
            <a:ext cx="6000752" cy="6857999"/>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5" name="Slide Number"/>
          <p:cNvSpPr txBox="1">
            <a:spLocks noGrp="1"/>
          </p:cNvSpPr>
          <p:nvPr>
            <p:ph type="sldNum" sz="quarter" idx="2"/>
          </p:nvPr>
        </p:nvSpPr>
        <p:spPr>
          <a:xfrm>
            <a:off x="231632" y="6403998"/>
            <a:ext cx="259043" cy="261610"/>
          </a:xfrm>
          <a:prstGeom prst="rect">
            <a:avLst/>
          </a:prstGeom>
        </p:spPr>
        <p:txBody>
          <a:bodyPr/>
          <a:lstStyle>
            <a:lvl1pPr>
              <a:defRPr/>
            </a:lvl1pPr>
          </a:lstStyle>
          <a:p>
            <a:fld id="{2C84D205-261D-4C5B-9652-CCAC3F23D0BE}" type="slidenum">
              <a:rPr lang="en-US" smtClean="0"/>
              <a:pPr/>
              <a:t>‹#›</a:t>
            </a:fld>
            <a:endParaRPr lang="en-US"/>
          </a:p>
        </p:txBody>
      </p:sp>
    </p:spTree>
    <p:extLst>
      <p:ext uri="{BB962C8B-B14F-4D97-AF65-F5344CB8AC3E}">
        <p14:creationId xmlns:p14="http://schemas.microsoft.com/office/powerpoint/2010/main" val="1687819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12192000" cy="6858000"/>
          </a:xfrm>
          <a:solidFill>
            <a:schemeClr val="bg1">
              <a:lumMod val="95000"/>
            </a:schemeClr>
          </a:solidFill>
        </p:spPr>
        <p:txBody>
          <a:bodyPr/>
          <a:lstStyle>
            <a:lvl1pPr marL="0" indent="0" algn="ctr">
              <a:buNone/>
              <a:defRPr baseline="0"/>
            </a:lvl1pPr>
          </a:lstStyle>
          <a:p>
            <a:r>
              <a:rPr lang="en-US" dirty="0" smtClean="0"/>
              <a:t>Drag picture to placeholder or click icon to add</a:t>
            </a:r>
            <a:endParaRPr lang="en-US" dirty="0"/>
          </a:p>
        </p:txBody>
      </p:sp>
      <p:sp>
        <p:nvSpPr>
          <p:cNvPr id="26" name="Content Placeholder"/>
          <p:cNvSpPr>
            <a:spLocks noGrp="1"/>
          </p:cNvSpPr>
          <p:nvPr>
            <p:ph idx="12" hasCustomPrompt="1"/>
          </p:nvPr>
        </p:nvSpPr>
        <p:spPr>
          <a:xfrm>
            <a:off x="918317" y="1770983"/>
            <a:ext cx="8376290" cy="3134504"/>
          </a:xfrm>
          <a:effectLst>
            <a:outerShdw blurRad="50800" dist="38100" dir="2700000" algn="tl" rotWithShape="0">
              <a:prstClr val="black">
                <a:alpha val="40000"/>
              </a:prstClr>
            </a:outerShdw>
          </a:effectLst>
        </p:spPr>
        <p:txBody>
          <a:bodyPr/>
          <a:lstStyle>
            <a:lvl1pPr marL="0" indent="0">
              <a:buSzPct val="80000"/>
              <a:buFont typeface="Wingdings" panose="05000000000000000000" pitchFamily="2" charset="2"/>
              <a:buNone/>
              <a:defRPr sz="2800" b="1">
                <a:solidFill>
                  <a:srgbClr val="FFFFFF"/>
                </a:solidFill>
              </a:defRPr>
            </a:lvl1pPr>
            <a:lvl2pPr>
              <a:defRPr sz="2400">
                <a:solidFill>
                  <a:srgbClr val="FFFFFF"/>
                </a:solidFill>
              </a:defRPr>
            </a:lvl2pPr>
            <a:lvl3pPr>
              <a:defRPr/>
            </a:lvl3pPr>
            <a:lvl4pPr>
              <a:defRPr/>
            </a:lvl4pPr>
            <a:lvl5pPr>
              <a:defRPr/>
            </a:lvl5pPr>
          </a:lstStyle>
          <a:p>
            <a:pPr lvl="0"/>
            <a:r>
              <a:rPr lang="en-US" dirty="0" smtClean="0"/>
              <a:t>Here’s a quick summary of what you learned:</a:t>
            </a:r>
          </a:p>
          <a:p>
            <a:pPr lvl="1"/>
            <a:r>
              <a:rPr lang="en-US" dirty="0" smtClean="0"/>
              <a:t>Summary point</a:t>
            </a:r>
          </a:p>
          <a:p>
            <a:pPr lvl="1"/>
            <a:r>
              <a:rPr lang="en-US" dirty="0" smtClean="0"/>
              <a:t>Summary point</a:t>
            </a:r>
          </a:p>
          <a:p>
            <a:pPr lvl="1"/>
            <a:r>
              <a:rPr lang="en-US" dirty="0" smtClean="0"/>
              <a:t>Summary point</a:t>
            </a:r>
          </a:p>
        </p:txBody>
      </p:sp>
      <p:sp>
        <p:nvSpPr>
          <p:cNvPr id="7" name="Title Text"/>
          <p:cNvSpPr txBox="1">
            <a:spLocks noGrp="1"/>
          </p:cNvSpPr>
          <p:nvPr>
            <p:ph type="title" hasCustomPrompt="1"/>
          </p:nvPr>
        </p:nvSpPr>
        <p:spPr>
          <a:xfrm>
            <a:off x="946785" y="429272"/>
            <a:ext cx="10311766" cy="1076223"/>
          </a:xfrm>
          <a:prstGeom prst="rect">
            <a:avLst/>
          </a:prstGeom>
          <a:effectLst>
            <a:outerShdw blurRad="50800" dist="38100" dir="2700000" algn="tl" rotWithShape="0">
              <a:prstClr val="black">
                <a:alpha val="40000"/>
              </a:prstClr>
            </a:outerShdw>
          </a:effectLst>
        </p:spPr>
        <p:txBody>
          <a:bodyPr/>
          <a:lstStyle>
            <a:lvl1pPr>
              <a:defRPr sz="3600" b="1" kern="1200" dirty="0">
                <a:solidFill>
                  <a:srgbClr val="FFFFFF"/>
                </a:solidFill>
                <a:latin typeface="+mn-lt"/>
                <a:ea typeface="+mn-ea"/>
                <a:cs typeface="+mn-cs"/>
              </a:defRPr>
            </a:lvl1pPr>
          </a:lstStyle>
          <a:p>
            <a:pPr marL="0" lvl="0"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pPr>
            <a:r>
              <a:rPr lang="en-US" dirty="0" smtClean="0"/>
              <a:t>Summary</a:t>
            </a:r>
            <a:endParaRPr dirty="0"/>
          </a:p>
        </p:txBody>
      </p:sp>
      <p:sp>
        <p:nvSpPr>
          <p:cNvPr id="6" name="Slide Number"/>
          <p:cNvSpPr txBox="1">
            <a:spLocks noGrp="1"/>
          </p:cNvSpPr>
          <p:nvPr>
            <p:ph type="sldNum" sz="quarter" idx="2"/>
          </p:nvPr>
        </p:nvSpPr>
        <p:spPr>
          <a:xfrm>
            <a:off x="231632" y="6403998"/>
            <a:ext cx="259043" cy="261610"/>
          </a:xfrm>
          <a:prstGeom prst="rect">
            <a:avLst/>
          </a:prstGeom>
        </p:spPr>
        <p:txBody>
          <a:bodyPr/>
          <a:lstStyle>
            <a:lvl1pPr>
              <a:defRPr/>
            </a:lvl1pPr>
          </a:lstStyle>
          <a:p>
            <a:fld id="{2C84D205-261D-4C5B-9652-CCAC3F23D0BE}" type="slidenum">
              <a:rPr lang="en-US" smtClean="0"/>
              <a:pPr/>
              <a:t>‹#›</a:t>
            </a:fld>
            <a:endParaRPr lang="en-US"/>
          </a:p>
        </p:txBody>
      </p:sp>
    </p:spTree>
    <p:extLst>
      <p:ext uri="{BB962C8B-B14F-4D97-AF65-F5344CB8AC3E}">
        <p14:creationId xmlns:p14="http://schemas.microsoft.com/office/powerpoint/2010/main" val="297764128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fld id="{D8BFDE78-7AA6-42C4-A20F-BBD5F3FAB904}" type="datetime4">
              <a:rPr lang="en-US" smtClean="0">
                <a:solidFill>
                  <a:prstClr val="black"/>
                </a:solidFill>
              </a:rPr>
              <a:t>November 17, 2017</a:t>
            </a:fld>
            <a:endParaRPr>
              <a:solidFill>
                <a:prstClr val="black"/>
              </a:solidFill>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r>
              <a:rPr lang="en-US" smtClean="0">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384274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3ColorGrandient_Slide">
    <p:bg>
      <p:bgPr>
        <a:gradFill>
          <a:gsLst>
            <a:gs pos="0">
              <a:schemeClr val="accent4">
                <a:lumMod val="20000"/>
                <a:lumOff val="80000"/>
              </a:schemeClr>
            </a:gs>
            <a:gs pos="51000">
              <a:schemeClr val="accent3">
                <a:lumMod val="40000"/>
                <a:lumOff val="60000"/>
              </a:schemeClr>
            </a:gs>
            <a:gs pos="100000">
              <a:schemeClr val="accent1">
                <a:lumMod val="20000"/>
                <a:lumOff val="80000"/>
              </a:schemeClr>
            </a:gs>
          </a:gsLst>
          <a:lin ang="27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alphaModFix amt="5000"/>
          </a:blip>
          <a:stretch>
            <a:fillRect/>
          </a:stretch>
        </p:blipFill>
        <p:spPr>
          <a:xfrm>
            <a:off x="-80465" y="0"/>
            <a:ext cx="11916181" cy="6858001"/>
          </a:xfrm>
          <a:prstGeom prst="rect">
            <a:avLst/>
          </a:prstGeom>
        </p:spPr>
      </p:pic>
      <p:sp>
        <p:nvSpPr>
          <p:cNvPr id="22" name="Rectangle 21"/>
          <p:cNvSpPr/>
          <p:nvPr userDrawn="1"/>
        </p:nvSpPr>
        <p:spPr>
          <a:xfrm>
            <a:off x="0" y="-1"/>
            <a:ext cx="12192000" cy="6857999"/>
          </a:xfrm>
          <a:prstGeom prst="rect">
            <a:avLst/>
          </a:prstGeom>
          <a:gradFill flip="none" rotWithShape="1">
            <a:gsLst>
              <a:gs pos="0">
                <a:srgbClr val="0AD1E4">
                  <a:alpha val="87000"/>
                </a:srgbClr>
              </a:gs>
              <a:gs pos="43000">
                <a:schemeClr val="tx2">
                  <a:alpha val="39000"/>
                </a:schemeClr>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26"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
        <p:nvSpPr>
          <p:cNvPr id="6" name="Content Placeholder"/>
          <p:cNvSpPr>
            <a:spLocks noGrp="1"/>
          </p:cNvSpPr>
          <p:nvPr>
            <p:ph idx="1" hasCustomPrompt="1"/>
          </p:nvPr>
        </p:nvSpPr>
        <p:spPr>
          <a:xfrm>
            <a:off x="946786" y="1905800"/>
            <a:ext cx="10311765" cy="4452138"/>
          </a:xfrm>
        </p:spPr>
        <p:txBody>
          <a:bodyPr/>
          <a:lstStyle>
            <a:lvl1pPr marL="0" indent="0">
              <a:buSzPct val="80000"/>
              <a:buFont typeface="Wingdings" panose="05000000000000000000" pitchFamily="2" charset="2"/>
              <a:buNone/>
              <a:defRPr sz="2800" b="1">
                <a:solidFill>
                  <a:schemeClr val="bg1"/>
                </a:solidFill>
              </a:defRPr>
            </a:lvl1pPr>
            <a:lvl2pPr marL="688975" indent="-342900">
              <a:buFont typeface="Wingdings" panose="05000000000000000000" pitchFamily="2" charset="2"/>
              <a:buChar char="§"/>
              <a:defRPr sz="2800" b="1">
                <a:solidFill>
                  <a:schemeClr val="bg1"/>
                </a:solidFill>
              </a:defRPr>
            </a:lvl2pPr>
            <a:lvl3pPr>
              <a:defRPr/>
            </a:lvl3pPr>
            <a:lvl4pPr>
              <a:defRPr/>
            </a:lvl4pPr>
            <a:lvl5pPr>
              <a:defRPr/>
            </a:lvl5pPr>
          </a:lstStyle>
          <a:p>
            <a:pPr lvl="0"/>
            <a:r>
              <a:rPr lang="en-US" dirty="0" smtClean="0"/>
              <a:t>First level 28 pt</a:t>
            </a:r>
          </a:p>
          <a:p>
            <a:pPr lvl="1"/>
            <a:r>
              <a:rPr lang="en-US" dirty="0" smtClean="0"/>
              <a:t>Second level 28 pt</a:t>
            </a:r>
          </a:p>
        </p:txBody>
      </p:sp>
      <p:sp>
        <p:nvSpPr>
          <p:cNvPr id="7"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lvl1pPr>
              <a:defRPr sz="4400">
                <a:solidFill>
                  <a:schemeClr val="bg1"/>
                </a:solidFill>
              </a:defRPr>
            </a:lvl1pPr>
          </a:lstStyle>
          <a:p>
            <a:r>
              <a:rPr lang="en-US" dirty="0"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Blank Color">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7" name="white bar" descr="Rectangle 59"/>
          <p:cNvSpPr/>
          <p:nvPr/>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16288906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Divider_Slide">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8" name="Title 1"/>
          <p:cNvSpPr>
            <a:spLocks noGrp="1"/>
          </p:cNvSpPr>
          <p:nvPr>
            <p:ph type="title" hasCustomPrompt="1"/>
          </p:nvPr>
        </p:nvSpPr>
        <p:spPr>
          <a:xfrm>
            <a:off x="833912" y="114377"/>
            <a:ext cx="8713814" cy="1313174"/>
          </a:xfrm>
        </p:spPr>
        <p:txBody>
          <a:bodyPr lIns="91440" tIns="45720" rIns="91440" bIns="45720" anchor="ctr">
            <a:normAutofit/>
          </a:bodyPr>
          <a:lstStyle>
            <a:lvl1pPr>
              <a:defRPr sz="4000">
                <a:solidFill>
                  <a:srgbClr val="FFFFFF"/>
                </a:solidFill>
              </a:defRPr>
            </a:lvl1pPr>
          </a:lstStyle>
          <a:p>
            <a:r>
              <a:rPr lang="en-US" dirty="0" smtClean="0"/>
              <a:t>Video Title Text</a:t>
            </a:r>
            <a:endParaRPr lang="en-US" dirty="0"/>
          </a:p>
        </p:txBody>
      </p:sp>
      <p:sp>
        <p:nvSpPr>
          <p:cNvPr id="17" name="Content Placeholder"/>
          <p:cNvSpPr>
            <a:spLocks noGrp="1"/>
          </p:cNvSpPr>
          <p:nvPr>
            <p:ph idx="1" hasCustomPrompt="1"/>
          </p:nvPr>
        </p:nvSpPr>
        <p:spPr>
          <a:xfrm>
            <a:off x="6233024" y="3149153"/>
            <a:ext cx="5837056"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sp>
        <p:nvSpPr>
          <p:cNvPr id="11" name="Slide Number"/>
          <p:cNvSpPr txBox="1">
            <a:spLocks noGrp="1"/>
          </p:cNvSpPr>
          <p:nvPr>
            <p:ph type="sldNum" sz="quarter" idx="2"/>
          </p:nvPr>
        </p:nvSpPr>
        <p:spPr>
          <a:xfrm>
            <a:off x="231632" y="6403998"/>
            <a:ext cx="259043" cy="261610"/>
          </a:xfrm>
          <a:prstGeom prst="rect">
            <a:avLst/>
          </a:prstGeom>
        </p:spPr>
        <p:txBody>
          <a:bodyPr/>
          <a:lstStyle>
            <a:lvl1pPr>
              <a:defRPr>
                <a:solidFill>
                  <a:schemeClr val="bg1"/>
                </a:solidFill>
              </a:defRPr>
            </a:lvl1pPr>
          </a:lstStyle>
          <a:p>
            <a:fld id="{2C84D205-261D-4C5B-9652-CCAC3F23D0BE}" type="slidenum">
              <a:rPr lang="en-US" smtClean="0"/>
              <a:pPr/>
              <a:t>‹#›</a:t>
            </a:fld>
            <a:endParaRPr lang="en-US" dirty="0"/>
          </a:p>
        </p:txBody>
      </p:sp>
      <p:pic>
        <p:nvPicPr>
          <p:cNvPr id="6" name="Picture 2" descr="Film, Cinema, Movie, Vide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8346" y="1918194"/>
            <a:ext cx="4981575"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00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p:cTn id="12"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53" presetClass="entr" presetSubtype="16"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Effect transition="in" filter="fade">
                      <p:cBhvr>
                        <p:cTn dur="500"/>
                        <p:tgtEl>
                          <p:spTgt spid="17"/>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2_Color Texture">
    <p:bg>
      <p:bgPr>
        <a:gradFill>
          <a:gsLst>
            <a:gs pos="0">
              <a:srgbClr val="2694FF"/>
            </a:gs>
            <a:gs pos="43000">
              <a:srgbClr val="0A88FF"/>
            </a:gs>
            <a:gs pos="100000">
              <a:srgbClr val="0155EF"/>
            </a:gs>
          </a:gsLst>
          <a:lin ang="2700000" scaled="0"/>
        </a:gradFill>
        <a:effectLst/>
      </p:bgPr>
    </p:bg>
    <p:spTree>
      <p:nvGrpSpPr>
        <p:cNvPr id="1" name=""/>
        <p:cNvGrpSpPr/>
        <p:nvPr/>
      </p:nvGrpSpPr>
      <p:grpSpPr>
        <a:xfrm>
          <a:off x="0" y="0"/>
          <a:ext cx="0" cy="0"/>
          <a:chOff x="0" y="0"/>
          <a:chExt cx="0" cy="0"/>
        </a:xfrm>
      </p:grpSpPr>
      <p:pic>
        <p:nvPicPr>
          <p:cNvPr id="9" name="PPT Backdrop-01.png"/>
          <p:cNvPicPr>
            <a:picLocks noChangeAspect="1"/>
          </p:cNvPicPr>
          <p:nvPr/>
        </p:nvPicPr>
        <p:blipFill>
          <a:blip r:embed="rId2">
            <a:alphaModFix amt="7000"/>
            <a:extLst/>
          </a:blip>
          <a:stretch>
            <a:fillRect/>
          </a:stretch>
        </p:blipFill>
        <p:spPr>
          <a:xfrm>
            <a:off x="-102410" y="0"/>
            <a:ext cx="12192000" cy="6858000"/>
          </a:xfrm>
          <a:prstGeom prst="rect">
            <a:avLst/>
          </a:prstGeom>
          <a:ln w="12700">
            <a:miter lim="400000"/>
          </a:ln>
        </p:spPr>
      </p:pic>
      <p:grpSp>
        <p:nvGrpSpPr>
          <p:cNvPr id="15" name="Group 14"/>
          <p:cNvGrpSpPr/>
          <p:nvPr/>
        </p:nvGrpSpPr>
        <p:grpSpPr>
          <a:xfrm>
            <a:off x="955643" y="4240362"/>
            <a:ext cx="869950" cy="869950"/>
            <a:chOff x="3513138" y="642938"/>
            <a:chExt cx="869950" cy="869950"/>
          </a:xfrm>
          <a:solidFill>
            <a:schemeClr val="bg1">
              <a:alpha val="7000"/>
            </a:schemeClr>
          </a:solidFill>
        </p:grpSpPr>
        <p:sp>
          <p:nvSpPr>
            <p:cNvPr id="16" name="Freeform 15"/>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6"/>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7"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79974815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Blank Color">
    <p:bg>
      <p:bgPr>
        <a:gradFill>
          <a:gsLst>
            <a:gs pos="0">
              <a:srgbClr val="2694FF"/>
            </a:gs>
            <a:gs pos="42000">
              <a:srgbClr val="0A88FF"/>
            </a:gs>
            <a:gs pos="100000">
              <a:srgbClr val="0155EF"/>
            </a:gs>
          </a:gsLst>
          <a:lin ang="2700000" scaled="0"/>
        </a:gradFill>
        <a:effectLst/>
      </p:bgPr>
    </p:bg>
    <p:spTree>
      <p:nvGrpSpPr>
        <p:cNvPr id="1" name=""/>
        <p:cNvGrpSpPr/>
        <p:nvPr/>
      </p:nvGrpSpPr>
      <p:grpSpPr>
        <a:xfrm>
          <a:off x="0" y="0"/>
          <a:ext cx="0" cy="0"/>
          <a:chOff x="0" y="0"/>
          <a:chExt cx="0" cy="0"/>
        </a:xfrm>
      </p:grpSpPr>
      <p:sp>
        <p:nvSpPr>
          <p:cNvPr id="2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75293307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_Blank Color">
    <p:bg>
      <p:bgPr>
        <a:gradFill>
          <a:gsLst>
            <a:gs pos="0">
              <a:schemeClr val="accent2"/>
            </a:gs>
            <a:gs pos="100000">
              <a:schemeClr val="accent2">
                <a:lumMod val="75000"/>
              </a:schemeClr>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80988265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6_Blank Color">
    <p:bg>
      <p:bgPr>
        <a:gradFill>
          <a:gsLst>
            <a:gs pos="0">
              <a:schemeClr val="accent5"/>
            </a:gs>
            <a:gs pos="100000">
              <a:srgbClr val="00A4ED"/>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408873409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7_Blank_Color">
    <p:bg>
      <p:bgPr>
        <a:gradFill>
          <a:gsLst>
            <a:gs pos="0">
              <a:schemeClr val="accent6"/>
            </a:gs>
            <a:gs pos="100000">
              <a:srgbClr val="11BAB6"/>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15856065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9_Blank_Gray">
    <p:bg>
      <p:bgPr>
        <a:gradFill>
          <a:gsLst>
            <a:gs pos="0">
              <a:schemeClr val="bg2">
                <a:lumMod val="95000"/>
                <a:lumOff val="5000"/>
              </a:schemeClr>
            </a:gs>
            <a:gs pos="100000">
              <a:schemeClr val="bg2"/>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86251446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Logo Slide">
    <p:bg>
      <p:bgPr>
        <a:gradFill flip="none" rotWithShape="1">
          <a:gsLst>
            <a:gs pos="0">
              <a:schemeClr val="accent5"/>
            </a:gs>
            <a:gs pos="47000">
              <a:schemeClr val="accent1">
                <a:lumMod val="90000"/>
                <a:lumOff val="10000"/>
              </a:schemeClr>
            </a:gs>
            <a:gs pos="100000">
              <a:schemeClr val="accent3"/>
            </a:gs>
          </a:gsLst>
          <a:lin ang="27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alphaModFix amt="6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Group 6"/>
          <p:cNvGrpSpPr/>
          <p:nvPr/>
        </p:nvGrpSpPr>
        <p:grpSpPr>
          <a:xfrm>
            <a:off x="4463703" y="2986727"/>
            <a:ext cx="3649746" cy="884546"/>
            <a:chOff x="5753494" y="2024196"/>
            <a:chExt cx="846681" cy="205200"/>
          </a:xfrm>
        </p:grpSpPr>
        <p:sp>
          <p:nvSpPr>
            <p:cNvPr id="9"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0"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1"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2"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3"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4"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5"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6"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7"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8"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9"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0"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1"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grpSp>
        <p:nvGrpSpPr>
          <p:cNvPr id="22" name="Group 21"/>
          <p:cNvGrpSpPr/>
          <p:nvPr userDrawn="1"/>
        </p:nvGrpSpPr>
        <p:grpSpPr>
          <a:xfrm>
            <a:off x="4463703" y="2986727"/>
            <a:ext cx="3649746" cy="884546"/>
            <a:chOff x="5753494" y="2024196"/>
            <a:chExt cx="846681" cy="205200"/>
          </a:xfrm>
        </p:grpSpPr>
        <p:sp>
          <p:nvSpPr>
            <p:cNvPr id="23"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4"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5"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6"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7"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8"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9"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0"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1"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2"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3"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4"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5"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sp>
        <p:nvSpPr>
          <p:cNvPr id="36"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504372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itle_Slide">
    <p:bg>
      <p:bgPr>
        <a:gradFill>
          <a:gsLst>
            <a:gs pos="0">
              <a:schemeClr val="tx2">
                <a:lumMod val="80000"/>
                <a:lumOff val="20000"/>
              </a:schemeClr>
            </a:gs>
            <a:gs pos="100000">
              <a:schemeClr val="tx2"/>
            </a:gs>
            <a:gs pos="100000">
              <a:srgbClr val="0056EF">
                <a:lumMod val="90000"/>
                <a:lumOff val="10000"/>
              </a:srgbClr>
            </a:gs>
          </a:gsLst>
          <a:lin ang="2700000" scaled="0"/>
        </a:gradFill>
        <a:effectLst/>
      </p:bgPr>
    </p:bg>
    <p:spTree>
      <p:nvGrpSpPr>
        <p:cNvPr id="1" name=""/>
        <p:cNvGrpSpPr/>
        <p:nvPr/>
      </p:nvGrpSpPr>
      <p:grpSpPr>
        <a:xfrm>
          <a:off x="0" y="0"/>
          <a:ext cx="0" cy="0"/>
          <a:chOff x="0" y="0"/>
          <a:chExt cx="0" cy="0"/>
        </a:xfrm>
      </p:grpSpPr>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47" name="Picture Placeholder 2"/>
          <p:cNvSpPr>
            <a:spLocks noGrp="1"/>
          </p:cNvSpPr>
          <p:nvPr>
            <p:ph type="pic" idx="13"/>
          </p:nvPr>
        </p:nvSpPr>
        <p:spPr>
          <a:xfrm>
            <a:off x="1" y="19323"/>
            <a:ext cx="12191999" cy="6857999"/>
          </a:xfrm>
        </p:spPr>
      </p:sp>
      <p:sp>
        <p:nvSpPr>
          <p:cNvPr id="37" name="Title 1"/>
          <p:cNvSpPr>
            <a:spLocks noGrp="1"/>
          </p:cNvSpPr>
          <p:nvPr>
            <p:ph type="ctrTitle" hasCustomPrompt="1"/>
          </p:nvPr>
        </p:nvSpPr>
        <p:spPr>
          <a:xfrm>
            <a:off x="930880" y="3446588"/>
            <a:ext cx="8735635" cy="1318846"/>
          </a:xfrm>
          <a:effectLst>
            <a:outerShdw blurRad="50800" dist="38100" dir="2700000" algn="tl" rotWithShape="0">
              <a:prstClr val="black">
                <a:alpha val="40000"/>
              </a:prstClr>
            </a:outerShdw>
          </a:effectLst>
        </p:spPr>
        <p:txBody>
          <a:bodyPr anchor="t" anchorCtr="0">
            <a:noAutofit/>
          </a:bodyPr>
          <a:lstStyle>
            <a:lvl1pPr marL="0" marR="0" indent="0" algn="l" defTabSz="914377" rtl="0" eaLnBrk="1" fontAlgn="auto" latinLnBrk="0" hangingPunct="1">
              <a:lnSpc>
                <a:spcPct val="80000"/>
              </a:lnSpc>
              <a:spcBef>
                <a:spcPct val="0"/>
              </a:spcBef>
              <a:spcAft>
                <a:spcPts val="0"/>
              </a:spcAft>
              <a:buClrTx/>
              <a:buSzTx/>
              <a:buFontTx/>
              <a:buNone/>
              <a:tabLst/>
              <a:defRPr sz="4800">
                <a:solidFill>
                  <a:schemeClr val="bg1"/>
                </a:solidFill>
              </a:defRPr>
            </a:lvl1pPr>
          </a:lstStyle>
          <a:p>
            <a:pPr marL="0" marR="0" lvl="0" indent="0" algn="l" defTabSz="914377" rtl="0" eaLnBrk="1" fontAlgn="auto" latinLnBrk="0" hangingPunct="1">
              <a:lnSpc>
                <a:spcPct val="80000"/>
              </a:lnSpc>
              <a:spcBef>
                <a:spcPct val="0"/>
              </a:spcBef>
              <a:spcAft>
                <a:spcPts val="0"/>
              </a:spcAft>
              <a:buClrTx/>
              <a:buSzTx/>
              <a:buFontTx/>
              <a:buNone/>
              <a:tabLst/>
              <a:defRPr/>
            </a:pPr>
            <a:r>
              <a:rPr lang="en-US" dirty="0" smtClean="0"/>
              <a:t>Name of Course</a:t>
            </a:r>
            <a:br>
              <a:rPr lang="en-US" dirty="0" smtClean="0"/>
            </a:br>
            <a:r>
              <a:rPr lang="en-US" sz="3600" dirty="0" smtClean="0"/>
              <a:t>Type of Training,</a:t>
            </a:r>
            <a:r>
              <a:rPr lang="en-US" sz="3600" baseline="0" dirty="0" smtClean="0"/>
              <a:t> Level ###</a:t>
            </a:r>
            <a:r>
              <a:rPr lang="en-US" sz="3600" dirty="0" smtClean="0"/>
              <a:t/>
            </a:r>
            <a:br>
              <a:rPr lang="en-US" sz="3600" dirty="0" smtClean="0"/>
            </a:br>
            <a:endParaRPr lang="en-US" dirty="0"/>
          </a:p>
        </p:txBody>
      </p:sp>
      <p:sp>
        <p:nvSpPr>
          <p:cNvPr id="41" name="Shape 48"/>
          <p:cNvSpPr>
            <a:spLocks noGrp="1"/>
          </p:cNvSpPr>
          <p:nvPr>
            <p:ph type="body" sz="quarter" idx="12" hasCustomPrompt="1"/>
          </p:nvPr>
        </p:nvSpPr>
        <p:spPr>
          <a:xfrm>
            <a:off x="932556" y="4931917"/>
            <a:ext cx="4270249" cy="769992"/>
          </a:xfrm>
          <a:prstGeom prst="rect">
            <a:avLst/>
          </a:prstGeom>
          <a:effectLst>
            <a:outerShdw blurRad="50800" dist="38100" dir="2700000" algn="tl" rotWithShape="0">
              <a:prstClr val="black">
                <a:alpha val="40000"/>
              </a:prstClr>
            </a:outerShdw>
          </a:effectLst>
        </p:spPr>
        <p:txBody>
          <a:bodyPr>
            <a:noAutofit/>
          </a:bodyPr>
          <a:lstStyle>
            <a:lvl1pPr marL="0" indent="0">
              <a:lnSpc>
                <a:spcPct val="80000"/>
              </a:lnSpc>
              <a:spcBef>
                <a:spcPts val="0"/>
              </a:spcBef>
              <a:spcAft>
                <a:spcPts val="600"/>
              </a:spcAft>
              <a:buSzTx/>
              <a:buFontTx/>
              <a:buNone/>
              <a:defRPr sz="2400" b="1">
                <a:solidFill>
                  <a:srgbClr val="FFFFFF"/>
                </a:solidFill>
              </a:defRPr>
            </a:lvl1pPr>
            <a:lvl2pPr marL="0" indent="0">
              <a:lnSpc>
                <a:spcPct val="80000"/>
              </a:lnSpc>
              <a:spcBef>
                <a:spcPts val="0"/>
              </a:spcBef>
              <a:spcAft>
                <a:spcPts val="600"/>
              </a:spcAft>
              <a:buSzTx/>
              <a:buFontTx/>
              <a:buNone/>
              <a:defRPr sz="2400" b="1">
                <a:solidFill>
                  <a:srgbClr val="FFFFFF"/>
                </a:solidFill>
              </a:defRPr>
            </a:lvl2pPr>
            <a:lvl3pPr marL="0" indent="0">
              <a:lnSpc>
                <a:spcPct val="80000"/>
              </a:lnSpc>
              <a:spcBef>
                <a:spcPts val="0"/>
              </a:spcBef>
              <a:spcAft>
                <a:spcPts val="600"/>
              </a:spcAft>
              <a:buSzTx/>
              <a:buFontTx/>
              <a:buNone/>
              <a:defRPr sz="2400" b="1">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pPr lvl="2"/>
            <a:r>
              <a:rPr lang="en-US" dirty="0" smtClean="0"/>
              <a:t>Author</a:t>
            </a:r>
            <a:br>
              <a:rPr lang="en-US" dirty="0" smtClean="0"/>
            </a:br>
            <a:r>
              <a:rPr lang="en-US" dirty="0" smtClean="0"/>
              <a:t>Department</a:t>
            </a:r>
            <a:endParaRPr dirty="0"/>
          </a:p>
        </p:txBody>
      </p:sp>
      <p:sp>
        <p:nvSpPr>
          <p:cNvPr id="46" name="Shape 48"/>
          <p:cNvSpPr>
            <a:spLocks noGrp="1"/>
          </p:cNvSpPr>
          <p:nvPr>
            <p:ph type="body" sz="quarter" idx="11" hasCustomPrompt="1"/>
          </p:nvPr>
        </p:nvSpPr>
        <p:spPr>
          <a:xfrm>
            <a:off x="930880" y="6196333"/>
            <a:ext cx="4270249" cy="431730"/>
          </a:xfrm>
          <a:prstGeom prst="rect">
            <a:avLst/>
          </a:prstGeom>
          <a:effectLst>
            <a:outerShdw blurRad="50800" dist="38100" dir="2700000" algn="tl" rotWithShape="0">
              <a:prstClr val="black">
                <a:alpha val="40000"/>
              </a:prstClr>
            </a:outerShdw>
          </a:effectLst>
        </p:spPr>
        <p:txBody>
          <a:bodyPr>
            <a:noAutofit/>
          </a:bodyPr>
          <a:lstStyle>
            <a:lvl1pPr marL="0" indent="0">
              <a:lnSpc>
                <a:spcPct val="80000"/>
              </a:lnSpc>
              <a:spcBef>
                <a:spcPts val="0"/>
              </a:spcBef>
              <a:spcAft>
                <a:spcPts val="600"/>
              </a:spcAft>
              <a:buSzTx/>
              <a:buFontTx/>
              <a:buNone/>
              <a:defRPr sz="2400" b="1">
                <a:solidFill>
                  <a:srgbClr val="FFFFFF"/>
                </a:solidFill>
              </a:defRPr>
            </a:lvl1pPr>
            <a:lvl2pPr marL="0" indent="0">
              <a:lnSpc>
                <a:spcPct val="80000"/>
              </a:lnSpc>
              <a:spcBef>
                <a:spcPts val="0"/>
              </a:spcBef>
              <a:spcAft>
                <a:spcPts val="600"/>
              </a:spcAft>
              <a:buSzTx/>
              <a:buFontTx/>
              <a:buNone/>
              <a:defRPr sz="2400" b="1">
                <a:solidFill>
                  <a:srgbClr val="FFFFFF"/>
                </a:solidFill>
              </a:defRPr>
            </a:lvl2pPr>
            <a:lvl3pPr marL="0" indent="0">
              <a:lnSpc>
                <a:spcPct val="80000"/>
              </a:lnSpc>
              <a:spcBef>
                <a:spcPts val="0"/>
              </a:spcBef>
              <a:spcAft>
                <a:spcPts val="600"/>
              </a:spcAft>
              <a:buSzTx/>
              <a:buFontTx/>
              <a:buNone/>
              <a:defRPr sz="2400" b="1">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pPr lvl="2"/>
            <a:r>
              <a:rPr lang="en-US" dirty="0" smtClean="0"/>
              <a:t>Month Year</a:t>
            </a:r>
            <a:endParaRPr dirty="0"/>
          </a:p>
        </p:txBody>
      </p:sp>
      <p:sp>
        <p:nvSpPr>
          <p:cNvPr id="7"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1614267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udioDivider_Slide">
    <p:bg>
      <p:bgPr>
        <a:gradFill>
          <a:gsLst>
            <a:gs pos="0">
              <a:srgbClr val="425569"/>
            </a:gs>
            <a:gs pos="100000">
              <a:srgbClr val="3470E9"/>
            </a:gs>
          </a:gsLst>
          <a:lin ang="2700000" scaled="0"/>
        </a:gradFill>
        <a:effectLst/>
      </p:bgPr>
    </p:bg>
    <p:spTree>
      <p:nvGrpSpPr>
        <p:cNvPr id="1" name=""/>
        <p:cNvGrpSpPr/>
        <p:nvPr/>
      </p:nvGrpSpPr>
      <p:grpSpPr>
        <a:xfrm>
          <a:off x="0" y="0"/>
          <a:ext cx="0" cy="0"/>
          <a:chOff x="0" y="0"/>
          <a:chExt cx="0" cy="0"/>
        </a:xfrm>
      </p:grpSpPr>
      <p:sp>
        <p:nvSpPr>
          <p:cNvPr id="4"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 name="Slide Number"/>
          <p:cNvSpPr txBox="1">
            <a:spLocks noGrp="1"/>
          </p:cNvSpPr>
          <p:nvPr>
            <p:ph type="sldNum" sz="quarter" idx="2"/>
          </p:nvPr>
        </p:nvSpPr>
        <p:spPr>
          <a:xfrm>
            <a:off x="231632" y="6403998"/>
            <a:ext cx="259043" cy="261610"/>
          </a:xfrm>
          <a:prstGeom prst="rect">
            <a:avLst/>
          </a:prstGeom>
        </p:spPr>
        <p:txBody>
          <a:bodyPr/>
          <a:lstStyle>
            <a:lvl1pPr>
              <a:defRPr>
                <a:solidFill>
                  <a:schemeClr val="bg1"/>
                </a:solidFill>
              </a:defRPr>
            </a:lvl1pPr>
          </a:lstStyle>
          <a:p>
            <a:fld id="{2C84D205-261D-4C5B-9652-CCAC3F23D0BE}" type="slidenum">
              <a:rPr lang="en-US" smtClean="0"/>
              <a:pPr/>
              <a:t>‹#›</a:t>
            </a:fld>
            <a:endParaRPr lang="en-US" dirty="0"/>
          </a:p>
        </p:txBody>
      </p:sp>
      <p:sp>
        <p:nvSpPr>
          <p:cNvPr id="5" name="Title 1"/>
          <p:cNvSpPr>
            <a:spLocks noGrp="1"/>
          </p:cNvSpPr>
          <p:nvPr>
            <p:ph type="title" hasCustomPrompt="1"/>
          </p:nvPr>
        </p:nvSpPr>
        <p:spPr>
          <a:xfrm>
            <a:off x="833912" y="114377"/>
            <a:ext cx="8713814" cy="1313174"/>
          </a:xfrm>
        </p:spPr>
        <p:txBody>
          <a:bodyPr lIns="91440" tIns="45720" rIns="91440" bIns="45720" anchor="ctr">
            <a:normAutofit/>
          </a:bodyPr>
          <a:lstStyle>
            <a:lvl1pPr>
              <a:defRPr sz="4000">
                <a:solidFill>
                  <a:srgbClr val="FFFFFF"/>
                </a:solidFill>
              </a:defRPr>
            </a:lvl1pPr>
          </a:lstStyle>
          <a:p>
            <a:r>
              <a:rPr lang="en-US" dirty="0" smtClean="0"/>
              <a:t>Audio Title Text</a:t>
            </a:r>
            <a:endParaRPr lang="en-US" dirty="0"/>
          </a:p>
        </p:txBody>
      </p:sp>
      <p:sp>
        <p:nvSpPr>
          <p:cNvPr id="6" name="Content Placeholder"/>
          <p:cNvSpPr>
            <a:spLocks noGrp="1"/>
          </p:cNvSpPr>
          <p:nvPr>
            <p:ph idx="1" hasCustomPrompt="1"/>
          </p:nvPr>
        </p:nvSpPr>
        <p:spPr>
          <a:xfrm>
            <a:off x="5792757" y="2868685"/>
            <a:ext cx="5837056"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grpSp>
        <p:nvGrpSpPr>
          <p:cNvPr id="9" name="Group 8"/>
          <p:cNvGrpSpPr/>
          <p:nvPr userDrawn="1"/>
        </p:nvGrpSpPr>
        <p:grpSpPr>
          <a:xfrm>
            <a:off x="960017" y="2874158"/>
            <a:ext cx="2823883" cy="1515520"/>
            <a:chOff x="1062318" y="1640541"/>
            <a:chExt cx="2823883" cy="1515520"/>
          </a:xfrm>
        </p:grpSpPr>
        <p:sp>
          <p:nvSpPr>
            <p:cNvPr id="10" name="Rounded Rectangle 9"/>
            <p:cNvSpPr/>
            <p:nvPr/>
          </p:nvSpPr>
          <p:spPr>
            <a:xfrm>
              <a:off x="1062318" y="1640541"/>
              <a:ext cx="2823883" cy="1515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76"/>
            <p:cNvSpPr>
              <a:spLocks noChangeArrowheads="1"/>
            </p:cNvSpPr>
            <p:nvPr/>
          </p:nvSpPr>
          <p:spPr bwMode="auto">
            <a:xfrm>
              <a:off x="2561197" y="1910510"/>
              <a:ext cx="827461" cy="1000525"/>
            </a:xfrm>
            <a:custGeom>
              <a:avLst/>
              <a:gdLst>
                <a:gd name="T0" fmla="*/ 4635 w 576"/>
                <a:gd name="T1" fmla="*/ 290196 h 695"/>
                <a:gd name="T2" fmla="*/ 4635 w 576"/>
                <a:gd name="T3" fmla="*/ 290196 h 695"/>
                <a:gd name="T4" fmla="*/ 9691 w 576"/>
                <a:gd name="T5" fmla="*/ 285142 h 695"/>
                <a:gd name="T6" fmla="*/ 58147 w 576"/>
                <a:gd name="T7" fmla="*/ 235863 h 695"/>
                <a:gd name="T8" fmla="*/ 93119 w 576"/>
                <a:gd name="T9" fmla="*/ 235863 h 695"/>
                <a:gd name="T10" fmla="*/ 97754 w 576"/>
                <a:gd name="T11" fmla="*/ 230809 h 695"/>
                <a:gd name="T12" fmla="*/ 97754 w 576"/>
                <a:gd name="T13" fmla="*/ 206380 h 695"/>
                <a:gd name="T14" fmla="*/ 118401 w 576"/>
                <a:gd name="T15" fmla="*/ 212277 h 695"/>
                <a:gd name="T16" fmla="*/ 147053 w 576"/>
                <a:gd name="T17" fmla="*/ 203011 h 695"/>
                <a:gd name="T18" fmla="*/ 147053 w 576"/>
                <a:gd name="T19" fmla="*/ 230809 h 695"/>
                <a:gd name="T20" fmla="*/ 151688 w 576"/>
                <a:gd name="T21" fmla="*/ 235863 h 695"/>
                <a:gd name="T22" fmla="*/ 181182 w 576"/>
                <a:gd name="T23" fmla="*/ 235863 h 695"/>
                <a:gd name="T24" fmla="*/ 232588 w 576"/>
                <a:gd name="T25" fmla="*/ 286826 h 695"/>
                <a:gd name="T26" fmla="*/ 237222 w 576"/>
                <a:gd name="T27" fmla="*/ 292302 h 695"/>
                <a:gd name="T28" fmla="*/ 242279 w 576"/>
                <a:gd name="T29" fmla="*/ 286826 h 695"/>
                <a:gd name="T30" fmla="*/ 227110 w 576"/>
                <a:gd name="T31" fmla="*/ 245129 h 695"/>
                <a:gd name="T32" fmla="*/ 227110 w 576"/>
                <a:gd name="T33" fmla="*/ 241339 h 695"/>
                <a:gd name="T34" fmla="*/ 218683 w 576"/>
                <a:gd name="T35" fmla="*/ 157523 h 695"/>
                <a:gd name="T36" fmla="*/ 192138 w 576"/>
                <a:gd name="T37" fmla="*/ 26113 h 695"/>
                <a:gd name="T38" fmla="*/ 117558 w 576"/>
                <a:gd name="T39" fmla="*/ 0 h 695"/>
                <a:gd name="T40" fmla="*/ 57726 w 576"/>
                <a:gd name="T41" fmla="*/ 23586 h 695"/>
                <a:gd name="T42" fmla="*/ 32866 w 576"/>
                <a:gd name="T43" fmla="*/ 177740 h 695"/>
                <a:gd name="T44" fmla="*/ 31180 w 576"/>
                <a:gd name="T45" fmla="*/ 230809 h 695"/>
                <a:gd name="T46" fmla="*/ 31180 w 576"/>
                <a:gd name="T47" fmla="*/ 231230 h 695"/>
                <a:gd name="T48" fmla="*/ 0 w 576"/>
                <a:gd name="T49" fmla="*/ 285142 h 695"/>
                <a:gd name="T50" fmla="*/ 4635 w 576"/>
                <a:gd name="T51" fmla="*/ 290196 h 695"/>
                <a:gd name="T52" fmla="*/ 96911 w 576"/>
                <a:gd name="T53" fmla="*/ 194587 h 695"/>
                <a:gd name="T54" fmla="*/ 96911 w 576"/>
                <a:gd name="T55" fmla="*/ 194587 h 695"/>
                <a:gd name="T56" fmla="*/ 93541 w 576"/>
                <a:gd name="T57" fmla="*/ 191218 h 695"/>
                <a:gd name="T58" fmla="*/ 63203 w 576"/>
                <a:gd name="T59" fmla="*/ 133515 h 695"/>
                <a:gd name="T60" fmla="*/ 63203 w 576"/>
                <a:gd name="T61" fmla="*/ 133515 h 695"/>
                <a:gd name="T62" fmla="*/ 120507 w 576"/>
                <a:gd name="T63" fmla="*/ 63178 h 695"/>
                <a:gd name="T64" fmla="*/ 149159 w 576"/>
                <a:gd name="T65" fmla="*/ 55596 h 695"/>
                <a:gd name="T66" fmla="*/ 149159 w 576"/>
                <a:gd name="T67" fmla="*/ 56017 h 695"/>
                <a:gd name="T68" fmla="*/ 175705 w 576"/>
                <a:gd name="T69" fmla="*/ 133515 h 695"/>
                <a:gd name="T70" fmla="*/ 118401 w 576"/>
                <a:gd name="T71" fmla="*/ 202168 h 695"/>
                <a:gd name="T72" fmla="*/ 96911 w 576"/>
                <a:gd name="T73" fmla="*/ 194587 h 695"/>
                <a:gd name="T74" fmla="*/ 42557 w 576"/>
                <a:gd name="T75" fmla="*/ 176897 h 695"/>
                <a:gd name="T76" fmla="*/ 42557 w 576"/>
                <a:gd name="T77" fmla="*/ 176897 h 695"/>
                <a:gd name="T78" fmla="*/ 64889 w 576"/>
                <a:gd name="T79" fmla="*/ 29904 h 695"/>
                <a:gd name="T80" fmla="*/ 117558 w 576"/>
                <a:gd name="T81" fmla="*/ 10108 h 695"/>
                <a:gd name="T82" fmla="*/ 184553 w 576"/>
                <a:gd name="T83" fmla="*/ 32852 h 695"/>
                <a:gd name="T84" fmla="*/ 209413 w 576"/>
                <a:gd name="T85" fmla="*/ 157523 h 695"/>
                <a:gd name="T86" fmla="*/ 214048 w 576"/>
                <a:gd name="T87" fmla="*/ 233757 h 695"/>
                <a:gd name="T88" fmla="*/ 181182 w 576"/>
                <a:gd name="T89" fmla="*/ 225755 h 695"/>
                <a:gd name="T90" fmla="*/ 156744 w 576"/>
                <a:gd name="T91" fmla="*/ 225755 h 695"/>
                <a:gd name="T92" fmla="*/ 156744 w 576"/>
                <a:gd name="T93" fmla="*/ 196272 h 695"/>
                <a:gd name="T94" fmla="*/ 156744 w 576"/>
                <a:gd name="T95" fmla="*/ 196272 h 695"/>
                <a:gd name="T96" fmla="*/ 185817 w 576"/>
                <a:gd name="T97" fmla="*/ 133515 h 695"/>
                <a:gd name="T98" fmla="*/ 185817 w 576"/>
                <a:gd name="T99" fmla="*/ 133515 h 695"/>
                <a:gd name="T100" fmla="*/ 185817 w 576"/>
                <a:gd name="T101" fmla="*/ 133094 h 695"/>
                <a:gd name="T102" fmla="*/ 158008 w 576"/>
                <a:gd name="T103" fmla="*/ 50963 h 695"/>
                <a:gd name="T104" fmla="*/ 154637 w 576"/>
                <a:gd name="T105" fmla="*/ 45909 h 695"/>
                <a:gd name="T106" fmla="*/ 151266 w 576"/>
                <a:gd name="T107" fmla="*/ 43382 h 695"/>
                <a:gd name="T108" fmla="*/ 147053 w 576"/>
                <a:gd name="T109" fmla="*/ 45067 h 695"/>
                <a:gd name="T110" fmla="*/ 118822 w 576"/>
                <a:gd name="T111" fmla="*/ 53490 h 695"/>
                <a:gd name="T112" fmla="*/ 53512 w 576"/>
                <a:gd name="T113" fmla="*/ 135621 h 695"/>
                <a:gd name="T114" fmla="*/ 53512 w 576"/>
                <a:gd name="T115" fmla="*/ 136042 h 695"/>
                <a:gd name="T116" fmla="*/ 88063 w 576"/>
                <a:gd name="T117" fmla="*/ 199220 h 695"/>
                <a:gd name="T118" fmla="*/ 88063 w 576"/>
                <a:gd name="T119" fmla="*/ 225755 h 695"/>
                <a:gd name="T120" fmla="*/ 58147 w 576"/>
                <a:gd name="T121" fmla="*/ 225755 h 695"/>
                <a:gd name="T122" fmla="*/ 42978 w 576"/>
                <a:gd name="T123" fmla="*/ 227439 h 695"/>
                <a:gd name="T124" fmla="*/ 42557 w 576"/>
                <a:gd name="T125" fmla="*/ 176897 h 6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6" h="695">
                  <a:moveTo>
                    <a:pt x="11" y="689"/>
                  </a:moveTo>
                  <a:lnTo>
                    <a:pt x="11" y="689"/>
                  </a:lnTo>
                  <a:cubicBezTo>
                    <a:pt x="18" y="689"/>
                    <a:pt x="23" y="683"/>
                    <a:pt x="23" y="677"/>
                  </a:cubicBezTo>
                  <a:cubicBezTo>
                    <a:pt x="23" y="602"/>
                    <a:pt x="66" y="560"/>
                    <a:pt x="138" y="560"/>
                  </a:cubicBezTo>
                  <a:cubicBezTo>
                    <a:pt x="221" y="560"/>
                    <a:pt x="221" y="560"/>
                    <a:pt x="221" y="560"/>
                  </a:cubicBezTo>
                  <a:cubicBezTo>
                    <a:pt x="227" y="560"/>
                    <a:pt x="232" y="554"/>
                    <a:pt x="232" y="548"/>
                  </a:cubicBezTo>
                  <a:cubicBezTo>
                    <a:pt x="232" y="490"/>
                    <a:pt x="232" y="490"/>
                    <a:pt x="232" y="490"/>
                  </a:cubicBezTo>
                  <a:cubicBezTo>
                    <a:pt x="248" y="498"/>
                    <a:pt x="264" y="504"/>
                    <a:pt x="281" y="504"/>
                  </a:cubicBezTo>
                  <a:cubicBezTo>
                    <a:pt x="305" y="504"/>
                    <a:pt x="328" y="496"/>
                    <a:pt x="349" y="482"/>
                  </a:cubicBezTo>
                  <a:cubicBezTo>
                    <a:pt x="349" y="548"/>
                    <a:pt x="349" y="548"/>
                    <a:pt x="349" y="548"/>
                  </a:cubicBezTo>
                  <a:cubicBezTo>
                    <a:pt x="349" y="554"/>
                    <a:pt x="354" y="560"/>
                    <a:pt x="360" y="560"/>
                  </a:cubicBezTo>
                  <a:cubicBezTo>
                    <a:pt x="430" y="560"/>
                    <a:pt x="430" y="560"/>
                    <a:pt x="430" y="560"/>
                  </a:cubicBezTo>
                  <a:cubicBezTo>
                    <a:pt x="504" y="560"/>
                    <a:pt x="552" y="607"/>
                    <a:pt x="552" y="681"/>
                  </a:cubicBezTo>
                  <a:cubicBezTo>
                    <a:pt x="552" y="689"/>
                    <a:pt x="557" y="694"/>
                    <a:pt x="563" y="694"/>
                  </a:cubicBezTo>
                  <a:cubicBezTo>
                    <a:pt x="569" y="694"/>
                    <a:pt x="575" y="689"/>
                    <a:pt x="575" y="681"/>
                  </a:cubicBezTo>
                  <a:cubicBezTo>
                    <a:pt x="575" y="641"/>
                    <a:pt x="562" y="607"/>
                    <a:pt x="539" y="582"/>
                  </a:cubicBezTo>
                  <a:cubicBezTo>
                    <a:pt x="540" y="579"/>
                    <a:pt x="540" y="575"/>
                    <a:pt x="539" y="573"/>
                  </a:cubicBezTo>
                  <a:cubicBezTo>
                    <a:pt x="515" y="528"/>
                    <a:pt x="517" y="454"/>
                    <a:pt x="519" y="374"/>
                  </a:cubicBezTo>
                  <a:cubicBezTo>
                    <a:pt x="523" y="263"/>
                    <a:pt x="527" y="135"/>
                    <a:pt x="456" y="62"/>
                  </a:cubicBezTo>
                  <a:cubicBezTo>
                    <a:pt x="415" y="20"/>
                    <a:pt x="358" y="0"/>
                    <a:pt x="279" y="0"/>
                  </a:cubicBezTo>
                  <a:cubicBezTo>
                    <a:pt x="220" y="0"/>
                    <a:pt x="172" y="19"/>
                    <a:pt x="137" y="56"/>
                  </a:cubicBezTo>
                  <a:cubicBezTo>
                    <a:pt x="58" y="140"/>
                    <a:pt x="70" y="302"/>
                    <a:pt x="78" y="422"/>
                  </a:cubicBezTo>
                  <a:cubicBezTo>
                    <a:pt x="81" y="475"/>
                    <a:pt x="85" y="542"/>
                    <a:pt x="74" y="548"/>
                  </a:cubicBezTo>
                  <a:cubicBezTo>
                    <a:pt x="74" y="549"/>
                    <a:pt x="74" y="549"/>
                    <a:pt x="74" y="549"/>
                  </a:cubicBezTo>
                  <a:cubicBezTo>
                    <a:pt x="27" y="569"/>
                    <a:pt x="0" y="614"/>
                    <a:pt x="0" y="677"/>
                  </a:cubicBezTo>
                  <a:cubicBezTo>
                    <a:pt x="0" y="683"/>
                    <a:pt x="5" y="689"/>
                    <a:pt x="11" y="689"/>
                  </a:cubicBezTo>
                  <a:close/>
                  <a:moveTo>
                    <a:pt x="230" y="462"/>
                  </a:moveTo>
                  <a:lnTo>
                    <a:pt x="230" y="462"/>
                  </a:lnTo>
                  <a:cubicBezTo>
                    <a:pt x="228" y="457"/>
                    <a:pt x="226" y="455"/>
                    <a:pt x="222" y="454"/>
                  </a:cubicBezTo>
                  <a:cubicBezTo>
                    <a:pt x="182" y="421"/>
                    <a:pt x="150" y="362"/>
                    <a:pt x="150" y="317"/>
                  </a:cubicBezTo>
                  <a:cubicBezTo>
                    <a:pt x="145" y="172"/>
                    <a:pt x="217" y="161"/>
                    <a:pt x="286" y="150"/>
                  </a:cubicBezTo>
                  <a:cubicBezTo>
                    <a:pt x="311" y="147"/>
                    <a:pt x="336" y="143"/>
                    <a:pt x="354" y="132"/>
                  </a:cubicBezTo>
                  <a:cubicBezTo>
                    <a:pt x="354" y="133"/>
                    <a:pt x="354" y="133"/>
                    <a:pt x="354" y="133"/>
                  </a:cubicBezTo>
                  <a:cubicBezTo>
                    <a:pt x="373" y="165"/>
                    <a:pt x="411" y="233"/>
                    <a:pt x="417" y="317"/>
                  </a:cubicBezTo>
                  <a:cubicBezTo>
                    <a:pt x="417" y="391"/>
                    <a:pt x="354" y="480"/>
                    <a:pt x="281" y="480"/>
                  </a:cubicBezTo>
                  <a:cubicBezTo>
                    <a:pt x="263" y="480"/>
                    <a:pt x="247" y="473"/>
                    <a:pt x="230" y="462"/>
                  </a:cubicBezTo>
                  <a:close/>
                  <a:moveTo>
                    <a:pt x="101" y="420"/>
                  </a:moveTo>
                  <a:lnTo>
                    <a:pt x="101" y="420"/>
                  </a:lnTo>
                  <a:cubicBezTo>
                    <a:pt x="94" y="306"/>
                    <a:pt x="82" y="148"/>
                    <a:pt x="154" y="71"/>
                  </a:cubicBezTo>
                  <a:cubicBezTo>
                    <a:pt x="184" y="40"/>
                    <a:pt x="225" y="24"/>
                    <a:pt x="279" y="24"/>
                  </a:cubicBezTo>
                  <a:cubicBezTo>
                    <a:pt x="352" y="24"/>
                    <a:pt x="404" y="42"/>
                    <a:pt x="438" y="78"/>
                  </a:cubicBezTo>
                  <a:cubicBezTo>
                    <a:pt x="503" y="144"/>
                    <a:pt x="500" y="266"/>
                    <a:pt x="497" y="374"/>
                  </a:cubicBezTo>
                  <a:cubicBezTo>
                    <a:pt x="495" y="443"/>
                    <a:pt x="492" y="507"/>
                    <a:pt x="508" y="555"/>
                  </a:cubicBezTo>
                  <a:cubicBezTo>
                    <a:pt x="486" y="543"/>
                    <a:pt x="460" y="536"/>
                    <a:pt x="430" y="536"/>
                  </a:cubicBezTo>
                  <a:cubicBezTo>
                    <a:pt x="372" y="536"/>
                    <a:pt x="372" y="536"/>
                    <a:pt x="372" y="536"/>
                  </a:cubicBezTo>
                  <a:cubicBezTo>
                    <a:pt x="372" y="466"/>
                    <a:pt x="372" y="466"/>
                    <a:pt x="372" y="466"/>
                  </a:cubicBezTo>
                  <a:cubicBezTo>
                    <a:pt x="413" y="428"/>
                    <a:pt x="441" y="369"/>
                    <a:pt x="441" y="317"/>
                  </a:cubicBezTo>
                  <a:lnTo>
                    <a:pt x="441" y="316"/>
                  </a:lnTo>
                  <a:cubicBezTo>
                    <a:pt x="435" y="226"/>
                    <a:pt x="395" y="156"/>
                    <a:pt x="375" y="121"/>
                  </a:cubicBezTo>
                  <a:cubicBezTo>
                    <a:pt x="372" y="116"/>
                    <a:pt x="370" y="112"/>
                    <a:pt x="367" y="109"/>
                  </a:cubicBezTo>
                  <a:cubicBezTo>
                    <a:pt x="366" y="106"/>
                    <a:pt x="362" y="104"/>
                    <a:pt x="359" y="103"/>
                  </a:cubicBezTo>
                  <a:cubicBezTo>
                    <a:pt x="355" y="103"/>
                    <a:pt x="351" y="104"/>
                    <a:pt x="349" y="107"/>
                  </a:cubicBezTo>
                  <a:cubicBezTo>
                    <a:pt x="336" y="119"/>
                    <a:pt x="311" y="123"/>
                    <a:pt x="282" y="127"/>
                  </a:cubicBezTo>
                  <a:cubicBezTo>
                    <a:pt x="213" y="138"/>
                    <a:pt x="119" y="151"/>
                    <a:pt x="127" y="322"/>
                  </a:cubicBezTo>
                  <a:cubicBezTo>
                    <a:pt x="127" y="322"/>
                    <a:pt x="127" y="322"/>
                    <a:pt x="127" y="323"/>
                  </a:cubicBezTo>
                  <a:cubicBezTo>
                    <a:pt x="130" y="374"/>
                    <a:pt x="164" y="437"/>
                    <a:pt x="209" y="473"/>
                  </a:cubicBezTo>
                  <a:cubicBezTo>
                    <a:pt x="209" y="536"/>
                    <a:pt x="209" y="536"/>
                    <a:pt x="209" y="536"/>
                  </a:cubicBezTo>
                  <a:cubicBezTo>
                    <a:pt x="138" y="536"/>
                    <a:pt x="138" y="536"/>
                    <a:pt x="138" y="536"/>
                  </a:cubicBezTo>
                  <a:cubicBezTo>
                    <a:pt x="126" y="536"/>
                    <a:pt x="113" y="538"/>
                    <a:pt x="102" y="540"/>
                  </a:cubicBezTo>
                  <a:cubicBezTo>
                    <a:pt x="107" y="516"/>
                    <a:pt x="105" y="477"/>
                    <a:pt x="101" y="420"/>
                  </a:cubicBezTo>
                  <a:close/>
                </a:path>
              </a:pathLst>
            </a:custGeom>
            <a:solidFill>
              <a:srgbClr val="0078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sp>
          <p:nvSpPr>
            <p:cNvPr id="12" name="Freeform 79"/>
            <p:cNvSpPr>
              <a:spLocks noChangeArrowheads="1"/>
            </p:cNvSpPr>
            <p:nvPr/>
          </p:nvSpPr>
          <p:spPr bwMode="auto">
            <a:xfrm>
              <a:off x="1390650" y="1863819"/>
              <a:ext cx="903180" cy="1027568"/>
            </a:xfrm>
            <a:custGeom>
              <a:avLst/>
              <a:gdLst>
                <a:gd name="T0" fmla="*/ 5030 w 632"/>
                <a:gd name="T1" fmla="*/ 301565 h 718"/>
                <a:gd name="T2" fmla="*/ 10061 w 632"/>
                <a:gd name="T3" fmla="*/ 283059 h 718"/>
                <a:gd name="T4" fmla="*/ 80486 w 632"/>
                <a:gd name="T5" fmla="*/ 237635 h 718"/>
                <a:gd name="T6" fmla="*/ 103961 w 632"/>
                <a:gd name="T7" fmla="*/ 207773 h 718"/>
                <a:gd name="T8" fmla="*/ 157199 w 632"/>
                <a:gd name="T9" fmla="*/ 206091 h 718"/>
                <a:gd name="T10" fmla="*/ 179836 w 632"/>
                <a:gd name="T11" fmla="*/ 237635 h 718"/>
                <a:gd name="T12" fmla="*/ 254453 w 632"/>
                <a:gd name="T13" fmla="*/ 283059 h 718"/>
                <a:gd name="T14" fmla="*/ 259064 w 632"/>
                <a:gd name="T15" fmla="*/ 301565 h 718"/>
                <a:gd name="T16" fmla="*/ 264514 w 632"/>
                <a:gd name="T17" fmla="*/ 283059 h 718"/>
                <a:gd name="T18" fmla="*/ 182351 w 632"/>
                <a:gd name="T19" fmla="*/ 227962 h 718"/>
                <a:gd name="T20" fmla="*/ 194089 w 632"/>
                <a:gd name="T21" fmla="*/ 140058 h 718"/>
                <a:gd name="T22" fmla="*/ 205407 w 632"/>
                <a:gd name="T23" fmla="*/ 98419 h 718"/>
                <a:gd name="T24" fmla="*/ 195765 w 632"/>
                <a:gd name="T25" fmla="*/ 82857 h 718"/>
                <a:gd name="T26" fmla="*/ 159295 w 632"/>
                <a:gd name="T27" fmla="*/ 7991 h 718"/>
                <a:gd name="T28" fmla="*/ 98092 w 632"/>
                <a:gd name="T29" fmla="*/ 20609 h 718"/>
                <a:gd name="T30" fmla="*/ 58688 w 632"/>
                <a:gd name="T31" fmla="*/ 82016 h 718"/>
                <a:gd name="T32" fmla="*/ 48627 w 632"/>
                <a:gd name="T33" fmla="*/ 99260 h 718"/>
                <a:gd name="T34" fmla="*/ 62460 w 632"/>
                <a:gd name="T35" fmla="*/ 140478 h 718"/>
                <a:gd name="T36" fmla="*/ 77971 w 632"/>
                <a:gd name="T37" fmla="*/ 227962 h 718"/>
                <a:gd name="T38" fmla="*/ 0 w 632"/>
                <a:gd name="T39" fmla="*/ 283059 h 718"/>
                <a:gd name="T40" fmla="*/ 5030 w 632"/>
                <a:gd name="T41" fmla="*/ 301565 h 718"/>
                <a:gd name="T42" fmla="*/ 72521 w 632"/>
                <a:gd name="T43" fmla="*/ 136272 h 718"/>
                <a:gd name="T44" fmla="*/ 58688 w 632"/>
                <a:gd name="T45" fmla="*/ 123654 h 718"/>
                <a:gd name="T46" fmla="*/ 59945 w 632"/>
                <a:gd name="T47" fmla="*/ 92110 h 718"/>
                <a:gd name="T48" fmla="*/ 62880 w 632"/>
                <a:gd name="T49" fmla="*/ 91689 h 718"/>
                <a:gd name="T50" fmla="*/ 68329 w 632"/>
                <a:gd name="T51" fmla="*/ 87063 h 718"/>
                <a:gd name="T52" fmla="*/ 97673 w 632"/>
                <a:gd name="T53" fmla="*/ 30703 h 718"/>
                <a:gd name="T54" fmla="*/ 156361 w 632"/>
                <a:gd name="T55" fmla="*/ 16824 h 718"/>
                <a:gd name="T56" fmla="*/ 185705 w 632"/>
                <a:gd name="T57" fmla="*/ 87063 h 718"/>
                <a:gd name="T58" fmla="*/ 194927 w 632"/>
                <a:gd name="T59" fmla="*/ 92531 h 718"/>
                <a:gd name="T60" fmla="*/ 195765 w 632"/>
                <a:gd name="T61" fmla="*/ 123654 h 718"/>
                <a:gd name="T62" fmla="*/ 184447 w 632"/>
                <a:gd name="T63" fmla="*/ 136272 h 718"/>
                <a:gd name="T64" fmla="*/ 72521 w 632"/>
                <a:gd name="T65" fmla="*/ 136272 h 7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32" h="718">
                  <a:moveTo>
                    <a:pt x="12" y="717"/>
                  </a:moveTo>
                  <a:lnTo>
                    <a:pt x="12" y="717"/>
                  </a:lnTo>
                  <a:cubicBezTo>
                    <a:pt x="19" y="717"/>
                    <a:pt x="24" y="712"/>
                    <a:pt x="24" y="706"/>
                  </a:cubicBezTo>
                  <a:cubicBezTo>
                    <a:pt x="24" y="673"/>
                    <a:pt x="24" y="673"/>
                    <a:pt x="24" y="673"/>
                  </a:cubicBezTo>
                  <a:cubicBezTo>
                    <a:pt x="24" y="605"/>
                    <a:pt x="70" y="565"/>
                    <a:pt x="149" y="565"/>
                  </a:cubicBezTo>
                  <a:cubicBezTo>
                    <a:pt x="192" y="565"/>
                    <a:pt x="192" y="565"/>
                    <a:pt x="192" y="565"/>
                  </a:cubicBezTo>
                  <a:cubicBezTo>
                    <a:pt x="197" y="565"/>
                    <a:pt x="200" y="564"/>
                    <a:pt x="202" y="561"/>
                  </a:cubicBezTo>
                  <a:cubicBezTo>
                    <a:pt x="248" y="494"/>
                    <a:pt x="248" y="494"/>
                    <a:pt x="248" y="494"/>
                  </a:cubicBezTo>
                  <a:cubicBezTo>
                    <a:pt x="266" y="505"/>
                    <a:pt x="286" y="510"/>
                    <a:pt x="308" y="510"/>
                  </a:cubicBezTo>
                  <a:cubicBezTo>
                    <a:pt x="332" y="510"/>
                    <a:pt x="354" y="503"/>
                    <a:pt x="375" y="490"/>
                  </a:cubicBezTo>
                  <a:cubicBezTo>
                    <a:pt x="418" y="560"/>
                    <a:pt x="418" y="560"/>
                    <a:pt x="418" y="560"/>
                  </a:cubicBezTo>
                  <a:cubicBezTo>
                    <a:pt x="420" y="563"/>
                    <a:pt x="425" y="565"/>
                    <a:pt x="429" y="565"/>
                  </a:cubicBezTo>
                  <a:cubicBezTo>
                    <a:pt x="472" y="565"/>
                    <a:pt x="472" y="565"/>
                    <a:pt x="472" y="565"/>
                  </a:cubicBezTo>
                  <a:cubicBezTo>
                    <a:pt x="537" y="565"/>
                    <a:pt x="607" y="594"/>
                    <a:pt x="607" y="673"/>
                  </a:cubicBezTo>
                  <a:cubicBezTo>
                    <a:pt x="607" y="706"/>
                    <a:pt x="607" y="706"/>
                    <a:pt x="607" y="706"/>
                  </a:cubicBezTo>
                  <a:cubicBezTo>
                    <a:pt x="607" y="712"/>
                    <a:pt x="612" y="717"/>
                    <a:pt x="618" y="717"/>
                  </a:cubicBezTo>
                  <a:cubicBezTo>
                    <a:pt x="626" y="717"/>
                    <a:pt x="631" y="712"/>
                    <a:pt x="631" y="706"/>
                  </a:cubicBezTo>
                  <a:cubicBezTo>
                    <a:pt x="631" y="673"/>
                    <a:pt x="631" y="673"/>
                    <a:pt x="631" y="673"/>
                  </a:cubicBezTo>
                  <a:cubicBezTo>
                    <a:pt x="631" y="594"/>
                    <a:pt x="568" y="542"/>
                    <a:pt x="472" y="542"/>
                  </a:cubicBezTo>
                  <a:cubicBezTo>
                    <a:pt x="435" y="542"/>
                    <a:pt x="435" y="542"/>
                    <a:pt x="435" y="542"/>
                  </a:cubicBezTo>
                  <a:cubicBezTo>
                    <a:pt x="393" y="476"/>
                    <a:pt x="393" y="476"/>
                    <a:pt x="393" y="476"/>
                  </a:cubicBezTo>
                  <a:cubicBezTo>
                    <a:pt x="433" y="441"/>
                    <a:pt x="460" y="386"/>
                    <a:pt x="463" y="333"/>
                  </a:cubicBezTo>
                  <a:cubicBezTo>
                    <a:pt x="479" y="329"/>
                    <a:pt x="490" y="313"/>
                    <a:pt x="490" y="294"/>
                  </a:cubicBezTo>
                  <a:cubicBezTo>
                    <a:pt x="490" y="234"/>
                    <a:pt x="490" y="234"/>
                    <a:pt x="490" y="234"/>
                  </a:cubicBezTo>
                  <a:cubicBezTo>
                    <a:pt x="490" y="224"/>
                    <a:pt x="490" y="212"/>
                    <a:pt x="482" y="204"/>
                  </a:cubicBezTo>
                  <a:cubicBezTo>
                    <a:pt x="479" y="200"/>
                    <a:pt x="473" y="198"/>
                    <a:pt x="467" y="197"/>
                  </a:cubicBezTo>
                  <a:cubicBezTo>
                    <a:pt x="467" y="149"/>
                    <a:pt x="467" y="149"/>
                    <a:pt x="467" y="149"/>
                  </a:cubicBezTo>
                  <a:cubicBezTo>
                    <a:pt x="465" y="58"/>
                    <a:pt x="412" y="28"/>
                    <a:pt x="380" y="19"/>
                  </a:cubicBezTo>
                  <a:cubicBezTo>
                    <a:pt x="321" y="0"/>
                    <a:pt x="257" y="20"/>
                    <a:pt x="236" y="50"/>
                  </a:cubicBezTo>
                  <a:cubicBezTo>
                    <a:pt x="235" y="50"/>
                    <a:pt x="234" y="49"/>
                    <a:pt x="234" y="49"/>
                  </a:cubicBezTo>
                  <a:cubicBezTo>
                    <a:pt x="180" y="49"/>
                    <a:pt x="140" y="91"/>
                    <a:pt x="140" y="149"/>
                  </a:cubicBezTo>
                  <a:cubicBezTo>
                    <a:pt x="140" y="195"/>
                    <a:pt x="140" y="195"/>
                    <a:pt x="140" y="195"/>
                  </a:cubicBezTo>
                  <a:cubicBezTo>
                    <a:pt x="136" y="197"/>
                    <a:pt x="132" y="199"/>
                    <a:pt x="128" y="203"/>
                  </a:cubicBezTo>
                  <a:cubicBezTo>
                    <a:pt x="120" y="210"/>
                    <a:pt x="115" y="222"/>
                    <a:pt x="116" y="236"/>
                  </a:cubicBezTo>
                  <a:cubicBezTo>
                    <a:pt x="116" y="294"/>
                    <a:pt x="116" y="294"/>
                    <a:pt x="116" y="294"/>
                  </a:cubicBezTo>
                  <a:cubicBezTo>
                    <a:pt x="116" y="312"/>
                    <a:pt x="131" y="329"/>
                    <a:pt x="149" y="334"/>
                  </a:cubicBezTo>
                  <a:cubicBezTo>
                    <a:pt x="153" y="388"/>
                    <a:pt x="184" y="447"/>
                    <a:pt x="229" y="481"/>
                  </a:cubicBezTo>
                  <a:cubicBezTo>
                    <a:pt x="186" y="542"/>
                    <a:pt x="186" y="542"/>
                    <a:pt x="186" y="542"/>
                  </a:cubicBezTo>
                  <a:cubicBezTo>
                    <a:pt x="149" y="542"/>
                    <a:pt x="149" y="542"/>
                    <a:pt x="149" y="542"/>
                  </a:cubicBezTo>
                  <a:cubicBezTo>
                    <a:pt x="56" y="542"/>
                    <a:pt x="0" y="591"/>
                    <a:pt x="0" y="673"/>
                  </a:cubicBezTo>
                  <a:cubicBezTo>
                    <a:pt x="0" y="706"/>
                    <a:pt x="0" y="706"/>
                    <a:pt x="0" y="706"/>
                  </a:cubicBezTo>
                  <a:cubicBezTo>
                    <a:pt x="0" y="712"/>
                    <a:pt x="5" y="717"/>
                    <a:pt x="12" y="717"/>
                  </a:cubicBezTo>
                  <a:close/>
                  <a:moveTo>
                    <a:pt x="173" y="324"/>
                  </a:moveTo>
                  <a:lnTo>
                    <a:pt x="173" y="324"/>
                  </a:lnTo>
                  <a:cubicBezTo>
                    <a:pt x="173" y="317"/>
                    <a:pt x="167" y="312"/>
                    <a:pt x="160" y="312"/>
                  </a:cubicBezTo>
                  <a:cubicBezTo>
                    <a:pt x="150" y="312"/>
                    <a:pt x="140" y="303"/>
                    <a:pt x="140" y="294"/>
                  </a:cubicBezTo>
                  <a:cubicBezTo>
                    <a:pt x="140" y="235"/>
                    <a:pt x="140" y="235"/>
                    <a:pt x="140" y="235"/>
                  </a:cubicBezTo>
                  <a:cubicBezTo>
                    <a:pt x="139" y="228"/>
                    <a:pt x="140" y="222"/>
                    <a:pt x="143" y="219"/>
                  </a:cubicBezTo>
                  <a:cubicBezTo>
                    <a:pt x="144" y="218"/>
                    <a:pt x="147" y="218"/>
                    <a:pt x="149" y="218"/>
                  </a:cubicBezTo>
                  <a:lnTo>
                    <a:pt x="150" y="218"/>
                  </a:lnTo>
                  <a:cubicBezTo>
                    <a:pt x="153" y="218"/>
                    <a:pt x="157" y="218"/>
                    <a:pt x="159" y="215"/>
                  </a:cubicBezTo>
                  <a:cubicBezTo>
                    <a:pt x="162" y="213"/>
                    <a:pt x="163" y="210"/>
                    <a:pt x="163" y="207"/>
                  </a:cubicBezTo>
                  <a:cubicBezTo>
                    <a:pt x="163" y="149"/>
                    <a:pt x="163" y="149"/>
                    <a:pt x="163" y="149"/>
                  </a:cubicBezTo>
                  <a:cubicBezTo>
                    <a:pt x="163" y="105"/>
                    <a:pt x="192" y="73"/>
                    <a:pt x="233" y="73"/>
                  </a:cubicBezTo>
                  <a:cubicBezTo>
                    <a:pt x="238" y="74"/>
                    <a:pt x="248" y="73"/>
                    <a:pt x="255" y="63"/>
                  </a:cubicBezTo>
                  <a:cubicBezTo>
                    <a:pt x="270" y="40"/>
                    <a:pt x="327" y="26"/>
                    <a:pt x="373" y="40"/>
                  </a:cubicBezTo>
                  <a:cubicBezTo>
                    <a:pt x="405" y="51"/>
                    <a:pt x="442" y="77"/>
                    <a:pt x="443" y="149"/>
                  </a:cubicBezTo>
                  <a:cubicBezTo>
                    <a:pt x="443" y="207"/>
                    <a:pt x="443" y="207"/>
                    <a:pt x="443" y="207"/>
                  </a:cubicBezTo>
                  <a:cubicBezTo>
                    <a:pt x="443" y="213"/>
                    <a:pt x="448" y="218"/>
                    <a:pt x="456" y="218"/>
                  </a:cubicBezTo>
                  <a:cubicBezTo>
                    <a:pt x="463" y="218"/>
                    <a:pt x="465" y="220"/>
                    <a:pt x="465" y="220"/>
                  </a:cubicBezTo>
                  <a:cubicBezTo>
                    <a:pt x="467" y="222"/>
                    <a:pt x="467" y="229"/>
                    <a:pt x="467" y="236"/>
                  </a:cubicBezTo>
                  <a:cubicBezTo>
                    <a:pt x="467" y="294"/>
                    <a:pt x="467" y="294"/>
                    <a:pt x="467" y="294"/>
                  </a:cubicBezTo>
                  <a:cubicBezTo>
                    <a:pt x="467" y="303"/>
                    <a:pt x="462" y="312"/>
                    <a:pt x="452" y="312"/>
                  </a:cubicBezTo>
                  <a:cubicBezTo>
                    <a:pt x="445" y="312"/>
                    <a:pt x="440" y="317"/>
                    <a:pt x="440" y="324"/>
                  </a:cubicBezTo>
                  <a:cubicBezTo>
                    <a:pt x="440" y="397"/>
                    <a:pt x="381" y="487"/>
                    <a:pt x="308" y="487"/>
                  </a:cubicBezTo>
                  <a:cubicBezTo>
                    <a:pt x="233" y="487"/>
                    <a:pt x="173" y="397"/>
                    <a:pt x="173" y="324"/>
                  </a:cubicBezTo>
                  <a:close/>
                </a:path>
              </a:pathLst>
            </a:custGeom>
            <a:solidFill>
              <a:srgbClr val="0078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grpSp>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53" presetClass="entr" presetSubtype="16"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ickQuizDivider_Slide">
    <p:bg>
      <p:bgPr>
        <a:gradFill>
          <a:gsLst>
            <a:gs pos="0">
              <a:srgbClr val="3470E9"/>
            </a:gs>
            <a:gs pos="37000">
              <a:srgbClr val="0C90EA"/>
            </a:gs>
            <a:gs pos="100000">
              <a:srgbClr val="231CA5"/>
            </a:gs>
          </a:gsLst>
          <a:lin ang="2700000" scaled="0"/>
        </a:gradFill>
        <a:effectLst/>
      </p:bgPr>
    </p:bg>
    <p:spTree>
      <p:nvGrpSpPr>
        <p:cNvPr id="1" name=""/>
        <p:cNvGrpSpPr/>
        <p:nvPr/>
      </p:nvGrpSpPr>
      <p:grpSpPr>
        <a:xfrm>
          <a:off x="0" y="0"/>
          <a:ext cx="0" cy="0"/>
          <a:chOff x="0" y="0"/>
          <a:chExt cx="0" cy="0"/>
        </a:xfrm>
      </p:grpSpPr>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30" name="Title 1"/>
          <p:cNvSpPr>
            <a:spLocks noGrp="1"/>
          </p:cNvSpPr>
          <p:nvPr>
            <p:ph type="title" hasCustomPrompt="1"/>
          </p:nvPr>
        </p:nvSpPr>
        <p:spPr>
          <a:xfrm>
            <a:off x="2645868" y="904016"/>
            <a:ext cx="8713814" cy="1313174"/>
          </a:xfrm>
        </p:spPr>
        <p:txBody>
          <a:bodyPr lIns="91440" tIns="45720" rIns="91440" bIns="45720" anchor="ctr">
            <a:normAutofit/>
          </a:bodyPr>
          <a:lstStyle>
            <a:lvl1pPr>
              <a:defRPr sz="4000">
                <a:solidFill>
                  <a:srgbClr val="FFFFFF"/>
                </a:solidFill>
              </a:defRPr>
            </a:lvl1pPr>
          </a:lstStyle>
          <a:p>
            <a:r>
              <a:rPr lang="en-US" dirty="0" smtClean="0"/>
              <a:t>Quick Quiz #</a:t>
            </a:r>
            <a:endParaRPr lang="en-US" dirty="0"/>
          </a:p>
        </p:txBody>
      </p:sp>
      <p:sp>
        <p:nvSpPr>
          <p:cNvPr id="31" name="Content Placeholder"/>
          <p:cNvSpPr>
            <a:spLocks noGrp="1"/>
          </p:cNvSpPr>
          <p:nvPr>
            <p:ph idx="1" hasCustomPrompt="1"/>
          </p:nvPr>
        </p:nvSpPr>
        <p:spPr>
          <a:xfrm>
            <a:off x="2688899" y="2377218"/>
            <a:ext cx="7347985"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sp>
        <p:nvSpPr>
          <p:cNvPr id="5"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ingleQuote_Slide">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4" name="Slide Number"/>
          <p:cNvSpPr txBox="1">
            <a:spLocks/>
          </p:cNvSpPr>
          <p:nvPr userDrawn="1"/>
        </p:nvSpPr>
        <p:spPr>
          <a:xfrm>
            <a:off x="231632" y="6403998"/>
            <a:ext cx="259043" cy="261610"/>
          </a:xfrm>
          <a:prstGeom prst="rect">
            <a:avLst/>
          </a:prstGeom>
        </p:spPr>
        <p:txBody>
          <a:bodyPr wrap="none" anchor="ctr"/>
          <a:lstStyle>
            <a:defPPr>
              <a:defRPr lang="en-US"/>
            </a:defPPr>
            <a:lvl1pPr marL="0" algn="l" defTabSz="914377" rtl="0" eaLnBrk="1" latinLnBrk="0" hangingPunct="1">
              <a:defRPr sz="1100" kern="1200">
                <a:solidFill>
                  <a:schemeClr val="bg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2C84D205-261D-4C5B-9652-CCAC3F23D0BE}" type="slidenum">
              <a:rPr lang="en-US" smtClean="0"/>
              <a:pPr/>
              <a:t>‹#›</a:t>
            </a:fld>
            <a:endParaRPr lang="en-US" dirty="0"/>
          </a:p>
        </p:txBody>
      </p:sp>
    </p:spTree>
    <p:extLst>
      <p:ext uri="{BB962C8B-B14F-4D97-AF65-F5344CB8AC3E}">
        <p14:creationId xmlns:p14="http://schemas.microsoft.com/office/powerpoint/2010/main" val="23592159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2 pt tex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buSzPct val="80000"/>
              <a:defRPr sz="2200"/>
            </a:lvl1pPr>
            <a:lvl2pPr>
              <a:defRPr sz="2200"/>
            </a:lvl2pPr>
            <a:lvl3pPr>
              <a:defRPr/>
            </a:lvl3pPr>
            <a:lvl4pPr>
              <a:defRPr/>
            </a:lvl4pPr>
            <a:lvl5pPr>
              <a:defRPr/>
            </a:lvl5pPr>
          </a:lstStyle>
          <a:p>
            <a:pPr lvl="0"/>
            <a:r>
              <a:rPr lang="en-US" dirty="0" smtClean="0"/>
              <a:t>First level 22 </a:t>
            </a:r>
            <a:r>
              <a:rPr lang="en-US" dirty="0" err="1" smtClean="0"/>
              <a:t>pt</a:t>
            </a:r>
            <a:endParaRPr lang="en-US" dirty="0" smtClean="0"/>
          </a:p>
          <a:p>
            <a:pPr lvl="1"/>
            <a:r>
              <a:rPr lang="en-US" dirty="0" smtClean="0"/>
              <a:t>Second level 22 </a:t>
            </a:r>
            <a:r>
              <a:rPr lang="en-US" dirty="0" err="1" smtClean="0"/>
              <a:t>pt</a:t>
            </a:r>
            <a:endParaRPr lang="en-US" dirty="0" smtClean="0"/>
          </a:p>
        </p:txBody>
      </p:sp>
      <p:sp>
        <p:nvSpPr>
          <p:cNvPr id="5"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7"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4052934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46786" y="429275"/>
            <a:ext cx="10311765" cy="657844"/>
          </a:xfrm>
        </p:spPr>
        <p:txBody>
          <a:bodyPr>
            <a:normAutofit/>
          </a:bodyPr>
          <a:lstStyle>
            <a:lvl1pPr>
              <a:defRPr/>
            </a:lvl1pPr>
          </a:lstStyle>
          <a:p>
            <a:r>
              <a:rPr lang="en-US" dirty="0" smtClean="0"/>
              <a:t>Content + Subtitle</a:t>
            </a:r>
            <a:endParaRPr lang="en-US" dirty="0"/>
          </a:p>
        </p:txBody>
      </p:sp>
      <p:sp>
        <p:nvSpPr>
          <p:cNvPr id="5" name="subtitle"/>
          <p:cNvSpPr>
            <a:spLocks noGrp="1"/>
          </p:cNvSpPr>
          <p:nvPr>
            <p:ph type="body" sz="quarter" idx="13" hasCustomPrompt="1"/>
          </p:nvPr>
        </p:nvSpPr>
        <p:spPr>
          <a:xfrm>
            <a:off x="950976" y="1087119"/>
            <a:ext cx="10311765"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ext Placeholder 2"/>
          <p:cNvSpPr>
            <a:spLocks noGrp="1"/>
          </p:cNvSpPr>
          <p:nvPr>
            <p:ph idx="1" hasCustomPrompt="1"/>
          </p:nvPr>
        </p:nvSpPr>
        <p:spPr>
          <a:xfrm>
            <a:off x="946786" y="1728000"/>
            <a:ext cx="10311765" cy="4452138"/>
          </a:xfrm>
          <a:prstGeom prst="rect">
            <a:avLst/>
          </a:prstGeom>
        </p:spPr>
        <p:txBody>
          <a:bodyPr vert="horz" lIns="91440" tIns="45720" rIns="91440" bIns="45720" rtlCol="0">
            <a:noAutofit/>
          </a:bodyPr>
          <a:lstStyle>
            <a:lvl1pPr>
              <a:defRPr sz="2200"/>
            </a:lvl1pPr>
            <a:lvl2pPr>
              <a:defRPr sz="2200"/>
            </a:lvl2pPr>
          </a:lstStyle>
          <a:p>
            <a:pPr lvl="0"/>
            <a:r>
              <a:rPr lang="en-US" dirty="0" smtClean="0"/>
              <a:t>Click to edit Master text styles (22 </a:t>
            </a:r>
            <a:r>
              <a:rPr lang="en-US" dirty="0" err="1" smtClean="0"/>
              <a:t>pt</a:t>
            </a:r>
            <a:r>
              <a:rPr lang="en-US" dirty="0" smtClean="0"/>
              <a:t>)</a:t>
            </a:r>
          </a:p>
          <a:p>
            <a:pPr lvl="1"/>
            <a:r>
              <a:rPr lang="en-US" dirty="0" smtClean="0"/>
              <a:t>Second level (22 pt)</a:t>
            </a:r>
          </a:p>
        </p:txBody>
      </p:sp>
    </p:spTree>
    <p:extLst>
      <p:ext uri="{BB962C8B-B14F-4D97-AF65-F5344CB8AC3E}">
        <p14:creationId xmlns:p14="http://schemas.microsoft.com/office/powerpoint/2010/main" val="20008162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6" name="Title Placeholder"/>
          <p:cNvSpPr>
            <a:spLocks noGrp="1"/>
          </p:cNvSpPr>
          <p:nvPr>
            <p:ph type="title"/>
          </p:nvPr>
        </p:nvSpPr>
        <p:spPr>
          <a:xfrm>
            <a:off x="946786" y="4419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42510491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2.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Title Text</a:t>
            </a:r>
            <a:br>
              <a:rPr lang="en-US" dirty="0" smtClean="0"/>
            </a:br>
            <a:r>
              <a:rPr lang="en-US" dirty="0" smtClean="0"/>
              <a:t>with up to two lines</a:t>
            </a:r>
            <a:endParaRPr lang="en-US" dirty="0"/>
          </a:p>
        </p:txBody>
      </p:sp>
      <p:sp>
        <p:nvSpPr>
          <p:cNvPr id="3" name="Text Placeholder"/>
          <p:cNvSpPr>
            <a:spLocks noGrp="1"/>
          </p:cNvSpPr>
          <p:nvPr>
            <p:ph type="body" idx="1"/>
          </p:nvPr>
        </p:nvSpPr>
        <p:spPr>
          <a:xfrm>
            <a:off x="946786" y="1728000"/>
            <a:ext cx="10311765" cy="4452138"/>
          </a:xfrm>
          <a:prstGeom prst="rect">
            <a:avLst/>
          </a:prstGeom>
        </p:spPr>
        <p:txBody>
          <a:bodyPr vert="horz" lIns="0" tIns="45720" rIns="91440" bIns="45720" rtlCol="0">
            <a:noAutofit/>
          </a:bodyPr>
          <a:lstStyle/>
          <a:p>
            <a:pPr lvl="0"/>
            <a:r>
              <a:rPr lang="en-US" dirty="0" smtClean="0"/>
              <a:t>First level 28 </a:t>
            </a:r>
            <a:r>
              <a:rPr lang="en-US" dirty="0" err="1" smtClean="0"/>
              <a:t>pt</a:t>
            </a:r>
            <a:endParaRPr lang="en-US" dirty="0" smtClean="0"/>
          </a:p>
          <a:p>
            <a:pPr lvl="1"/>
            <a:r>
              <a:rPr lang="en-US" dirty="0" smtClean="0"/>
              <a:t>Second level 20 </a:t>
            </a:r>
            <a:r>
              <a:rPr lang="en-US" dirty="0" err="1" smtClean="0"/>
              <a:t>pt</a:t>
            </a:r>
            <a:endParaRPr lang="en-US" dirty="0" smtClean="0"/>
          </a:p>
          <a:p>
            <a:pPr lvl="2"/>
            <a:r>
              <a:rPr lang="en-US" dirty="0" smtClean="0"/>
              <a:t>Third level 18 </a:t>
            </a:r>
            <a:r>
              <a:rPr lang="en-US" dirty="0" err="1" smtClean="0"/>
              <a:t>pt</a:t>
            </a:r>
            <a:endParaRPr lang="en-US" dirty="0" smtClean="0"/>
          </a:p>
          <a:p>
            <a:pPr lvl="3"/>
            <a:r>
              <a:rPr lang="en-US" dirty="0" smtClean="0"/>
              <a:t>Fourth level 16 </a:t>
            </a:r>
            <a:r>
              <a:rPr lang="en-US" dirty="0" err="1" smtClean="0"/>
              <a:t>pt</a:t>
            </a:r>
            <a:endParaRPr lang="en-US" dirty="0" smtClean="0"/>
          </a:p>
          <a:p>
            <a:pPr lvl="4"/>
            <a:r>
              <a:rPr lang="en-US" dirty="0" smtClean="0"/>
              <a:t>Fifth level – avoid as too small</a:t>
            </a:r>
            <a:endParaRPr lang="en-US" dirty="0"/>
          </a:p>
        </p:txBody>
      </p:sp>
      <p:sp>
        <p:nvSpPr>
          <p:cNvPr id="24"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grpSp>
        <p:nvGrpSpPr>
          <p:cNvPr id="54" name="Logo"/>
          <p:cNvGrpSpPr>
            <a:grpSpLocks noChangeAspect="1"/>
          </p:cNvGrpSpPr>
          <p:nvPr userDrawn="1"/>
        </p:nvGrpSpPr>
        <p:grpSpPr>
          <a:xfrm>
            <a:off x="11051812" y="6398865"/>
            <a:ext cx="875755" cy="212246"/>
            <a:chOff x="941528" y="4056809"/>
            <a:chExt cx="1454151" cy="352425"/>
          </a:xfrm>
          <a:solidFill>
            <a:schemeClr val="bg1">
              <a:lumMod val="75000"/>
            </a:schemeClr>
          </a:solidFill>
        </p:grpSpPr>
        <p:sp>
          <p:nvSpPr>
            <p:cNvPr id="55" name="Freeform 5"/>
            <p:cNvSpPr>
              <a:spLocks/>
            </p:cNvSpPr>
            <p:nvPr/>
          </p:nvSpPr>
          <p:spPr bwMode="auto">
            <a:xfrm>
              <a:off x="1009791" y="4056809"/>
              <a:ext cx="282575" cy="282575"/>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6" name="Freeform 6"/>
            <p:cNvSpPr>
              <a:spLocks/>
            </p:cNvSpPr>
            <p:nvPr/>
          </p:nvSpPr>
          <p:spPr bwMode="auto">
            <a:xfrm>
              <a:off x="941528" y="4125071"/>
              <a:ext cx="282575" cy="284163"/>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7" name="Freeform 7"/>
            <p:cNvSpPr>
              <a:spLocks/>
            </p:cNvSpPr>
            <p:nvPr/>
          </p:nvSpPr>
          <p:spPr bwMode="auto">
            <a:xfrm>
              <a:off x="1374916" y="4056809"/>
              <a:ext cx="163513" cy="152400"/>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8" name="Rectangle 8"/>
            <p:cNvSpPr>
              <a:spLocks noChangeArrowheads="1"/>
            </p:cNvSpPr>
            <p:nvPr/>
          </p:nvSpPr>
          <p:spPr bwMode="auto">
            <a:xfrm>
              <a:off x="1614628" y="4056809"/>
              <a:ext cx="28575" cy="152400"/>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9" name="Freeform 9"/>
            <p:cNvSpPr>
              <a:spLocks/>
            </p:cNvSpPr>
            <p:nvPr/>
          </p:nvSpPr>
          <p:spPr bwMode="auto">
            <a:xfrm>
              <a:off x="1720991" y="4056809"/>
              <a:ext cx="147638" cy="152400"/>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0" name="Freeform 10"/>
            <p:cNvSpPr>
              <a:spLocks noEditPoints="1"/>
            </p:cNvSpPr>
            <p:nvPr/>
          </p:nvSpPr>
          <p:spPr bwMode="auto">
            <a:xfrm>
              <a:off x="1944828" y="4056809"/>
              <a:ext cx="149225" cy="152400"/>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1" name="Freeform 11"/>
            <p:cNvSpPr>
              <a:spLocks noEditPoints="1"/>
            </p:cNvSpPr>
            <p:nvPr/>
          </p:nvSpPr>
          <p:spPr bwMode="auto">
            <a:xfrm>
              <a:off x="2170253" y="4056809"/>
              <a:ext cx="147638" cy="152400"/>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2" name="Freeform 12"/>
            <p:cNvSpPr>
              <a:spLocks/>
            </p:cNvSpPr>
            <p:nvPr/>
          </p:nvSpPr>
          <p:spPr bwMode="auto">
            <a:xfrm>
              <a:off x="1374916" y="4256834"/>
              <a:ext cx="149225" cy="150813"/>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3" name="Freeform 13"/>
            <p:cNvSpPr>
              <a:spLocks noEditPoints="1"/>
            </p:cNvSpPr>
            <p:nvPr/>
          </p:nvSpPr>
          <p:spPr bwMode="auto">
            <a:xfrm>
              <a:off x="1565416" y="4256834"/>
              <a:ext cx="147638" cy="150813"/>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4" name="Freeform 14"/>
            <p:cNvSpPr>
              <a:spLocks/>
            </p:cNvSpPr>
            <p:nvPr/>
          </p:nvSpPr>
          <p:spPr bwMode="auto">
            <a:xfrm>
              <a:off x="1767028" y="4256834"/>
              <a:ext cx="147638" cy="152400"/>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5" name="Freeform 15"/>
            <p:cNvSpPr>
              <a:spLocks/>
            </p:cNvSpPr>
            <p:nvPr/>
          </p:nvSpPr>
          <p:spPr bwMode="auto">
            <a:xfrm>
              <a:off x="1968641" y="4256834"/>
              <a:ext cx="147638" cy="150813"/>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6" name="Freeform 16"/>
            <p:cNvSpPr>
              <a:spLocks/>
            </p:cNvSpPr>
            <p:nvPr/>
          </p:nvSpPr>
          <p:spPr bwMode="auto">
            <a:xfrm>
              <a:off x="2168666" y="4256834"/>
              <a:ext cx="149225" cy="152400"/>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7" name="Freeform 17"/>
            <p:cNvSpPr>
              <a:spLocks noEditPoints="1"/>
            </p:cNvSpPr>
            <p:nvPr/>
          </p:nvSpPr>
          <p:spPr bwMode="auto">
            <a:xfrm>
              <a:off x="2340116" y="4058396"/>
              <a:ext cx="55563" cy="55563"/>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1" name="Blue bar"/>
          <p:cNvSpPr/>
          <p:nvPr userDrawn="1"/>
        </p:nvSpPr>
        <p:spPr>
          <a:xfrm>
            <a:off x="944563" y="0"/>
            <a:ext cx="1799696" cy="151844"/>
          </a:xfrm>
          <a:prstGeom prst="rect">
            <a:avLst/>
          </a:prstGeom>
          <a:solidFill>
            <a:srgbClr val="0079EF"/>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1838940517"/>
      </p:ext>
    </p:extLst>
  </p:cSld>
  <p:clrMap bg1="lt1" tx1="dk1" bg2="lt2" tx2="dk2" accent1="accent1" accent2="accent2" accent3="accent3" accent4="accent4" accent5="accent5" accent6="accent6" hlink="hlink" folHlink="folHlink"/>
  <p:sldLayoutIdLst>
    <p:sldLayoutId id="2147483896" r:id="rId1"/>
    <p:sldLayoutId id="2147484039" r:id="rId2"/>
    <p:sldLayoutId id="2147483879" r:id="rId3"/>
    <p:sldLayoutId id="2147483882" r:id="rId4"/>
    <p:sldLayoutId id="2147483894" r:id="rId5"/>
    <p:sldLayoutId id="2147483981" r:id="rId6"/>
    <p:sldLayoutId id="2147483860" r:id="rId7"/>
    <p:sldLayoutId id="2147483861" r:id="rId8"/>
    <p:sldLayoutId id="2147483863" r:id="rId9"/>
    <p:sldLayoutId id="2147483885" r:id="rId10"/>
    <p:sldLayoutId id="2147483864" r:id="rId11"/>
    <p:sldLayoutId id="2147483866" r:id="rId12"/>
    <p:sldLayoutId id="2147483865" r:id="rId13"/>
    <p:sldLayoutId id="2147483897" r:id="rId14"/>
    <p:sldLayoutId id="2147483867" r:id="rId15"/>
    <p:sldLayoutId id="2147483884" r:id="rId16"/>
    <p:sldLayoutId id="2147483893" r:id="rId17"/>
    <p:sldLayoutId id="2147483883" r:id="rId18"/>
    <p:sldLayoutId id="2147483898" r:id="rId19"/>
    <p:sldLayoutId id="2147483868" r:id="rId20"/>
    <p:sldLayoutId id="2147483888" r:id="rId21"/>
    <p:sldLayoutId id="2147483869" r:id="rId22"/>
    <p:sldLayoutId id="2147483889" r:id="rId23"/>
    <p:sldLayoutId id="2147483870" r:id="rId24"/>
    <p:sldLayoutId id="2147483871" r:id="rId25"/>
    <p:sldLayoutId id="2147483872" r:id="rId26"/>
    <p:sldLayoutId id="2147484040" r:id="rId27"/>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3600" b="1" kern="1200" baseline="0">
          <a:solidFill>
            <a:schemeClr val="tx1"/>
          </a:solidFill>
          <a:latin typeface="+mj-lt"/>
          <a:ea typeface="+mj-ea"/>
          <a:cs typeface="+mj-cs"/>
        </a:defRPr>
      </a:lvl1pPr>
    </p:titleStyle>
    <p:body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8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3" pos="7092">
          <p15:clr>
            <a:srgbClr val="F26B43"/>
          </p15:clr>
        </p15:guide>
        <p15:guide id="4" pos="595">
          <p15:clr>
            <a:srgbClr val="F26B43"/>
          </p15:clr>
        </p15:guide>
        <p15:guide id="5" orient="horz" pos="540">
          <p15:clr>
            <a:srgbClr val="F26B43"/>
          </p15:clr>
        </p15:guide>
        <p15:guide id="6" orient="horz" pos="96">
          <p15:clr>
            <a:srgbClr val="F26B43"/>
          </p15:clr>
        </p15:guide>
        <p15:guide id="7" orient="horz" pos="4224">
          <p15:clr>
            <a:srgbClr val="F26B43"/>
          </p15:clr>
        </p15:guide>
        <p15:guide id="8" orient="horz" pos="1094" userDrawn="1">
          <p15:clr>
            <a:srgbClr val="F26B43"/>
          </p15:clr>
        </p15:guide>
        <p15:guide id="0" pos="3840" userDrawn="1">
          <p15:clr>
            <a:srgbClr val="F26B43"/>
          </p15:clr>
        </p15:guide>
        <p15:guide id="9" orient="horz" pos="3893" userDrawn="1">
          <p15:clr>
            <a:srgbClr val="F26B43"/>
          </p15:clr>
        </p15:guide>
        <p15:guide id="10" orient="horz" pos="1389" userDrawn="1">
          <p15:clr>
            <a:srgbClr val="547EB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Title Text</a:t>
            </a:r>
            <a:br>
              <a:rPr lang="en-US" dirty="0" smtClean="0"/>
            </a:br>
            <a:r>
              <a:rPr lang="en-US" dirty="0" smtClean="0"/>
              <a:t>with up to two lines</a:t>
            </a:r>
            <a:endParaRPr lang="en-US" dirty="0"/>
          </a:p>
        </p:txBody>
      </p:sp>
      <p:sp>
        <p:nvSpPr>
          <p:cNvPr id="3" name="Text Placeholder"/>
          <p:cNvSpPr>
            <a:spLocks noGrp="1"/>
          </p:cNvSpPr>
          <p:nvPr>
            <p:ph type="body" idx="1"/>
          </p:nvPr>
        </p:nvSpPr>
        <p:spPr>
          <a:xfrm>
            <a:off x="946786" y="1728000"/>
            <a:ext cx="10311765" cy="4452138"/>
          </a:xfrm>
          <a:prstGeom prst="rect">
            <a:avLst/>
          </a:prstGeom>
        </p:spPr>
        <p:txBody>
          <a:bodyPr vert="horz" lIns="0" tIns="45720" rIns="91440" bIns="45720" rtlCol="0">
            <a:noAutofit/>
          </a:bodyPr>
          <a:lstStyle/>
          <a:p>
            <a:pPr lvl="0"/>
            <a:r>
              <a:rPr lang="en-US" dirty="0" smtClean="0"/>
              <a:t>First level 28 </a:t>
            </a:r>
            <a:r>
              <a:rPr lang="en-US" dirty="0" err="1" smtClean="0"/>
              <a:t>pt</a:t>
            </a:r>
            <a:endParaRPr lang="en-US" dirty="0" smtClean="0"/>
          </a:p>
          <a:p>
            <a:pPr lvl="1"/>
            <a:r>
              <a:rPr lang="en-US" dirty="0" smtClean="0"/>
              <a:t>Second level 20 </a:t>
            </a:r>
            <a:r>
              <a:rPr lang="en-US" dirty="0" err="1" smtClean="0"/>
              <a:t>pt</a:t>
            </a:r>
            <a:endParaRPr lang="en-US" dirty="0" smtClean="0"/>
          </a:p>
          <a:p>
            <a:pPr lvl="2"/>
            <a:r>
              <a:rPr lang="en-US" dirty="0" smtClean="0"/>
              <a:t>Third level 18 </a:t>
            </a:r>
            <a:r>
              <a:rPr lang="en-US" dirty="0" err="1" smtClean="0"/>
              <a:t>pt</a:t>
            </a:r>
            <a:endParaRPr lang="en-US" dirty="0" smtClean="0"/>
          </a:p>
          <a:p>
            <a:pPr lvl="3"/>
            <a:r>
              <a:rPr lang="en-US" dirty="0" smtClean="0"/>
              <a:t>Fourth level 16 </a:t>
            </a:r>
            <a:r>
              <a:rPr lang="en-US" dirty="0" err="1" smtClean="0"/>
              <a:t>pt</a:t>
            </a:r>
            <a:endParaRPr lang="en-US" dirty="0" smtClean="0"/>
          </a:p>
          <a:p>
            <a:pPr lvl="4"/>
            <a:r>
              <a:rPr lang="en-US" dirty="0" smtClean="0"/>
              <a:t>Fifth level – avoid as too small</a:t>
            </a:r>
            <a:endParaRPr lang="en-US" dirty="0"/>
          </a:p>
        </p:txBody>
      </p:sp>
      <p:sp>
        <p:nvSpPr>
          <p:cNvPr id="24"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solidFill>
                  <a:srgbClr val="FFFFFF">
                    <a:lumMod val="75000"/>
                  </a:srgbClr>
                </a:solidFill>
              </a:rPr>
              <a:pPr/>
              <a:t>‹#›</a:t>
            </a:fld>
            <a:endParaRPr lang="en-US" dirty="0">
              <a:solidFill>
                <a:srgbClr val="FFFFFF">
                  <a:lumMod val="75000"/>
                </a:srgbClr>
              </a:solidFill>
            </a:endParaRPr>
          </a:p>
        </p:txBody>
      </p:sp>
      <p:grpSp>
        <p:nvGrpSpPr>
          <p:cNvPr id="54" name="Logo"/>
          <p:cNvGrpSpPr>
            <a:grpSpLocks noChangeAspect="1"/>
          </p:cNvGrpSpPr>
          <p:nvPr userDrawn="1"/>
        </p:nvGrpSpPr>
        <p:grpSpPr>
          <a:xfrm>
            <a:off x="11051812" y="6398865"/>
            <a:ext cx="875755" cy="212246"/>
            <a:chOff x="941528" y="4056809"/>
            <a:chExt cx="1454151" cy="352425"/>
          </a:xfrm>
          <a:solidFill>
            <a:schemeClr val="bg1">
              <a:lumMod val="75000"/>
            </a:schemeClr>
          </a:solidFill>
        </p:grpSpPr>
        <p:sp>
          <p:nvSpPr>
            <p:cNvPr id="55" name="Freeform 5"/>
            <p:cNvSpPr>
              <a:spLocks/>
            </p:cNvSpPr>
            <p:nvPr/>
          </p:nvSpPr>
          <p:spPr bwMode="auto">
            <a:xfrm>
              <a:off x="1009791" y="4056809"/>
              <a:ext cx="282575" cy="282575"/>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6" name="Freeform 6"/>
            <p:cNvSpPr>
              <a:spLocks/>
            </p:cNvSpPr>
            <p:nvPr/>
          </p:nvSpPr>
          <p:spPr bwMode="auto">
            <a:xfrm>
              <a:off x="941528" y="4125071"/>
              <a:ext cx="282575" cy="284163"/>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7" name="Freeform 7"/>
            <p:cNvSpPr>
              <a:spLocks/>
            </p:cNvSpPr>
            <p:nvPr/>
          </p:nvSpPr>
          <p:spPr bwMode="auto">
            <a:xfrm>
              <a:off x="1374916" y="4056809"/>
              <a:ext cx="163513" cy="152400"/>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8" name="Rectangle 8"/>
            <p:cNvSpPr>
              <a:spLocks noChangeArrowheads="1"/>
            </p:cNvSpPr>
            <p:nvPr/>
          </p:nvSpPr>
          <p:spPr bwMode="auto">
            <a:xfrm>
              <a:off x="1614628" y="4056809"/>
              <a:ext cx="28575" cy="152400"/>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9" name="Freeform 9"/>
            <p:cNvSpPr>
              <a:spLocks/>
            </p:cNvSpPr>
            <p:nvPr/>
          </p:nvSpPr>
          <p:spPr bwMode="auto">
            <a:xfrm>
              <a:off x="1720991" y="4056809"/>
              <a:ext cx="147638" cy="152400"/>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0" name="Freeform 10"/>
            <p:cNvSpPr>
              <a:spLocks noEditPoints="1"/>
            </p:cNvSpPr>
            <p:nvPr/>
          </p:nvSpPr>
          <p:spPr bwMode="auto">
            <a:xfrm>
              <a:off x="1944828" y="4056809"/>
              <a:ext cx="149225" cy="152400"/>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1" name="Freeform 11"/>
            <p:cNvSpPr>
              <a:spLocks noEditPoints="1"/>
            </p:cNvSpPr>
            <p:nvPr/>
          </p:nvSpPr>
          <p:spPr bwMode="auto">
            <a:xfrm>
              <a:off x="2170253" y="4056809"/>
              <a:ext cx="147638" cy="152400"/>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2" name="Freeform 12"/>
            <p:cNvSpPr>
              <a:spLocks/>
            </p:cNvSpPr>
            <p:nvPr/>
          </p:nvSpPr>
          <p:spPr bwMode="auto">
            <a:xfrm>
              <a:off x="1374916" y="4256834"/>
              <a:ext cx="149225" cy="150813"/>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3" name="Freeform 13"/>
            <p:cNvSpPr>
              <a:spLocks noEditPoints="1"/>
            </p:cNvSpPr>
            <p:nvPr/>
          </p:nvSpPr>
          <p:spPr bwMode="auto">
            <a:xfrm>
              <a:off x="1565416" y="4256834"/>
              <a:ext cx="147638" cy="150813"/>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4" name="Freeform 14"/>
            <p:cNvSpPr>
              <a:spLocks/>
            </p:cNvSpPr>
            <p:nvPr/>
          </p:nvSpPr>
          <p:spPr bwMode="auto">
            <a:xfrm>
              <a:off x="1767028" y="4256834"/>
              <a:ext cx="147638" cy="152400"/>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5" name="Freeform 15"/>
            <p:cNvSpPr>
              <a:spLocks/>
            </p:cNvSpPr>
            <p:nvPr/>
          </p:nvSpPr>
          <p:spPr bwMode="auto">
            <a:xfrm>
              <a:off x="1968641" y="4256834"/>
              <a:ext cx="147638" cy="150813"/>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6" name="Freeform 16"/>
            <p:cNvSpPr>
              <a:spLocks/>
            </p:cNvSpPr>
            <p:nvPr/>
          </p:nvSpPr>
          <p:spPr bwMode="auto">
            <a:xfrm>
              <a:off x="2168666" y="4256834"/>
              <a:ext cx="149225" cy="152400"/>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7" name="Freeform 17"/>
            <p:cNvSpPr>
              <a:spLocks noEditPoints="1"/>
            </p:cNvSpPr>
            <p:nvPr/>
          </p:nvSpPr>
          <p:spPr bwMode="auto">
            <a:xfrm>
              <a:off x="2340116" y="4058396"/>
              <a:ext cx="55563" cy="55563"/>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sp>
        <p:nvSpPr>
          <p:cNvPr id="21" name="Blue bar"/>
          <p:cNvSpPr/>
          <p:nvPr userDrawn="1"/>
        </p:nvSpPr>
        <p:spPr>
          <a:xfrm>
            <a:off x="944563" y="0"/>
            <a:ext cx="1799696" cy="151844"/>
          </a:xfrm>
          <a:prstGeom prst="rect">
            <a:avLst/>
          </a:prstGeom>
          <a:solidFill>
            <a:srgbClr val="0079EF"/>
          </a:solidFill>
          <a:ln w="12700">
            <a:miter lim="400000"/>
          </a:ln>
        </p:spPr>
        <p:txBody>
          <a:bodyPr lIns="45719" rIns="45719" anchor="ctr"/>
          <a:lstStyle/>
          <a:p>
            <a:pPr algn="ctr">
              <a:defRPr>
                <a:solidFill>
                  <a:srgbClr val="FFFFFF"/>
                </a:solidFill>
              </a:defRPr>
            </a:pPr>
            <a:endParaRPr>
              <a:solidFill>
                <a:srgbClr val="FFFFFF"/>
              </a:solidFill>
            </a:endParaRPr>
          </a:p>
        </p:txBody>
      </p:sp>
    </p:spTree>
    <p:extLst>
      <p:ext uri="{BB962C8B-B14F-4D97-AF65-F5344CB8AC3E}">
        <p14:creationId xmlns:p14="http://schemas.microsoft.com/office/powerpoint/2010/main" val="3722875886"/>
      </p:ext>
    </p:extLst>
  </p:cSld>
  <p:clrMap bg1="lt1" tx1="dk1" bg2="lt2" tx2="dk2" accent1="accent1" accent2="accent2" accent3="accent3" accent4="accent4" accent5="accent5" accent6="accent6" hlink="hlink" folHlink="folHlink"/>
  <p:sldLayoutIdLst>
    <p:sldLayoutId id="2147483895" r:id="rId1"/>
    <p:sldLayoutId id="2147484028" r:id="rId2"/>
    <p:sldLayoutId id="2147483982" r:id="rId3"/>
    <p:sldLayoutId id="2147484029" r:id="rId4"/>
    <p:sldLayoutId id="2147484030" r:id="rId5"/>
    <p:sldLayoutId id="2147484033" r:id="rId6"/>
    <p:sldLayoutId id="2147484034" r:id="rId7"/>
    <p:sldLayoutId id="2147484035" r:id="rId8"/>
    <p:sldLayoutId id="2147484036" r:id="rId9"/>
    <p:sldLayoutId id="2147484041" r:id="rId10"/>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3600" b="1" kern="1200" baseline="0">
          <a:solidFill>
            <a:schemeClr val="tx1"/>
          </a:solidFill>
          <a:latin typeface="+mj-lt"/>
          <a:ea typeface="+mj-ea"/>
          <a:cs typeface="+mj-cs"/>
        </a:defRPr>
      </a:lvl1pPr>
    </p:titleStyle>
    <p:body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8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7092">
          <p15:clr>
            <a:srgbClr val="F26B43"/>
          </p15:clr>
        </p15:guide>
        <p15:guide id="3" pos="595">
          <p15:clr>
            <a:srgbClr val="F26B43"/>
          </p15:clr>
        </p15:guide>
        <p15:guide id="4" orient="horz" pos="540">
          <p15:clr>
            <a:srgbClr val="F26B43"/>
          </p15:clr>
        </p15:guide>
        <p15:guide id="5" orient="horz" pos="96">
          <p15:clr>
            <a:srgbClr val="F26B43"/>
          </p15:clr>
        </p15:guide>
        <p15:guide id="6" orient="horz" pos="4224">
          <p15:clr>
            <a:srgbClr val="F26B43"/>
          </p15:clr>
        </p15:guide>
        <p15:guide id="7" orient="horz" pos="1094">
          <p15:clr>
            <a:srgbClr val="F26B43"/>
          </p15:clr>
        </p15:guide>
        <p15:guide id="8" pos="3840">
          <p15:clr>
            <a:srgbClr val="F26B43"/>
          </p15:clr>
        </p15:guide>
        <p15:guide id="9" orient="horz" pos="3893">
          <p15:clr>
            <a:srgbClr val="F26B43"/>
          </p15:clr>
        </p15:guide>
        <p15:guide id="10" orient="horz" pos="1389">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stretch>
            <a:fillRect/>
          </a:stretch>
        </p:blipFill>
        <p:spPr>
          <a:xfrm>
            <a:off x="-334898" y="-33552"/>
            <a:ext cx="12526898" cy="6948514"/>
          </a:xfrm>
          <a:prstGeom prst="rect">
            <a:avLst/>
          </a:prstGeom>
        </p:spPr>
      </p:pic>
      <p:sp>
        <p:nvSpPr>
          <p:cNvPr id="20" name="Rectangle 8"/>
          <p:cNvSpPr/>
          <p:nvPr/>
        </p:nvSpPr>
        <p:spPr>
          <a:xfrm>
            <a:off x="1048005" y="0"/>
            <a:ext cx="1799696" cy="151844"/>
          </a:xfrm>
          <a:prstGeom prst="rect">
            <a:avLst/>
          </a:prstGeom>
          <a:solidFill>
            <a:srgbClr val="FFFFFF"/>
          </a:solidFill>
          <a:ln w="12700">
            <a:miter lim="400000"/>
          </a:ln>
        </p:spPr>
        <p:txBody>
          <a:bodyPr lIns="45719" rIns="45719" anchor="ctr"/>
          <a:lstStyle/>
          <a:p>
            <a:pPr algn="ctr">
              <a:defRPr>
                <a:solidFill>
                  <a:srgbClr val="808080"/>
                </a:solidFill>
              </a:defRPr>
            </a:pPr>
            <a:endParaRPr dirty="0">
              <a:solidFill>
                <a:srgbClr val="808080"/>
              </a:solidFill>
            </a:endParaRPr>
          </a:p>
        </p:txBody>
      </p:sp>
      <p:grpSp>
        <p:nvGrpSpPr>
          <p:cNvPr id="21" name="Group 9"/>
          <p:cNvGrpSpPr/>
          <p:nvPr/>
        </p:nvGrpSpPr>
        <p:grpSpPr>
          <a:xfrm>
            <a:off x="1048005" y="766394"/>
            <a:ext cx="1930326" cy="467408"/>
            <a:chOff x="0" y="0"/>
            <a:chExt cx="1930325" cy="467406"/>
          </a:xfrm>
        </p:grpSpPr>
        <p:sp>
          <p:nvSpPr>
            <p:cNvPr id="22" name="Freeform 5"/>
            <p:cNvSpPr/>
            <p:nvPr/>
          </p:nvSpPr>
          <p:spPr>
            <a:xfrm>
              <a:off x="0" y="97123"/>
              <a:ext cx="370283" cy="3702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311" y="0"/>
                  </a:lnTo>
                  <a:lnTo>
                    <a:pt x="5311" y="16289"/>
                  </a:lnTo>
                  <a:lnTo>
                    <a:pt x="21600" y="16289"/>
                  </a:lnTo>
                  <a:lnTo>
                    <a:pt x="21600" y="21600"/>
                  </a:lnTo>
                  <a:lnTo>
                    <a:pt x="0"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3" name="Freeform 6"/>
            <p:cNvSpPr/>
            <p:nvPr/>
          </p:nvSpPr>
          <p:spPr>
            <a:xfrm>
              <a:off x="91053" y="12140"/>
              <a:ext cx="370283" cy="364213"/>
            </a:xfrm>
            <a:custGeom>
              <a:avLst/>
              <a:gdLst/>
              <a:ahLst/>
              <a:cxnLst>
                <a:cxn ang="0">
                  <a:pos x="wd2" y="hd2"/>
                </a:cxn>
                <a:cxn ang="5400000">
                  <a:pos x="wd2" y="hd2"/>
                </a:cxn>
                <a:cxn ang="10800000">
                  <a:pos x="wd2" y="hd2"/>
                </a:cxn>
                <a:cxn ang="16200000">
                  <a:pos x="wd2" y="hd2"/>
                </a:cxn>
              </a:cxnLst>
              <a:rect l="0" t="0" r="r" b="b"/>
              <a:pathLst>
                <a:path w="21600" h="21600" extrusionOk="0">
                  <a:moveTo>
                    <a:pt x="0" y="5040"/>
                  </a:moveTo>
                  <a:lnTo>
                    <a:pt x="0" y="0"/>
                  </a:lnTo>
                  <a:lnTo>
                    <a:pt x="21600" y="0"/>
                  </a:lnTo>
                  <a:lnTo>
                    <a:pt x="21600" y="21600"/>
                  </a:lnTo>
                  <a:lnTo>
                    <a:pt x="16289" y="21600"/>
                  </a:lnTo>
                  <a:lnTo>
                    <a:pt x="16289" y="5040"/>
                  </a:lnTo>
                  <a:lnTo>
                    <a:pt x="0" y="504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4" name="Freeform 7"/>
            <p:cNvSpPr/>
            <p:nvPr/>
          </p:nvSpPr>
          <p:spPr>
            <a:xfrm>
              <a:off x="564529" y="12140"/>
              <a:ext cx="21245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7897" y="0"/>
                  </a:lnTo>
                  <a:lnTo>
                    <a:pt x="11109" y="10800"/>
                  </a:lnTo>
                  <a:lnTo>
                    <a:pt x="4320" y="0"/>
                  </a:lnTo>
                  <a:lnTo>
                    <a:pt x="0" y="0"/>
                  </a:lnTo>
                  <a:lnTo>
                    <a:pt x="0" y="21600"/>
                  </a:lnTo>
                  <a:lnTo>
                    <a:pt x="4320" y="21600"/>
                  </a:lnTo>
                  <a:lnTo>
                    <a:pt x="4320" y="7425"/>
                  </a:lnTo>
                  <a:lnTo>
                    <a:pt x="9874" y="16200"/>
                  </a:lnTo>
                  <a:lnTo>
                    <a:pt x="12343" y="16200"/>
                  </a:lnTo>
                  <a:lnTo>
                    <a:pt x="17897" y="7425"/>
                  </a:lnTo>
                  <a:lnTo>
                    <a:pt x="17897" y="21600"/>
                  </a:ln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5" name="Freeform 8"/>
            <p:cNvSpPr/>
            <p:nvPr/>
          </p:nvSpPr>
          <p:spPr>
            <a:xfrm>
              <a:off x="880180" y="12140"/>
              <a:ext cx="36422" cy="194248"/>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6" name="Freeform 9"/>
            <p:cNvSpPr/>
            <p:nvPr/>
          </p:nvSpPr>
          <p:spPr>
            <a:xfrm>
              <a:off x="1019794" y="12140"/>
              <a:ext cx="18817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14850"/>
                  </a:lnTo>
                  <a:lnTo>
                    <a:pt x="17419" y="14850"/>
                  </a:lnTo>
                  <a:lnTo>
                    <a:pt x="17419" y="17550"/>
                  </a:lnTo>
                  <a:lnTo>
                    <a:pt x="4181" y="17550"/>
                  </a:lnTo>
                  <a:lnTo>
                    <a:pt x="4181" y="4050"/>
                  </a:lnTo>
                  <a:lnTo>
                    <a:pt x="17419" y="4050"/>
                  </a:lnTo>
                  <a:lnTo>
                    <a:pt x="17419" y="6075"/>
                  </a:lnTo>
                  <a:lnTo>
                    <a:pt x="21600" y="6750"/>
                  </a:lnTo>
                  <a:lnTo>
                    <a:pt x="21600" y="0"/>
                  </a:lnTo>
                  <a:lnTo>
                    <a:pt x="0" y="0"/>
                  </a:lnTo>
                  <a:lnTo>
                    <a:pt x="0" y="20925"/>
                  </a:lnTo>
                  <a:lnTo>
                    <a:pt x="2090" y="21600"/>
                  </a:lnTo>
                  <a:lnTo>
                    <a:pt x="19510" y="21600"/>
                  </a:lnTo>
                  <a:lnTo>
                    <a:pt x="21600" y="20925"/>
                  </a:lnTo>
                  <a:lnTo>
                    <a:pt x="21600" y="19575"/>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7" name="Freeform 10"/>
            <p:cNvSpPr/>
            <p:nvPr/>
          </p:nvSpPr>
          <p:spPr>
            <a:xfrm>
              <a:off x="1311164" y="12140"/>
              <a:ext cx="19424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850" y="12825"/>
                  </a:lnTo>
                  <a:lnTo>
                    <a:pt x="19575" y="12825"/>
                  </a:lnTo>
                  <a:lnTo>
                    <a:pt x="20925" y="12150"/>
                  </a:lnTo>
                  <a:lnTo>
                    <a:pt x="21600" y="10800"/>
                  </a:lnTo>
                  <a:lnTo>
                    <a:pt x="21600" y="2025"/>
                  </a:lnTo>
                  <a:lnTo>
                    <a:pt x="20925" y="0"/>
                  </a:lnTo>
                  <a:lnTo>
                    <a:pt x="0" y="0"/>
                  </a:lnTo>
                  <a:lnTo>
                    <a:pt x="0" y="21600"/>
                  </a:lnTo>
                  <a:lnTo>
                    <a:pt x="4050" y="21600"/>
                  </a:lnTo>
                  <a:lnTo>
                    <a:pt x="4050" y="12825"/>
                  </a:lnTo>
                  <a:lnTo>
                    <a:pt x="9450" y="12825"/>
                  </a:lnTo>
                  <a:lnTo>
                    <a:pt x="16200" y="21600"/>
                  </a:lnTo>
                  <a:lnTo>
                    <a:pt x="21600" y="21600"/>
                  </a:lnTo>
                  <a:close/>
                  <a:moveTo>
                    <a:pt x="4050" y="4050"/>
                  </a:moveTo>
                  <a:lnTo>
                    <a:pt x="16875" y="4050"/>
                  </a:lnTo>
                  <a:lnTo>
                    <a:pt x="16875" y="8775"/>
                  </a:lnTo>
                  <a:lnTo>
                    <a:pt x="4050" y="8775"/>
                  </a:lnTo>
                  <a:lnTo>
                    <a:pt x="4050" y="405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8" name="Freeform 11"/>
            <p:cNvSpPr/>
            <p:nvPr/>
          </p:nvSpPr>
          <p:spPr>
            <a:xfrm>
              <a:off x="1602534" y="12140"/>
              <a:ext cx="19424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2025"/>
                  </a:lnTo>
                  <a:lnTo>
                    <a:pt x="20925" y="0"/>
                  </a:lnTo>
                  <a:lnTo>
                    <a:pt x="675" y="0"/>
                  </a:lnTo>
                  <a:lnTo>
                    <a:pt x="0" y="2025"/>
                  </a:lnTo>
                  <a:lnTo>
                    <a:pt x="0" y="19575"/>
                  </a:lnTo>
                  <a:lnTo>
                    <a:pt x="675" y="20925"/>
                  </a:lnTo>
                  <a:lnTo>
                    <a:pt x="2025" y="21600"/>
                  </a:lnTo>
                  <a:lnTo>
                    <a:pt x="19575" y="21600"/>
                  </a:lnTo>
                  <a:lnTo>
                    <a:pt x="20925" y="20925"/>
                  </a:lnTo>
                  <a:lnTo>
                    <a:pt x="21600" y="19575"/>
                  </a:lnTo>
                  <a:close/>
                  <a:moveTo>
                    <a:pt x="4050" y="4050"/>
                  </a:moveTo>
                  <a:lnTo>
                    <a:pt x="17550" y="4050"/>
                  </a:lnTo>
                  <a:lnTo>
                    <a:pt x="17550" y="17550"/>
                  </a:lnTo>
                  <a:lnTo>
                    <a:pt x="4050" y="17550"/>
                  </a:lnTo>
                  <a:lnTo>
                    <a:pt x="4050" y="405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9" name="Freeform 12"/>
            <p:cNvSpPr/>
            <p:nvPr/>
          </p:nvSpPr>
          <p:spPr>
            <a:xfrm>
              <a:off x="564529" y="267089"/>
              <a:ext cx="194247"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4582"/>
                  </a:moveTo>
                  <a:lnTo>
                    <a:pt x="21600" y="0"/>
                  </a:lnTo>
                  <a:lnTo>
                    <a:pt x="0" y="0"/>
                  </a:lnTo>
                  <a:lnTo>
                    <a:pt x="0" y="21600"/>
                  </a:lnTo>
                  <a:lnTo>
                    <a:pt x="4725" y="21600"/>
                  </a:lnTo>
                  <a:lnTo>
                    <a:pt x="4725" y="13091"/>
                  </a:lnTo>
                  <a:lnTo>
                    <a:pt x="17550" y="13091"/>
                  </a:lnTo>
                  <a:lnTo>
                    <a:pt x="17550" y="8509"/>
                  </a:lnTo>
                  <a:lnTo>
                    <a:pt x="4725" y="8509"/>
                  </a:lnTo>
                  <a:lnTo>
                    <a:pt x="4725" y="4582"/>
                  </a:lnTo>
                  <a:lnTo>
                    <a:pt x="21600" y="4582"/>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0" name="Freeform 13"/>
            <p:cNvSpPr/>
            <p:nvPr/>
          </p:nvSpPr>
          <p:spPr>
            <a:xfrm>
              <a:off x="813407"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2618"/>
                  </a:lnTo>
                  <a:lnTo>
                    <a:pt x="20925" y="655"/>
                  </a:lnTo>
                  <a:lnTo>
                    <a:pt x="19575" y="0"/>
                  </a:lnTo>
                  <a:lnTo>
                    <a:pt x="2025" y="0"/>
                  </a:lnTo>
                  <a:lnTo>
                    <a:pt x="675" y="655"/>
                  </a:lnTo>
                  <a:lnTo>
                    <a:pt x="0" y="2618"/>
                  </a:lnTo>
                  <a:lnTo>
                    <a:pt x="0" y="19636"/>
                  </a:lnTo>
                  <a:lnTo>
                    <a:pt x="675" y="20945"/>
                  </a:lnTo>
                  <a:lnTo>
                    <a:pt x="2025" y="21600"/>
                  </a:lnTo>
                  <a:lnTo>
                    <a:pt x="19575" y="21600"/>
                  </a:lnTo>
                  <a:lnTo>
                    <a:pt x="20925" y="20945"/>
                  </a:lnTo>
                  <a:lnTo>
                    <a:pt x="21600" y="19636"/>
                  </a:lnTo>
                  <a:close/>
                  <a:moveTo>
                    <a:pt x="4050" y="4582"/>
                  </a:moveTo>
                  <a:lnTo>
                    <a:pt x="17550" y="4582"/>
                  </a:lnTo>
                  <a:lnTo>
                    <a:pt x="17550" y="17018"/>
                  </a:lnTo>
                  <a:lnTo>
                    <a:pt x="4050" y="17018"/>
                  </a:lnTo>
                  <a:lnTo>
                    <a:pt x="4050" y="4582"/>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1" name="Freeform 14"/>
            <p:cNvSpPr/>
            <p:nvPr/>
          </p:nvSpPr>
          <p:spPr>
            <a:xfrm>
              <a:off x="1074426"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4400"/>
                  </a:lnTo>
                  <a:lnTo>
                    <a:pt x="17550" y="15055"/>
                  </a:lnTo>
                  <a:lnTo>
                    <a:pt x="17550" y="17018"/>
                  </a:lnTo>
                  <a:lnTo>
                    <a:pt x="4725" y="17018"/>
                  </a:lnTo>
                  <a:lnTo>
                    <a:pt x="4725" y="4582"/>
                  </a:lnTo>
                  <a:lnTo>
                    <a:pt x="17550" y="4582"/>
                  </a:lnTo>
                  <a:lnTo>
                    <a:pt x="17550" y="6545"/>
                  </a:lnTo>
                  <a:lnTo>
                    <a:pt x="21600" y="7200"/>
                  </a:lnTo>
                  <a:lnTo>
                    <a:pt x="21600" y="2618"/>
                  </a:lnTo>
                  <a:lnTo>
                    <a:pt x="20925" y="655"/>
                  </a:lnTo>
                  <a:lnTo>
                    <a:pt x="19575" y="0"/>
                  </a:lnTo>
                  <a:lnTo>
                    <a:pt x="2700" y="0"/>
                  </a:lnTo>
                  <a:lnTo>
                    <a:pt x="675" y="655"/>
                  </a:lnTo>
                  <a:lnTo>
                    <a:pt x="0" y="2618"/>
                  </a:lnTo>
                  <a:lnTo>
                    <a:pt x="0" y="19636"/>
                  </a:lnTo>
                  <a:lnTo>
                    <a:pt x="675" y="20945"/>
                  </a:lnTo>
                  <a:lnTo>
                    <a:pt x="2700" y="21600"/>
                  </a:lnTo>
                  <a:lnTo>
                    <a:pt x="19575"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2" name="Freeform 15"/>
            <p:cNvSpPr/>
            <p:nvPr/>
          </p:nvSpPr>
          <p:spPr>
            <a:xfrm>
              <a:off x="1341515"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0"/>
                  </a:lnTo>
                  <a:lnTo>
                    <a:pt x="16875" y="0"/>
                  </a:lnTo>
                  <a:lnTo>
                    <a:pt x="16875" y="17018"/>
                  </a:lnTo>
                  <a:lnTo>
                    <a:pt x="4050" y="17018"/>
                  </a:lnTo>
                  <a:lnTo>
                    <a:pt x="4050" y="0"/>
                  </a:lnTo>
                  <a:lnTo>
                    <a:pt x="0" y="0"/>
                  </a:lnTo>
                  <a:lnTo>
                    <a:pt x="0" y="19636"/>
                  </a:lnTo>
                  <a:lnTo>
                    <a:pt x="675" y="20945"/>
                  </a:lnTo>
                  <a:lnTo>
                    <a:pt x="2025" y="21600"/>
                  </a:lnTo>
                  <a:lnTo>
                    <a:pt x="18900"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3" name="Freeform 16"/>
            <p:cNvSpPr/>
            <p:nvPr/>
          </p:nvSpPr>
          <p:spPr>
            <a:xfrm>
              <a:off x="1602534"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1127"/>
                  </a:lnTo>
                  <a:lnTo>
                    <a:pt x="20925" y="9164"/>
                  </a:lnTo>
                  <a:lnTo>
                    <a:pt x="19575" y="8509"/>
                  </a:lnTo>
                  <a:lnTo>
                    <a:pt x="4050" y="8509"/>
                  </a:lnTo>
                  <a:lnTo>
                    <a:pt x="4050" y="4582"/>
                  </a:lnTo>
                  <a:lnTo>
                    <a:pt x="17550" y="4582"/>
                  </a:lnTo>
                  <a:lnTo>
                    <a:pt x="17550" y="6545"/>
                  </a:lnTo>
                  <a:lnTo>
                    <a:pt x="21600" y="7200"/>
                  </a:lnTo>
                  <a:lnTo>
                    <a:pt x="21600" y="2618"/>
                  </a:lnTo>
                  <a:lnTo>
                    <a:pt x="20925" y="655"/>
                  </a:lnTo>
                  <a:lnTo>
                    <a:pt x="19575" y="0"/>
                  </a:lnTo>
                  <a:lnTo>
                    <a:pt x="2025" y="0"/>
                  </a:lnTo>
                  <a:lnTo>
                    <a:pt x="675" y="655"/>
                  </a:lnTo>
                  <a:lnTo>
                    <a:pt x="0" y="2618"/>
                  </a:lnTo>
                  <a:lnTo>
                    <a:pt x="0" y="10473"/>
                  </a:lnTo>
                  <a:lnTo>
                    <a:pt x="675" y="12436"/>
                  </a:lnTo>
                  <a:lnTo>
                    <a:pt x="2025" y="13091"/>
                  </a:lnTo>
                  <a:lnTo>
                    <a:pt x="17550" y="13091"/>
                  </a:lnTo>
                  <a:lnTo>
                    <a:pt x="17550" y="17018"/>
                  </a:lnTo>
                  <a:lnTo>
                    <a:pt x="4050" y="17018"/>
                  </a:lnTo>
                  <a:lnTo>
                    <a:pt x="4050" y="15055"/>
                  </a:lnTo>
                  <a:lnTo>
                    <a:pt x="0" y="14400"/>
                  </a:lnTo>
                  <a:lnTo>
                    <a:pt x="0" y="19636"/>
                  </a:lnTo>
                  <a:lnTo>
                    <a:pt x="675" y="20945"/>
                  </a:lnTo>
                  <a:lnTo>
                    <a:pt x="2025" y="21600"/>
                  </a:lnTo>
                  <a:lnTo>
                    <a:pt x="19575"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000000"/>
                </a:solidFill>
              </a:endParaRPr>
            </a:p>
          </p:txBody>
        </p:sp>
        <p:sp>
          <p:nvSpPr>
            <p:cNvPr id="34" name="Freeform 17"/>
            <p:cNvSpPr/>
            <p:nvPr/>
          </p:nvSpPr>
          <p:spPr>
            <a:xfrm>
              <a:off x="1845342" y="0"/>
              <a:ext cx="84984" cy="8498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6171" y="20057"/>
                  </a:lnTo>
                  <a:lnTo>
                    <a:pt x="3086" y="18514"/>
                  </a:lnTo>
                  <a:lnTo>
                    <a:pt x="0" y="13886"/>
                  </a:lnTo>
                  <a:lnTo>
                    <a:pt x="0" y="6171"/>
                  </a:lnTo>
                  <a:lnTo>
                    <a:pt x="6171" y="0"/>
                  </a:lnTo>
                  <a:lnTo>
                    <a:pt x="13886" y="0"/>
                  </a:lnTo>
                  <a:lnTo>
                    <a:pt x="18514" y="3086"/>
                  </a:lnTo>
                  <a:lnTo>
                    <a:pt x="20057" y="6171"/>
                  </a:lnTo>
                  <a:lnTo>
                    <a:pt x="21600" y="10800"/>
                  </a:lnTo>
                  <a:lnTo>
                    <a:pt x="20057" y="13886"/>
                  </a:lnTo>
                  <a:lnTo>
                    <a:pt x="18514" y="18514"/>
                  </a:lnTo>
                  <a:lnTo>
                    <a:pt x="13886" y="20057"/>
                  </a:lnTo>
                  <a:lnTo>
                    <a:pt x="10800" y="21600"/>
                  </a:lnTo>
                  <a:close/>
                  <a:moveTo>
                    <a:pt x="10800" y="0"/>
                  </a:moveTo>
                  <a:lnTo>
                    <a:pt x="6171" y="1543"/>
                  </a:lnTo>
                  <a:lnTo>
                    <a:pt x="3086" y="3086"/>
                  </a:lnTo>
                  <a:lnTo>
                    <a:pt x="1543" y="6171"/>
                  </a:lnTo>
                  <a:lnTo>
                    <a:pt x="0" y="10800"/>
                  </a:lnTo>
                  <a:lnTo>
                    <a:pt x="3086" y="16971"/>
                  </a:lnTo>
                  <a:lnTo>
                    <a:pt x="6171" y="18514"/>
                  </a:lnTo>
                  <a:lnTo>
                    <a:pt x="10800" y="20057"/>
                  </a:lnTo>
                  <a:lnTo>
                    <a:pt x="16971" y="16971"/>
                  </a:lnTo>
                  <a:lnTo>
                    <a:pt x="20057" y="10800"/>
                  </a:lnTo>
                  <a:lnTo>
                    <a:pt x="18514" y="6171"/>
                  </a:lnTo>
                  <a:lnTo>
                    <a:pt x="16971" y="3086"/>
                  </a:lnTo>
                  <a:lnTo>
                    <a:pt x="10800" y="0"/>
                  </a:lnTo>
                  <a:close/>
                  <a:moveTo>
                    <a:pt x="12343" y="16971"/>
                  </a:moveTo>
                  <a:lnTo>
                    <a:pt x="10800" y="10800"/>
                  </a:lnTo>
                  <a:lnTo>
                    <a:pt x="7714" y="10800"/>
                  </a:lnTo>
                  <a:lnTo>
                    <a:pt x="7714" y="16971"/>
                  </a:lnTo>
                  <a:lnTo>
                    <a:pt x="6171" y="16971"/>
                  </a:lnTo>
                  <a:lnTo>
                    <a:pt x="6171" y="3086"/>
                  </a:lnTo>
                  <a:lnTo>
                    <a:pt x="10800" y="3086"/>
                  </a:lnTo>
                  <a:lnTo>
                    <a:pt x="13886" y="4629"/>
                  </a:lnTo>
                  <a:lnTo>
                    <a:pt x="13886" y="9257"/>
                  </a:lnTo>
                  <a:lnTo>
                    <a:pt x="12343" y="10800"/>
                  </a:lnTo>
                  <a:lnTo>
                    <a:pt x="13886" y="16971"/>
                  </a:lnTo>
                  <a:lnTo>
                    <a:pt x="12343" y="16971"/>
                  </a:lnTo>
                  <a:close/>
                  <a:moveTo>
                    <a:pt x="7714" y="9257"/>
                  </a:moveTo>
                  <a:lnTo>
                    <a:pt x="12343" y="9257"/>
                  </a:lnTo>
                  <a:lnTo>
                    <a:pt x="12343" y="6171"/>
                  </a:lnTo>
                  <a:lnTo>
                    <a:pt x="9257" y="4629"/>
                  </a:lnTo>
                  <a:lnTo>
                    <a:pt x="7714" y="4629"/>
                  </a:lnTo>
                  <a:lnTo>
                    <a:pt x="7714" y="9257"/>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grpSp>
      <p:grpSp>
        <p:nvGrpSpPr>
          <p:cNvPr id="37" name="Group 36">
            <a:extLst>
              <a:ext uri="{FF2B5EF4-FFF2-40B4-BE49-F238E27FC236}">
                <a16:creationId xmlns:a16="http://schemas.microsoft.com/office/drawing/2014/main" xmlns="" id="{E811C88C-6FD4-4438-8976-CBFC5CAE2721}"/>
              </a:ext>
            </a:extLst>
          </p:cNvPr>
          <p:cNvGrpSpPr/>
          <p:nvPr/>
        </p:nvGrpSpPr>
        <p:grpSpPr>
          <a:xfrm>
            <a:off x="4907980" y="5470692"/>
            <a:ext cx="6603026" cy="1333500"/>
            <a:chOff x="6816628" y="5641624"/>
            <a:chExt cx="5138059" cy="951364"/>
          </a:xfrm>
          <a:solidFill>
            <a:srgbClr val="29CEFE">
              <a:alpha val="69804"/>
            </a:srgbClr>
          </a:solidFill>
        </p:grpSpPr>
        <p:sp>
          <p:nvSpPr>
            <p:cNvPr id="38" name="Rectangle 37">
              <a:extLst>
                <a:ext uri="{FF2B5EF4-FFF2-40B4-BE49-F238E27FC236}">
                  <a16:creationId xmlns:a16="http://schemas.microsoft.com/office/drawing/2014/main" xmlns="" id="{3470BD45-42E8-4D5A-9601-8E9122E2E731}"/>
                </a:ext>
              </a:extLst>
            </p:cNvPr>
            <p:cNvSpPr/>
            <p:nvPr/>
          </p:nvSpPr>
          <p:spPr bwMode="ltGray">
            <a:xfrm>
              <a:off x="6816628" y="5641624"/>
              <a:ext cx="5138059" cy="951364"/>
            </a:xfrm>
            <a:prstGeom prst="rect">
              <a:avLst/>
            </a:prstGeom>
            <a:solidFill>
              <a:srgbClr val="0C90EB">
                <a:alpha val="74902"/>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nSpc>
                  <a:spcPct val="90000"/>
                </a:lnSpc>
              </a:pPr>
              <a:r>
                <a:rPr lang="en-US" sz="2200" dirty="0">
                  <a:solidFill>
                    <a:srgbClr val="FFFFFF"/>
                  </a:solidFill>
                  <a:latin typeface="Calibri" panose="020F0502020204030204" pitchFamily="34" charset="0"/>
                  <a:cs typeface="Calibri" panose="020F0502020204030204" pitchFamily="34" charset="0"/>
                </a:rPr>
                <a:t>You can:</a:t>
              </a:r>
            </a:p>
            <a:p>
              <a:pPr marL="457200">
                <a:lnSpc>
                  <a:spcPct val="90000"/>
                </a:lnSpc>
              </a:pPr>
              <a:r>
                <a:rPr lang="en-US" sz="2200" dirty="0">
                  <a:solidFill>
                    <a:srgbClr val="FFFFFF"/>
                  </a:solidFill>
                  <a:latin typeface="Calibri" panose="020F0502020204030204" pitchFamily="34" charset="0"/>
                  <a:cs typeface="Calibri" panose="020F0502020204030204" pitchFamily="34" charset="0"/>
                </a:rPr>
                <a:t>Download the presentation. </a:t>
              </a:r>
            </a:p>
            <a:p>
              <a:pPr marL="457200">
                <a:lnSpc>
                  <a:spcPct val="90000"/>
                </a:lnSpc>
              </a:pPr>
              <a:r>
                <a:rPr lang="en-US" sz="2200" dirty="0">
                  <a:solidFill>
                    <a:srgbClr val="FFFFFF"/>
                  </a:solidFill>
                  <a:latin typeface="Calibri" panose="020F0502020204030204" pitchFamily="34" charset="0"/>
                  <a:cs typeface="Calibri" panose="020F0502020204030204" pitchFamily="34" charset="0"/>
                </a:rPr>
                <a:t>Download PowerPoint slides &amp; speaker notes.</a:t>
              </a:r>
            </a:p>
          </p:txBody>
        </p:sp>
        <p:pic>
          <p:nvPicPr>
            <p:cNvPr id="39" name="Picture 38">
              <a:extLst>
                <a:ext uri="{FF2B5EF4-FFF2-40B4-BE49-F238E27FC236}">
                  <a16:creationId xmlns:a16="http://schemas.microsoft.com/office/drawing/2014/main" xmlns="" id="{4EA29466-D05A-4A73-93D4-567500ABB906}"/>
                </a:ext>
              </a:extLst>
            </p:cNvPr>
            <p:cNvPicPr>
              <a:picLocks noChangeAspect="1"/>
            </p:cNvPicPr>
            <p:nvPr/>
          </p:nvPicPr>
          <p:blipFill>
            <a:blip r:embed="rId4"/>
            <a:stretch>
              <a:fillRect/>
            </a:stretch>
          </p:blipFill>
          <p:spPr>
            <a:xfrm>
              <a:off x="9943015" y="6020995"/>
              <a:ext cx="172274" cy="188183"/>
            </a:xfrm>
            <a:prstGeom prst="rect">
              <a:avLst/>
            </a:prstGeom>
            <a:grpFill/>
            <a:ln>
              <a:solidFill>
                <a:srgbClr val="B2B2B2"/>
              </a:solidFill>
            </a:ln>
          </p:spPr>
        </p:pic>
      </p:grpSp>
      <p:sp>
        <p:nvSpPr>
          <p:cNvPr id="2" name="Title 1"/>
          <p:cNvSpPr>
            <a:spLocks noGrp="1"/>
          </p:cNvSpPr>
          <p:nvPr>
            <p:ph type="ctrTitle"/>
          </p:nvPr>
        </p:nvSpPr>
        <p:spPr>
          <a:xfrm>
            <a:off x="930880" y="3459892"/>
            <a:ext cx="10883168" cy="1295895"/>
          </a:xfrm>
        </p:spPr>
        <p:txBody>
          <a:bodyPr>
            <a:normAutofit fontScale="90000"/>
          </a:bodyPr>
          <a:lstStyle/>
          <a:p>
            <a:r>
              <a:rPr lang="en-US" dirty="0" smtClean="0"/>
              <a:t>Service Management Automation (SMA) Suite</a:t>
            </a:r>
            <a:br>
              <a:rPr lang="en-US" dirty="0" smtClean="0"/>
            </a:br>
            <a:r>
              <a:rPr lang="en-US" sz="4000" dirty="0" smtClean="0"/>
              <a:t>Technical Presentation Training, Level 320</a:t>
            </a:r>
            <a:br>
              <a:rPr lang="en-US" sz="4000" dirty="0" smtClean="0"/>
            </a:br>
            <a:r>
              <a:rPr lang="en-US" sz="4000" dirty="0" smtClean="0"/>
              <a:t>Module </a:t>
            </a:r>
            <a:r>
              <a:rPr lang="en-US" sz="4000" dirty="0" smtClean="0"/>
              <a:t>4:  </a:t>
            </a:r>
            <a:r>
              <a:rPr lang="en-US" sz="4000" dirty="0" smtClean="0"/>
              <a:t>Handling </a:t>
            </a:r>
            <a:r>
              <a:rPr lang="en-US" sz="4000" dirty="0" smtClean="0"/>
              <a:t>Objections</a:t>
            </a:r>
            <a:endParaRPr lang="en-US" sz="4000" dirty="0"/>
          </a:p>
        </p:txBody>
      </p:sp>
      <p:sp>
        <p:nvSpPr>
          <p:cNvPr id="3" name="Text Placeholder 2"/>
          <p:cNvSpPr>
            <a:spLocks noGrp="1"/>
          </p:cNvSpPr>
          <p:nvPr>
            <p:ph type="body" sz="quarter" idx="11"/>
          </p:nvPr>
        </p:nvSpPr>
        <p:spPr>
          <a:xfrm>
            <a:off x="930881" y="6196332"/>
            <a:ext cx="3588366" cy="433067"/>
          </a:xfrm>
        </p:spPr>
        <p:txBody>
          <a:bodyPr/>
          <a:lstStyle/>
          <a:p>
            <a:r>
              <a:rPr lang="en-US" dirty="0" smtClean="0"/>
              <a:t>November 2017</a:t>
            </a:r>
            <a:endParaRPr lang="en-US" dirty="0"/>
          </a:p>
        </p:txBody>
      </p:sp>
      <p:sp>
        <p:nvSpPr>
          <p:cNvPr id="4" name="Text Placeholder 3"/>
          <p:cNvSpPr>
            <a:spLocks noGrp="1"/>
          </p:cNvSpPr>
          <p:nvPr>
            <p:ph type="body" sz="quarter" idx="12"/>
          </p:nvPr>
        </p:nvSpPr>
        <p:spPr/>
        <p:txBody>
          <a:bodyPr/>
          <a:lstStyle/>
          <a:p>
            <a:endParaRPr lang="en-US" dirty="0" smtClean="0"/>
          </a:p>
          <a:p>
            <a:r>
              <a:rPr lang="en-US" dirty="0" smtClean="0"/>
              <a:t>Carol Hibbard</a:t>
            </a:r>
            <a:endParaRPr lang="en-US" dirty="0"/>
          </a:p>
        </p:txBody>
      </p:sp>
      <p:sp>
        <p:nvSpPr>
          <p:cNvPr id="5" name="Slide Number Placeholder 4"/>
          <p:cNvSpPr>
            <a:spLocks noGrp="1"/>
          </p:cNvSpPr>
          <p:nvPr>
            <p:ph type="sldNum" sz="quarter" idx="4"/>
          </p:nvPr>
        </p:nvSpPr>
        <p:spPr/>
        <p:txBody>
          <a:bodyPr/>
          <a:lstStyle/>
          <a:p>
            <a:fld id="{0FB999A9-77CE-4AD1-9911-24A29F08BC34}" type="slidenum">
              <a:rPr lang="en-US" smtClean="0"/>
              <a:pPr/>
              <a:t>1</a:t>
            </a:fld>
            <a:endParaRPr lang="en-US" dirty="0"/>
          </a:p>
        </p:txBody>
      </p:sp>
    </p:spTree>
    <p:extLst>
      <p:ext uri="{BB962C8B-B14F-4D97-AF65-F5344CB8AC3E}">
        <p14:creationId xmlns:p14="http://schemas.microsoft.com/office/powerpoint/2010/main" val="1066161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37"/>
                                        </p:tgtEl>
                                        <p:attrNameLst>
                                          <p:attrName>r</p:attrName>
                                        </p:attrNameLst>
                                      </p:cBhvr>
                                    </p:animRot>
                                    <p:animRot by="-240000">
                                      <p:cBhvr>
                                        <p:cTn id="10" dur="200" fill="hold">
                                          <p:stCondLst>
                                            <p:cond delay="200"/>
                                          </p:stCondLst>
                                        </p:cTn>
                                        <p:tgtEl>
                                          <p:spTgt spid="37"/>
                                        </p:tgtEl>
                                        <p:attrNameLst>
                                          <p:attrName>r</p:attrName>
                                        </p:attrNameLst>
                                      </p:cBhvr>
                                    </p:animRot>
                                    <p:animRot by="240000">
                                      <p:cBhvr>
                                        <p:cTn id="11" dur="200" fill="hold">
                                          <p:stCondLst>
                                            <p:cond delay="400"/>
                                          </p:stCondLst>
                                        </p:cTn>
                                        <p:tgtEl>
                                          <p:spTgt spid="37"/>
                                        </p:tgtEl>
                                        <p:attrNameLst>
                                          <p:attrName>r</p:attrName>
                                        </p:attrNameLst>
                                      </p:cBhvr>
                                    </p:animRot>
                                    <p:animRot by="-240000">
                                      <p:cBhvr>
                                        <p:cTn id="12" dur="200" fill="hold">
                                          <p:stCondLst>
                                            <p:cond delay="600"/>
                                          </p:stCondLst>
                                        </p:cTn>
                                        <p:tgtEl>
                                          <p:spTgt spid="37"/>
                                        </p:tgtEl>
                                        <p:attrNameLst>
                                          <p:attrName>r</p:attrName>
                                        </p:attrNameLst>
                                      </p:cBhvr>
                                    </p:animRot>
                                    <p:animRot by="120000">
                                      <p:cBhvr>
                                        <p:cTn id="13" dur="200" fill="hold">
                                          <p:stCondLst>
                                            <p:cond delay="800"/>
                                          </p:stCondLst>
                                        </p:cTn>
                                        <p:tgtEl>
                                          <p:spTgt spid="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Will they let you join their team?</a:t>
            </a:r>
            <a:endParaRPr lang="en-US" dirty="0"/>
          </a:p>
        </p:txBody>
      </p:sp>
      <p:sp>
        <p:nvSpPr>
          <p:cNvPr id="14" name="Text Placeholder 13"/>
          <p:cNvSpPr>
            <a:spLocks noGrp="1"/>
          </p:cNvSpPr>
          <p:nvPr>
            <p:ph type="body" sz="quarter" idx="13"/>
          </p:nvPr>
        </p:nvSpPr>
        <p:spPr/>
        <p:txBody>
          <a:bodyPr/>
          <a:lstStyle/>
          <a:p>
            <a:r>
              <a:rPr lang="en-US" dirty="0" smtClean="0"/>
              <a:t>Question handling techniques</a:t>
            </a:r>
            <a:endParaRPr lang="en-US" dirty="0"/>
          </a:p>
        </p:txBody>
      </p:sp>
      <p:sp>
        <p:nvSpPr>
          <p:cNvPr id="10" name="Content Placeholder 9"/>
          <p:cNvSpPr>
            <a:spLocks noGrp="1"/>
          </p:cNvSpPr>
          <p:nvPr>
            <p:ph sz="half" idx="2"/>
          </p:nvPr>
        </p:nvSpPr>
        <p:spPr>
          <a:xfrm>
            <a:off x="609441" y="1676400"/>
            <a:ext cx="5303520" cy="4572000"/>
          </a:xfrm>
        </p:spPr>
        <p:txBody>
          <a:bodyPr>
            <a:normAutofit fontScale="92500" lnSpcReduction="20000"/>
          </a:bodyPr>
          <a:lstStyle/>
          <a:p>
            <a:pPr marL="0" indent="0">
              <a:buNone/>
            </a:pPr>
            <a:r>
              <a:rPr lang="en-US" b="1" dirty="0"/>
              <a:t>Politics</a:t>
            </a:r>
          </a:p>
          <a:p>
            <a:pPr lvl="1"/>
            <a:r>
              <a:rPr lang="en-US" dirty="0"/>
              <a:t>Customer groups have conflicting opinions? </a:t>
            </a:r>
            <a:endParaRPr lang="en-US" dirty="0" smtClean="0"/>
          </a:p>
          <a:p>
            <a:pPr lvl="1"/>
            <a:r>
              <a:rPr lang="en-US" dirty="0" smtClean="0"/>
              <a:t>Supporters of the incumbent product? </a:t>
            </a:r>
          </a:p>
          <a:p>
            <a:pPr lvl="1"/>
            <a:endParaRPr lang="en-US" dirty="0"/>
          </a:p>
          <a:p>
            <a:pPr marL="0" indent="0">
              <a:buNone/>
            </a:pPr>
            <a:r>
              <a:rPr lang="en-US" b="1" dirty="0"/>
              <a:t>Power</a:t>
            </a:r>
          </a:p>
          <a:p>
            <a:pPr lvl="1"/>
            <a:r>
              <a:rPr lang="en-US" dirty="0"/>
              <a:t>Outspoken expert monopolizes or wants to stump the chump? </a:t>
            </a:r>
          </a:p>
          <a:p>
            <a:pPr lvl="1"/>
            <a:r>
              <a:rPr lang="en-US" dirty="0"/>
              <a:t>Silent objector?</a:t>
            </a:r>
          </a:p>
          <a:p>
            <a:pPr marL="182880" lvl="1">
              <a:spcBef>
                <a:spcPts val="1200"/>
              </a:spcBef>
            </a:pPr>
            <a:endParaRPr lang="en-US" dirty="0"/>
          </a:p>
          <a:p>
            <a:pPr marL="0" indent="0">
              <a:buNone/>
            </a:pPr>
            <a:r>
              <a:rPr lang="en-US" b="1" dirty="0"/>
              <a:t>Position</a:t>
            </a:r>
          </a:p>
          <a:p>
            <a:pPr lvl="1"/>
            <a:r>
              <a:rPr lang="en-US" dirty="0"/>
              <a:t>Executive in the room inhibiting audience participation? </a:t>
            </a:r>
          </a:p>
          <a:p>
            <a:pPr lvl="1"/>
            <a:r>
              <a:rPr lang="en-US" dirty="0"/>
              <a:t>No decision maker in the room?   </a:t>
            </a:r>
          </a:p>
        </p:txBody>
      </p:sp>
      <p:sp>
        <p:nvSpPr>
          <p:cNvPr id="8" name="Slide Number Placeholder 7"/>
          <p:cNvSpPr>
            <a:spLocks noGrp="1"/>
          </p:cNvSpPr>
          <p:nvPr>
            <p:ph type="sldNum" sz="quarter" idx="4294967295"/>
          </p:nvPr>
        </p:nvSpPr>
        <p:spPr>
          <a:xfrm>
            <a:off x="11102802" y="5726449"/>
            <a:ext cx="465888" cy="203292"/>
          </a:xfrm>
          <a:prstGeom prst="rect">
            <a:avLst/>
          </a:prstGeom>
        </p:spPr>
        <p:txBody>
          <a:bodyPr/>
          <a:lstStyle/>
          <a:p>
            <a:fld id="{B016F8AB-BCEA-4347-8BA6-BE776009BC89}" type="slidenum">
              <a:rPr lang="en-US" smtClean="0"/>
              <a:t>2</a:t>
            </a:fld>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902" y="2831397"/>
            <a:ext cx="1099852" cy="1111429"/>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9974" y="1666283"/>
            <a:ext cx="1077165" cy="953243"/>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5514" y="2696293"/>
            <a:ext cx="667288" cy="1121044"/>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40252" y="4002051"/>
            <a:ext cx="975710" cy="1397217"/>
          </a:xfrm>
          <a:prstGeom prst="rect">
            <a:avLst/>
          </a:prstGeom>
        </p:spPr>
      </p:pic>
      <p:sp>
        <p:nvSpPr>
          <p:cNvPr id="3" name="Oval 2"/>
          <p:cNvSpPr/>
          <p:nvPr/>
        </p:nvSpPr>
        <p:spPr bwMode="ltGray">
          <a:xfrm>
            <a:off x="6920491" y="1476526"/>
            <a:ext cx="4658892" cy="44958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grpSp>
        <p:nvGrpSpPr>
          <p:cNvPr id="25" name="Group 24"/>
          <p:cNvGrpSpPr/>
          <p:nvPr/>
        </p:nvGrpSpPr>
        <p:grpSpPr>
          <a:xfrm>
            <a:off x="1772388" y="5242577"/>
            <a:ext cx="969471" cy="390524"/>
            <a:chOff x="3578225" y="1146175"/>
            <a:chExt cx="5038725" cy="2111375"/>
          </a:xfrm>
          <a:noFill/>
        </p:grpSpPr>
        <p:sp>
          <p:nvSpPr>
            <p:cNvPr id="26"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27"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87971" y="4193895"/>
            <a:ext cx="980111" cy="1319993"/>
          </a:xfrm>
          <a:prstGeom prst="rect">
            <a:avLst/>
          </a:prstGeom>
        </p:spPr>
      </p:pic>
      <p:sp>
        <p:nvSpPr>
          <p:cNvPr id="28" name="Right Arrow 27"/>
          <p:cNvSpPr/>
          <p:nvPr/>
        </p:nvSpPr>
        <p:spPr>
          <a:xfrm>
            <a:off x="6243626" y="4411383"/>
            <a:ext cx="1591265" cy="536672"/>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8683475" y="2747959"/>
            <a:ext cx="1437416" cy="1319367"/>
          </a:xfrm>
          <a:prstGeom prst="rect">
            <a:avLst/>
          </a:prstGeom>
          <a:noFill/>
        </p:spPr>
        <p:txBody>
          <a:bodyPr wrap="square" rtlCol="0">
            <a:normAutofit/>
          </a:bodyPr>
          <a:lstStyle/>
          <a:p>
            <a:pPr marL="0" defTabSz="430213">
              <a:spcAft>
                <a:spcPts val="400"/>
              </a:spcAft>
              <a:buSzPct val="100000"/>
            </a:pPr>
            <a:r>
              <a:rPr lang="en-US" sz="2300" b="1" dirty="0" smtClean="0">
                <a:solidFill>
                  <a:schemeClr val="accent1"/>
                </a:solidFill>
                <a:latin typeface="HP Simplified" pitchFamily="34" charset="0"/>
                <a:cs typeface="HP Simplified" pitchFamily="34" charset="0"/>
              </a:rPr>
              <a:t>Politics</a:t>
            </a:r>
          </a:p>
          <a:p>
            <a:pPr marL="0" defTabSz="430213">
              <a:spcAft>
                <a:spcPts val="400"/>
              </a:spcAft>
              <a:buSzPct val="100000"/>
            </a:pPr>
            <a:r>
              <a:rPr lang="en-US" sz="2300" b="1" dirty="0" smtClean="0">
                <a:solidFill>
                  <a:schemeClr val="accent1"/>
                </a:solidFill>
                <a:latin typeface="HP Simplified" pitchFamily="34" charset="0"/>
                <a:cs typeface="HP Simplified" pitchFamily="34" charset="0"/>
              </a:rPr>
              <a:t>Power</a:t>
            </a:r>
          </a:p>
          <a:p>
            <a:pPr marL="0" defTabSz="430213">
              <a:spcAft>
                <a:spcPts val="400"/>
              </a:spcAft>
              <a:buSzPct val="100000"/>
            </a:pPr>
            <a:r>
              <a:rPr lang="en-US" sz="2300" b="1" dirty="0" smtClean="0">
                <a:solidFill>
                  <a:schemeClr val="accent1"/>
                </a:solidFill>
                <a:latin typeface="HP Simplified" pitchFamily="34" charset="0"/>
                <a:cs typeface="HP Simplified" pitchFamily="34" charset="0"/>
              </a:rPr>
              <a:t>Position</a:t>
            </a:r>
          </a:p>
        </p:txBody>
      </p:sp>
      <p:sp>
        <p:nvSpPr>
          <p:cNvPr id="30" name="Text Placeholder 10"/>
          <p:cNvSpPr>
            <a:spLocks noGrp="1"/>
          </p:cNvSpPr>
          <p:nvPr>
            <p:ph type="body" idx="1"/>
          </p:nvPr>
        </p:nvSpPr>
        <p:spPr>
          <a:xfrm>
            <a:off x="7534056" y="943126"/>
            <a:ext cx="3429000" cy="320040"/>
          </a:xfrm>
        </p:spPr>
        <p:txBody>
          <a:bodyPr>
            <a:normAutofit fontScale="92500" lnSpcReduction="20000"/>
          </a:bodyPr>
          <a:lstStyle/>
          <a:p>
            <a:r>
              <a:rPr lang="en-US" dirty="0" smtClean="0"/>
              <a:t>Connect with the audience</a:t>
            </a:r>
            <a:endParaRPr lang="en-US"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1192" y="4851008"/>
            <a:ext cx="175261" cy="182880"/>
          </a:xfrm>
          <a:prstGeom prst="rect">
            <a:avLst/>
          </a:prstGeom>
        </p:spPr>
      </p:pic>
    </p:spTree>
    <p:extLst>
      <p:ext uri="{BB962C8B-B14F-4D97-AF65-F5344CB8AC3E}">
        <p14:creationId xmlns:p14="http://schemas.microsoft.com/office/powerpoint/2010/main" val="95958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play audio 1:  Softening a “No” answer</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4294967295"/>
          </p:nvPr>
        </p:nvSpPr>
        <p:spPr>
          <a:xfrm>
            <a:off x="11049000" y="6430868"/>
            <a:ext cx="533399" cy="232147"/>
          </a:xfrm>
          <a:prstGeom prst="rect">
            <a:avLst/>
          </a:prstGeom>
        </p:spPr>
        <p:txBody>
          <a:bodyPr/>
          <a:lstStyle/>
          <a:p>
            <a:fld id="{B016F8AB-BCEA-4347-8BA6-BE776009BC89}" type="slidenum">
              <a:rPr lang="en-US" smtClean="0">
                <a:solidFill>
                  <a:srgbClr val="5F7A76"/>
                </a:solidFill>
              </a:rPr>
              <a:pPr/>
              <a:t>3</a:t>
            </a:fld>
            <a:endParaRPr lang="en-US">
              <a:solidFill>
                <a:srgbClr val="5F7A76"/>
              </a:solidFill>
            </a:endParaRPr>
          </a:p>
        </p:txBody>
      </p:sp>
    </p:spTree>
    <p:extLst>
      <p:ext uri="{BB962C8B-B14F-4D97-AF65-F5344CB8AC3E}">
        <p14:creationId xmlns:p14="http://schemas.microsoft.com/office/powerpoint/2010/main" val="54756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to soften a “No” answer</a:t>
            </a:r>
            <a:endParaRPr lang="en-US" dirty="0"/>
          </a:p>
        </p:txBody>
      </p:sp>
      <p:sp>
        <p:nvSpPr>
          <p:cNvPr id="7" name="Text Placeholder 6"/>
          <p:cNvSpPr>
            <a:spLocks noGrp="1"/>
          </p:cNvSpPr>
          <p:nvPr>
            <p:ph type="body" sz="quarter" idx="13"/>
          </p:nvPr>
        </p:nvSpPr>
        <p:spPr/>
        <p:txBody>
          <a:bodyPr/>
          <a:lstStyle/>
          <a:p>
            <a:r>
              <a:rPr lang="en-US" sz="2000" dirty="0" smtClean="0"/>
              <a:t>Does your automated assignment feature check an agent’s availability before assigning a new ticket?</a:t>
            </a:r>
            <a:endParaRPr lang="en-US" sz="2000" dirty="0"/>
          </a:p>
        </p:txBody>
      </p:sp>
      <p:sp>
        <p:nvSpPr>
          <p:cNvPr id="6" name="Content Placeholder 5"/>
          <p:cNvSpPr>
            <a:spLocks noGrp="1"/>
          </p:cNvSpPr>
          <p:nvPr>
            <p:ph idx="1"/>
          </p:nvPr>
        </p:nvSpPr>
        <p:spPr>
          <a:xfrm>
            <a:off x="609600" y="1752600"/>
            <a:ext cx="10969784" cy="4343399"/>
          </a:xfrm>
        </p:spPr>
        <p:txBody>
          <a:bodyPr>
            <a:normAutofit fontScale="70000" lnSpcReduction="20000"/>
          </a:bodyPr>
          <a:lstStyle/>
          <a:p>
            <a:pPr marL="0" indent="0">
              <a:buNone/>
            </a:pPr>
            <a:r>
              <a:rPr lang="en-US" dirty="0" smtClean="0"/>
              <a:t>Response Conversation:</a:t>
            </a:r>
          </a:p>
          <a:p>
            <a:pPr lvl="1"/>
            <a:r>
              <a:rPr lang="en-US" dirty="0" smtClean="0"/>
              <a:t>Micro Focus:  </a:t>
            </a:r>
            <a:r>
              <a:rPr lang="en-US" dirty="0"/>
              <a:t>Could you clarify your question by describing </a:t>
            </a:r>
            <a:r>
              <a:rPr lang="en-US" dirty="0" smtClean="0"/>
              <a:t>how you are currently automating ticket assignment?</a:t>
            </a:r>
          </a:p>
          <a:p>
            <a:pPr lvl="1"/>
            <a:r>
              <a:rPr lang="en-US" dirty="0" smtClean="0"/>
              <a:t>Customer:    We automatically assign it to a group based on the category and then the manager of that group assigns it to an individual.   The manager has to manually look at the agent’s calendar to verify they are available.</a:t>
            </a:r>
          </a:p>
          <a:p>
            <a:pPr lvl="1"/>
            <a:r>
              <a:rPr lang="en-US" dirty="0" smtClean="0"/>
              <a:t>Micro Focus response:   When they look at the agent’s calendar are they looking at a vacation or work schedule or are they checking the agent’s outlook calendar?</a:t>
            </a:r>
          </a:p>
          <a:p>
            <a:pPr lvl="1"/>
            <a:r>
              <a:rPr lang="en-US" dirty="0" smtClean="0"/>
              <a:t>Customer Best Case:    They are looking at a master vacation and work hours schedule.</a:t>
            </a:r>
          </a:p>
          <a:p>
            <a:pPr lvl="2"/>
            <a:r>
              <a:rPr lang="en-US" dirty="0" smtClean="0"/>
              <a:t>Micro Focus:    We support work schedules and our on-call scheduling feature would allow you to define which agent(s) are available by shift so the ticket could be assigned automatically.   The manager would not have to do anything!</a:t>
            </a:r>
          </a:p>
          <a:p>
            <a:pPr lvl="2"/>
            <a:r>
              <a:rPr lang="en-US" dirty="0" smtClean="0"/>
              <a:t>Customer:   That would be a great improvement.</a:t>
            </a:r>
          </a:p>
          <a:p>
            <a:pPr lvl="1"/>
            <a:r>
              <a:rPr lang="en-US" dirty="0" smtClean="0"/>
              <a:t>Customer Worst Case:    They are looking at their Outlook calendar.</a:t>
            </a:r>
          </a:p>
          <a:p>
            <a:pPr lvl="2"/>
            <a:r>
              <a:rPr lang="en-US" dirty="0" smtClean="0"/>
              <a:t>Micro Focus:   We support work schedules and our on-call scheduling feature would allow you to define which agents(s) are available by shift so the ticket could be assigned automatically.    Would automating assignment at the shift level be an acceptable solution.</a:t>
            </a:r>
          </a:p>
          <a:p>
            <a:pPr lvl="2"/>
            <a:r>
              <a:rPr lang="en-US" dirty="0" smtClean="0"/>
              <a:t>Customer:   Yes, we could live with that but it would be nice to have the Outlook calendar check.</a:t>
            </a:r>
            <a:endParaRPr lang="en-US" dirty="0"/>
          </a:p>
          <a:p>
            <a:pPr lvl="2"/>
            <a:r>
              <a:rPr lang="en-US" dirty="0" smtClean="0"/>
              <a:t> Micro Focus:  At this time, we don’t check Outlook availability.    We update our product functionality frequently with quarterly releases and we have a Design Partner Program that allows customers to provide this type of input for our product roadmap.   </a:t>
            </a:r>
          </a:p>
          <a:p>
            <a:pPr lvl="2"/>
            <a:endParaRPr lang="en-US" dirty="0" smtClean="0"/>
          </a:p>
          <a:p>
            <a:pPr marL="0" indent="0">
              <a:buNone/>
            </a:pPr>
            <a:endParaRPr lang="en-US" dirty="0" smtClean="0"/>
          </a:p>
          <a:p>
            <a:pPr marL="0" indent="0">
              <a:buNone/>
            </a:pP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4</a:t>
            </a:fld>
            <a:endParaRPr lang="en-US">
              <a:solidFill>
                <a:srgbClr val="5F7A76"/>
              </a:solidFill>
            </a:endParaRPr>
          </a:p>
        </p:txBody>
      </p:sp>
    </p:spTree>
    <p:extLst>
      <p:ext uri="{BB962C8B-B14F-4D97-AF65-F5344CB8AC3E}">
        <p14:creationId xmlns:p14="http://schemas.microsoft.com/office/powerpoint/2010/main" val="255072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play audio 2:  Supporter of incumbent solution </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4294967295"/>
          </p:nvPr>
        </p:nvSpPr>
        <p:spPr>
          <a:xfrm>
            <a:off x="11049000" y="6430868"/>
            <a:ext cx="533399" cy="232147"/>
          </a:xfrm>
          <a:prstGeom prst="rect">
            <a:avLst/>
          </a:prstGeom>
        </p:spPr>
        <p:txBody>
          <a:bodyPr/>
          <a:lstStyle/>
          <a:p>
            <a:fld id="{B016F8AB-BCEA-4347-8BA6-BE776009BC89}" type="slidenum">
              <a:rPr lang="en-US" smtClean="0">
                <a:solidFill>
                  <a:srgbClr val="5F7A76"/>
                </a:solidFill>
              </a:rPr>
              <a:pPr/>
              <a:t>5</a:t>
            </a:fld>
            <a:endParaRPr lang="en-US">
              <a:solidFill>
                <a:srgbClr val="5F7A76"/>
              </a:solidFill>
            </a:endParaRPr>
          </a:p>
        </p:txBody>
      </p:sp>
    </p:spTree>
    <p:extLst>
      <p:ext uri="{BB962C8B-B14F-4D97-AF65-F5344CB8AC3E}">
        <p14:creationId xmlns:p14="http://schemas.microsoft.com/office/powerpoint/2010/main" val="228905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Supporter of incumbent </a:t>
            </a:r>
            <a:r>
              <a:rPr lang="en-US" dirty="0" smtClean="0"/>
              <a:t>solution is adversarial</a:t>
            </a:r>
            <a:endParaRPr lang="en-US" dirty="0"/>
          </a:p>
        </p:txBody>
      </p:sp>
      <p:sp>
        <p:nvSpPr>
          <p:cNvPr id="7" name="Text Placeholder 6"/>
          <p:cNvSpPr>
            <a:spLocks noGrp="1"/>
          </p:cNvSpPr>
          <p:nvPr>
            <p:ph type="body" sz="quarter" idx="13"/>
          </p:nvPr>
        </p:nvSpPr>
        <p:spPr/>
        <p:txBody>
          <a:bodyPr/>
          <a:lstStyle/>
          <a:p>
            <a:r>
              <a:rPr lang="en-US" sz="2000" dirty="0" smtClean="0"/>
              <a:t>We have an extensive knowledge base and solve 85% of our calls on the first call.  I don’t see how Big Data could help us?</a:t>
            </a:r>
            <a:endParaRPr lang="en-US" sz="2000" dirty="0"/>
          </a:p>
        </p:txBody>
      </p:sp>
      <p:sp>
        <p:nvSpPr>
          <p:cNvPr id="6" name="Content Placeholder 5"/>
          <p:cNvSpPr>
            <a:spLocks noGrp="1"/>
          </p:cNvSpPr>
          <p:nvPr>
            <p:ph idx="1"/>
          </p:nvPr>
        </p:nvSpPr>
        <p:spPr>
          <a:xfrm>
            <a:off x="609600" y="1752600"/>
            <a:ext cx="10969784" cy="4343399"/>
          </a:xfrm>
        </p:spPr>
        <p:txBody>
          <a:bodyPr>
            <a:normAutofit fontScale="77500" lnSpcReduction="20000"/>
          </a:bodyPr>
          <a:lstStyle/>
          <a:p>
            <a:pPr marL="0" indent="0">
              <a:buNone/>
            </a:pPr>
            <a:r>
              <a:rPr lang="en-US" dirty="0" smtClean="0"/>
              <a:t>Response Conversation:</a:t>
            </a:r>
          </a:p>
          <a:p>
            <a:pPr lvl="1"/>
            <a:r>
              <a:rPr lang="en-US" dirty="0" smtClean="0"/>
              <a:t>Micro Focus:  Wow, that is a great accomplishment.     Many Service Management organizations haven’t invested in a Knowledge Management practice and would be envious of your results.</a:t>
            </a:r>
          </a:p>
          <a:p>
            <a:pPr lvl="1"/>
            <a:r>
              <a:rPr lang="en-US" dirty="0" smtClean="0"/>
              <a:t>Customer:    We are handling more and more calls every day and Knowledge Management was a critical success factor to be able to support our fast growing business.   We just finished acquiring our second company in the last year!</a:t>
            </a:r>
          </a:p>
          <a:p>
            <a:pPr lvl="1"/>
            <a:r>
              <a:rPr lang="en-US" dirty="0" smtClean="0"/>
              <a:t>Micro Focus:   Again, congratulations on your organization’s success and your company’s growth.     Acquisitions bring more users and lots of change which generate higher call volumes as you described.    Are you currently leveraging your knowledge library in a self-service portal?    </a:t>
            </a:r>
          </a:p>
          <a:p>
            <a:pPr lvl="1"/>
            <a:r>
              <a:rPr lang="en-US" dirty="0" smtClean="0"/>
              <a:t>Customer:    No, we would like to implement a self-service portal but just haven’t had the time to do it with all these acquisitions.</a:t>
            </a:r>
          </a:p>
          <a:p>
            <a:pPr lvl="2"/>
            <a:r>
              <a:rPr lang="en-US" dirty="0" smtClean="0"/>
              <a:t>Micro Focus:    The Big Data features in our solution would help you in several ways.    Let me give you a few examples:</a:t>
            </a:r>
          </a:p>
          <a:p>
            <a:pPr marL="822960" lvl="3" indent="-228600">
              <a:buFont typeface="+mj-lt"/>
              <a:buAutoNum type="arabicPeriod"/>
            </a:pPr>
            <a:r>
              <a:rPr lang="en-US" dirty="0" smtClean="0"/>
              <a:t>For the end users, the Natural Language search would allow them to search your knowledge library with a Google-</a:t>
            </a:r>
            <a:r>
              <a:rPr lang="en-US" dirty="0" err="1" smtClean="0"/>
              <a:t>like</a:t>
            </a:r>
            <a:r>
              <a:rPr lang="en-US" baseline="30000" dirty="0" err="1" smtClean="0"/>
              <a:t>TM</a:t>
            </a:r>
            <a:r>
              <a:rPr lang="en-US" dirty="0" smtClean="0"/>
              <a:t> experience so they could find answers quickly and easily and resolve their issues without opening a ticket.      </a:t>
            </a:r>
          </a:p>
          <a:p>
            <a:pPr marL="822960" lvl="3" indent="-228600">
              <a:buFont typeface="+mj-lt"/>
              <a:buAutoNum type="arabicPeriod"/>
            </a:pPr>
            <a:r>
              <a:rPr lang="en-US" dirty="0" smtClean="0"/>
              <a:t>To further improve your knowledge library, the </a:t>
            </a:r>
            <a:r>
              <a:rPr lang="en-US" dirty="0"/>
              <a:t>Hot Topic Analytics heat map would tell you what users are searching for to identify gaps in knowledge content.</a:t>
            </a:r>
          </a:p>
          <a:p>
            <a:pPr marL="822960" lvl="3" indent="-228600">
              <a:buFont typeface="+mj-lt"/>
              <a:buAutoNum type="arabicPeriod"/>
            </a:pPr>
            <a:r>
              <a:rPr lang="en-US" dirty="0" smtClean="0"/>
              <a:t>The self-service portal also provides a social collaboration area for users to post questions and crowd source answers.    You can use Big Data to harvest those new solutions to add to your knowledge library.</a:t>
            </a:r>
          </a:p>
          <a:p>
            <a:pPr marL="0" indent="0">
              <a:buNone/>
            </a:pP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6</a:t>
            </a:fld>
            <a:endParaRPr lang="en-US">
              <a:solidFill>
                <a:srgbClr val="5F7A76"/>
              </a:solidFill>
            </a:endParaRPr>
          </a:p>
        </p:txBody>
      </p:sp>
    </p:spTree>
    <p:extLst>
      <p:ext uri="{BB962C8B-B14F-4D97-AF65-F5344CB8AC3E}">
        <p14:creationId xmlns:p14="http://schemas.microsoft.com/office/powerpoint/2010/main" val="410713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Supporter of incumbent </a:t>
            </a:r>
            <a:r>
              <a:rPr lang="en-US" dirty="0" smtClean="0"/>
              <a:t>solution is adversarial (continue)</a:t>
            </a:r>
            <a:endParaRPr lang="en-US" dirty="0"/>
          </a:p>
        </p:txBody>
      </p:sp>
      <p:sp>
        <p:nvSpPr>
          <p:cNvPr id="7" name="Text Placeholder 6"/>
          <p:cNvSpPr>
            <a:spLocks noGrp="1"/>
          </p:cNvSpPr>
          <p:nvPr>
            <p:ph type="body" sz="quarter" idx="13"/>
          </p:nvPr>
        </p:nvSpPr>
        <p:spPr/>
        <p:txBody>
          <a:bodyPr/>
          <a:lstStyle/>
          <a:p>
            <a:r>
              <a:rPr lang="en-US" sz="2000" dirty="0" smtClean="0"/>
              <a:t>We have an extensive knowledge base and solve 85% of our calls on the first call.  I don’t see how Big Data could help us?</a:t>
            </a:r>
            <a:endParaRPr lang="en-US" sz="2000" dirty="0"/>
          </a:p>
        </p:txBody>
      </p:sp>
      <p:sp>
        <p:nvSpPr>
          <p:cNvPr id="6" name="Content Placeholder 5"/>
          <p:cNvSpPr>
            <a:spLocks noGrp="1"/>
          </p:cNvSpPr>
          <p:nvPr>
            <p:ph idx="1"/>
          </p:nvPr>
        </p:nvSpPr>
        <p:spPr>
          <a:xfrm>
            <a:off x="609600" y="1752600"/>
            <a:ext cx="10969784" cy="4343399"/>
          </a:xfrm>
        </p:spPr>
        <p:txBody>
          <a:bodyPr>
            <a:normAutofit lnSpcReduction="10000"/>
          </a:bodyPr>
          <a:lstStyle/>
          <a:p>
            <a:pPr marL="0" indent="0">
              <a:buNone/>
            </a:pPr>
            <a:r>
              <a:rPr lang="en-US" dirty="0" smtClean="0"/>
              <a:t>Response Conversation:</a:t>
            </a:r>
          </a:p>
          <a:p>
            <a:pPr lvl="1"/>
            <a:r>
              <a:rPr lang="en-US" dirty="0" smtClean="0"/>
              <a:t>Customer best case:  </a:t>
            </a:r>
            <a:r>
              <a:rPr lang="en-US" dirty="0"/>
              <a:t>Hmmm.    I’d like to see </a:t>
            </a:r>
            <a:r>
              <a:rPr lang="en-US" dirty="0" smtClean="0"/>
              <a:t>a demo of your </a:t>
            </a:r>
            <a:r>
              <a:rPr lang="en-US" dirty="0"/>
              <a:t>portal</a:t>
            </a:r>
            <a:r>
              <a:rPr lang="en-US" dirty="0" smtClean="0"/>
              <a:t>.</a:t>
            </a:r>
          </a:p>
          <a:p>
            <a:pPr lvl="1"/>
            <a:endParaRPr lang="en-US" dirty="0"/>
          </a:p>
          <a:p>
            <a:pPr lvl="1"/>
            <a:r>
              <a:rPr lang="en-US" dirty="0" smtClean="0"/>
              <a:t>Customer worst case:  In our company culture, users just won’t use a self-service portal.   They are stuck on picking up the phone or sending an email.</a:t>
            </a:r>
          </a:p>
          <a:p>
            <a:pPr lvl="1"/>
            <a:r>
              <a:rPr lang="en-US" dirty="0" smtClean="0"/>
              <a:t>Micro Focus:  Our solution can help you ease into a portal and build user adoption through experience.    We support email for creating requests or you can enable the “virtual agent” to respond to their email with suggestions from the knowledge library as links in the email.   The links take them to the knowledge documents in the self-service portal and guide them to opening a ticket with the required information to expedite ticket resolution and automate assignment.  Once they experience the portal, they’ll want to go there first.</a:t>
            </a:r>
          </a:p>
          <a:p>
            <a:pPr lvl="1"/>
            <a:r>
              <a:rPr lang="en-US" dirty="0" smtClean="0"/>
              <a:t>Customer:  Hmmm.  I’d like to see a demo of your portal.</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solidFill>
                  <a:srgbClr val="5F7A76"/>
                </a:solidFill>
              </a:rPr>
              <a:pPr/>
              <a:t>7</a:t>
            </a:fld>
            <a:endParaRPr lang="en-US">
              <a:solidFill>
                <a:srgbClr val="5F7A76"/>
              </a:solidFill>
            </a:endParaRPr>
          </a:p>
        </p:txBody>
      </p:sp>
    </p:spTree>
    <p:extLst>
      <p:ext uri="{BB962C8B-B14F-4D97-AF65-F5344CB8AC3E}">
        <p14:creationId xmlns:p14="http://schemas.microsoft.com/office/powerpoint/2010/main" val="302424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Will they let you join their team?</a:t>
            </a:r>
            <a:endParaRPr lang="en-US" dirty="0"/>
          </a:p>
        </p:txBody>
      </p:sp>
      <p:sp>
        <p:nvSpPr>
          <p:cNvPr id="14" name="Text Placeholder 13"/>
          <p:cNvSpPr>
            <a:spLocks noGrp="1"/>
          </p:cNvSpPr>
          <p:nvPr>
            <p:ph type="body" sz="quarter" idx="13"/>
          </p:nvPr>
        </p:nvSpPr>
        <p:spPr/>
        <p:txBody>
          <a:bodyPr/>
          <a:lstStyle/>
          <a:p>
            <a:r>
              <a:rPr lang="en-US" dirty="0" smtClean="0"/>
              <a:t>Question handling techniques</a:t>
            </a:r>
            <a:endParaRPr lang="en-US" dirty="0"/>
          </a:p>
        </p:txBody>
      </p:sp>
      <p:sp>
        <p:nvSpPr>
          <p:cNvPr id="10" name="Content Placeholder 9"/>
          <p:cNvSpPr>
            <a:spLocks noGrp="1"/>
          </p:cNvSpPr>
          <p:nvPr>
            <p:ph sz="half" idx="2"/>
          </p:nvPr>
        </p:nvSpPr>
        <p:spPr>
          <a:xfrm>
            <a:off x="609441" y="1676400"/>
            <a:ext cx="5303520" cy="4572000"/>
          </a:xfrm>
        </p:spPr>
        <p:txBody>
          <a:bodyPr>
            <a:normAutofit fontScale="92500" lnSpcReduction="20000"/>
          </a:bodyPr>
          <a:lstStyle/>
          <a:p>
            <a:pPr marL="0" indent="0">
              <a:buNone/>
            </a:pPr>
            <a:r>
              <a:rPr lang="en-US" b="1" dirty="0"/>
              <a:t>Politics</a:t>
            </a:r>
          </a:p>
          <a:p>
            <a:pPr lvl="1"/>
            <a:r>
              <a:rPr lang="en-US" dirty="0"/>
              <a:t>Customer groups have conflicting opinions? </a:t>
            </a:r>
            <a:endParaRPr lang="en-US" dirty="0" smtClean="0"/>
          </a:p>
          <a:p>
            <a:pPr lvl="1"/>
            <a:r>
              <a:rPr lang="en-US" dirty="0" smtClean="0"/>
              <a:t>Supporters of the incumbent product? </a:t>
            </a:r>
          </a:p>
          <a:p>
            <a:pPr lvl="1"/>
            <a:endParaRPr lang="en-US" dirty="0"/>
          </a:p>
          <a:p>
            <a:pPr marL="0" indent="0">
              <a:buNone/>
            </a:pPr>
            <a:r>
              <a:rPr lang="en-US" b="1" dirty="0"/>
              <a:t>Power</a:t>
            </a:r>
          </a:p>
          <a:p>
            <a:pPr lvl="1"/>
            <a:r>
              <a:rPr lang="en-US" dirty="0"/>
              <a:t>Outspoken expert monopolizes or wants to stump the chump? </a:t>
            </a:r>
          </a:p>
          <a:p>
            <a:pPr lvl="1"/>
            <a:r>
              <a:rPr lang="en-US" dirty="0"/>
              <a:t>Silent objector?</a:t>
            </a:r>
          </a:p>
          <a:p>
            <a:pPr marL="182880" lvl="1">
              <a:spcBef>
                <a:spcPts val="1200"/>
              </a:spcBef>
            </a:pPr>
            <a:endParaRPr lang="en-US" dirty="0"/>
          </a:p>
          <a:p>
            <a:pPr marL="0" indent="0">
              <a:buNone/>
            </a:pPr>
            <a:r>
              <a:rPr lang="en-US" b="1" dirty="0"/>
              <a:t>Position</a:t>
            </a:r>
          </a:p>
          <a:p>
            <a:pPr lvl="1"/>
            <a:r>
              <a:rPr lang="en-US" dirty="0"/>
              <a:t>Executive in the room inhibiting audience participation? </a:t>
            </a:r>
          </a:p>
          <a:p>
            <a:pPr lvl="1"/>
            <a:r>
              <a:rPr lang="en-US" dirty="0"/>
              <a:t>No decision maker in the room?   </a:t>
            </a:r>
          </a:p>
        </p:txBody>
      </p:sp>
      <p:sp>
        <p:nvSpPr>
          <p:cNvPr id="8" name="Slide Number Placeholder 7"/>
          <p:cNvSpPr>
            <a:spLocks noGrp="1"/>
          </p:cNvSpPr>
          <p:nvPr>
            <p:ph type="sldNum" sz="quarter" idx="4294967295"/>
          </p:nvPr>
        </p:nvSpPr>
        <p:spPr>
          <a:xfrm>
            <a:off x="11102802" y="5726449"/>
            <a:ext cx="465888" cy="203292"/>
          </a:xfrm>
          <a:prstGeom prst="rect">
            <a:avLst/>
          </a:prstGeom>
        </p:spPr>
        <p:txBody>
          <a:bodyPr/>
          <a:lstStyle/>
          <a:p>
            <a:fld id="{B016F8AB-BCEA-4347-8BA6-BE776009BC89}" type="slidenum">
              <a:rPr lang="en-US" smtClean="0"/>
              <a:t>8</a:t>
            </a:fld>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902" y="2831397"/>
            <a:ext cx="1099852" cy="1111429"/>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9974" y="1666283"/>
            <a:ext cx="1077165" cy="953243"/>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5514" y="2696293"/>
            <a:ext cx="667288" cy="1121044"/>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40252" y="4002051"/>
            <a:ext cx="975710" cy="1397217"/>
          </a:xfrm>
          <a:prstGeom prst="rect">
            <a:avLst/>
          </a:prstGeom>
        </p:spPr>
      </p:pic>
      <p:sp>
        <p:nvSpPr>
          <p:cNvPr id="3" name="Oval 2"/>
          <p:cNvSpPr/>
          <p:nvPr/>
        </p:nvSpPr>
        <p:spPr bwMode="ltGray">
          <a:xfrm>
            <a:off x="6920491" y="1476526"/>
            <a:ext cx="4658892" cy="44958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grpSp>
        <p:nvGrpSpPr>
          <p:cNvPr id="25" name="Group 24"/>
          <p:cNvGrpSpPr/>
          <p:nvPr/>
        </p:nvGrpSpPr>
        <p:grpSpPr>
          <a:xfrm>
            <a:off x="1772388" y="5242577"/>
            <a:ext cx="969471" cy="390524"/>
            <a:chOff x="3578225" y="1146175"/>
            <a:chExt cx="5038725" cy="2111375"/>
          </a:xfrm>
          <a:noFill/>
        </p:grpSpPr>
        <p:sp>
          <p:nvSpPr>
            <p:cNvPr id="26"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27"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50180" y="4303187"/>
            <a:ext cx="980111" cy="1319993"/>
          </a:xfrm>
          <a:prstGeom prst="rect">
            <a:avLst/>
          </a:prstGeom>
        </p:spPr>
      </p:pic>
      <p:sp>
        <p:nvSpPr>
          <p:cNvPr id="28" name="Right Arrow 27"/>
          <p:cNvSpPr/>
          <p:nvPr/>
        </p:nvSpPr>
        <p:spPr>
          <a:xfrm>
            <a:off x="6243626" y="4411383"/>
            <a:ext cx="1591265" cy="536672"/>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8683475" y="2747959"/>
            <a:ext cx="1437416" cy="1319367"/>
          </a:xfrm>
          <a:prstGeom prst="rect">
            <a:avLst/>
          </a:prstGeom>
          <a:noFill/>
        </p:spPr>
        <p:txBody>
          <a:bodyPr wrap="square" rtlCol="0">
            <a:normAutofit/>
          </a:bodyPr>
          <a:lstStyle/>
          <a:p>
            <a:pPr marL="0" defTabSz="430213">
              <a:spcAft>
                <a:spcPts val="400"/>
              </a:spcAft>
              <a:buSzPct val="100000"/>
            </a:pPr>
            <a:r>
              <a:rPr lang="en-US" sz="2300" b="1" dirty="0" smtClean="0">
                <a:solidFill>
                  <a:schemeClr val="accent1"/>
                </a:solidFill>
                <a:latin typeface="HP Simplified" pitchFamily="34" charset="0"/>
                <a:cs typeface="HP Simplified" pitchFamily="34" charset="0"/>
              </a:rPr>
              <a:t>Politics</a:t>
            </a:r>
          </a:p>
          <a:p>
            <a:pPr marL="0" defTabSz="430213">
              <a:spcAft>
                <a:spcPts val="400"/>
              </a:spcAft>
              <a:buSzPct val="100000"/>
            </a:pPr>
            <a:r>
              <a:rPr lang="en-US" sz="2300" b="1" dirty="0" smtClean="0">
                <a:solidFill>
                  <a:schemeClr val="accent1"/>
                </a:solidFill>
                <a:latin typeface="HP Simplified" pitchFamily="34" charset="0"/>
                <a:cs typeface="HP Simplified" pitchFamily="34" charset="0"/>
              </a:rPr>
              <a:t>Power</a:t>
            </a:r>
          </a:p>
          <a:p>
            <a:pPr marL="0" defTabSz="430213">
              <a:spcAft>
                <a:spcPts val="400"/>
              </a:spcAft>
              <a:buSzPct val="100000"/>
            </a:pPr>
            <a:r>
              <a:rPr lang="en-US" sz="2300" b="1" dirty="0" smtClean="0">
                <a:solidFill>
                  <a:schemeClr val="accent1"/>
                </a:solidFill>
                <a:latin typeface="HP Simplified" pitchFamily="34" charset="0"/>
                <a:cs typeface="HP Simplified" pitchFamily="34" charset="0"/>
              </a:rPr>
              <a:t>Position</a:t>
            </a:r>
          </a:p>
        </p:txBody>
      </p:sp>
      <p:sp>
        <p:nvSpPr>
          <p:cNvPr id="30" name="Text Placeholder 10"/>
          <p:cNvSpPr>
            <a:spLocks noGrp="1"/>
          </p:cNvSpPr>
          <p:nvPr>
            <p:ph type="body" idx="1"/>
          </p:nvPr>
        </p:nvSpPr>
        <p:spPr>
          <a:xfrm>
            <a:off x="7534056" y="943126"/>
            <a:ext cx="3429000" cy="320040"/>
          </a:xfrm>
        </p:spPr>
        <p:txBody>
          <a:bodyPr>
            <a:normAutofit fontScale="92500" lnSpcReduction="20000"/>
          </a:bodyPr>
          <a:lstStyle/>
          <a:p>
            <a:r>
              <a:rPr lang="en-US" dirty="0" smtClean="0"/>
              <a:t>Connect with the audience</a:t>
            </a:r>
            <a:endParaRPr lang="en-US" dirty="0"/>
          </a:p>
        </p:txBody>
      </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36493" y="4963183"/>
            <a:ext cx="175261" cy="182880"/>
          </a:xfrm>
          <a:prstGeom prst="rect">
            <a:avLst/>
          </a:prstGeom>
        </p:spPr>
      </p:pic>
    </p:spTree>
    <p:extLst>
      <p:ext uri="{BB962C8B-B14F-4D97-AF65-F5344CB8AC3E}">
        <p14:creationId xmlns:p14="http://schemas.microsoft.com/office/powerpoint/2010/main" val="419588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ICROFOCUS THEME v5">
  <a:themeElements>
    <a:clrScheme name="00_Custom_MF">
      <a:dk1>
        <a:srgbClr val="212E35"/>
      </a:dk1>
      <a:lt1>
        <a:srgbClr val="FFFFFF"/>
      </a:lt1>
      <a:dk2>
        <a:srgbClr val="425563"/>
      </a:dk2>
      <a:lt2>
        <a:srgbClr val="CACACA"/>
      </a:lt2>
      <a:accent1>
        <a:srgbClr val="0079EF"/>
      </a:accent1>
      <a:accent2>
        <a:srgbClr val="2FD6C3"/>
      </a:accent2>
      <a:accent3>
        <a:srgbClr val="29CEFE"/>
      </a:accent3>
      <a:accent4>
        <a:srgbClr val="560074"/>
      </a:accent4>
      <a:accent5>
        <a:srgbClr val="425563"/>
      </a:accent5>
      <a:accent6>
        <a:srgbClr val="97CBFF"/>
      </a:accent6>
      <a:hlink>
        <a:srgbClr val="0079EF"/>
      </a:hlink>
      <a:folHlink>
        <a:srgbClr val="42556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rmAutofit/>
      </a:bodyPr>
      <a:lstStyle>
        <a:defPPr marL="0" indent="0">
          <a:spcAft>
            <a:spcPts val="1800"/>
          </a:spcAft>
          <a:buNone/>
          <a:defRPr sz="2400" dirty="0"/>
        </a:defPPr>
      </a:lstStyle>
    </a:txDef>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Presentation_09_15_17_vg.potx" id="{5EE188AC-7198-4106-A282-11FECE34B1B0}" vid="{B9016EDD-6B62-4AAF-8CD0-0583E1FF0D02}"/>
    </a:ext>
  </a:extLst>
</a:theme>
</file>

<file path=ppt/theme/theme2.xml><?xml version="1.0" encoding="utf-8"?>
<a:theme xmlns:a="http://schemas.openxmlformats.org/drawingml/2006/main" name="MF COLOR GRADIENTS">
  <a:themeElements>
    <a:clrScheme name="3_Custom_MF">
      <a:dk1>
        <a:srgbClr val="000000"/>
      </a:dk1>
      <a:lt1>
        <a:sysClr val="window" lastClr="FFFFFF"/>
      </a:lt1>
      <a:dk2>
        <a:srgbClr val="425569"/>
      </a:dk2>
      <a:lt2>
        <a:srgbClr val="CFCFCF"/>
      </a:lt2>
      <a:accent1>
        <a:srgbClr val="000066"/>
      </a:accent1>
      <a:accent2>
        <a:srgbClr val="29CEFE"/>
      </a:accent2>
      <a:accent3>
        <a:srgbClr val="0033CC"/>
      </a:accent3>
      <a:accent4>
        <a:srgbClr val="0079EF"/>
      </a:accent4>
      <a:accent5>
        <a:srgbClr val="29CEFE"/>
      </a:accent5>
      <a:accent6>
        <a:srgbClr val="2FD6C3"/>
      </a:accent6>
      <a:hlink>
        <a:srgbClr val="00B0F0"/>
      </a:hlink>
      <a:folHlink>
        <a:srgbClr val="0C90E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rmAutofit/>
      </a:bodyPr>
      <a:lstStyle>
        <a:defPPr marL="0" indent="0">
          <a:spcAft>
            <a:spcPts val="1800"/>
          </a:spcAft>
          <a:buNone/>
          <a:defRPr sz="2400" dirty="0"/>
        </a:defPPr>
      </a:lstStyle>
    </a:txDef>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Presentation_2017" id="{EE410749-BDB7-BA44-9034-418D44443F47}" vid="{9639C47D-4534-FE4D-9883-F5A494F791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03BCB38-008C-E349-A4FC-E674450CD1CA}">
  <we:reference id="wa104381063" version="1.0.0.0" store="en-US" storeType="OMEX"/>
  <we:alternateReferences>
    <we:reference id="wa104381063" version="1.0.0.0"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E7884B5E337B4FBBED0F9D2CE854C9" ma:contentTypeVersion="2" ma:contentTypeDescription="Create a new document." ma:contentTypeScope="" ma:versionID="f95e188907fc5e477366f08e74a87820">
  <xsd:schema xmlns:xsd="http://www.w3.org/2001/XMLSchema" xmlns:xs="http://www.w3.org/2001/XMLSchema" xmlns:p="http://schemas.microsoft.com/office/2006/metadata/properties" xmlns:ns2="a8928c6c-9e43-4659-83e5-b394eaf80832" targetNamespace="http://schemas.microsoft.com/office/2006/metadata/properties" ma:root="true" ma:fieldsID="11c665672bd30e6d60a6f1c6ea92069d" ns2:_="">
    <xsd:import namespace="a8928c6c-9e43-4659-83e5-b394eaf8083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28c6c-9e43-4659-83e5-b394eaf8083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75C854-24F7-4823-A04B-24DE8C0E69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28c6c-9e43-4659-83e5-b394eaf808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D8C534-3B1A-47F5-BD3C-EFE5DDD2B266}">
  <ds:schemaRefs>
    <ds:schemaRef ds:uri="http://schemas.microsoft.com/sharepoint/v3/contenttype/forms"/>
  </ds:schemaRefs>
</ds:datastoreItem>
</file>

<file path=customXml/itemProps3.xml><?xml version="1.0" encoding="utf-8"?>
<ds:datastoreItem xmlns:ds="http://schemas.openxmlformats.org/officeDocument/2006/customXml" ds:itemID="{44EB4E29-2D0B-45D5-9EFC-0072EE485068}">
  <ds:schemaRefs>
    <ds:schemaRef ds:uri="http://schemas.microsoft.com/office/infopath/2007/PartnerControls"/>
    <ds:schemaRef ds:uri="http://www.w3.org/XML/1998/namespace"/>
    <ds:schemaRef ds:uri="http://purl.org/dc/dcmitype/"/>
    <ds:schemaRef ds:uri="http://purl.org/dc/term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a8928c6c-9e43-4659-83e5-b394eaf80832"/>
  </ds:schemaRefs>
</ds:datastoreItem>
</file>

<file path=docProps/app.xml><?xml version="1.0" encoding="utf-8"?>
<Properties xmlns="http://schemas.openxmlformats.org/officeDocument/2006/extended-properties" xmlns:vt="http://schemas.openxmlformats.org/officeDocument/2006/docPropsVTypes">
  <Template>Presentation_09_15_17_vg3</Template>
  <TotalTime>10912</TotalTime>
  <Words>1340</Words>
  <Application>Microsoft Office PowerPoint</Application>
  <PresentationFormat>Widescreen</PresentationFormat>
  <Paragraphs>115</Paragraphs>
  <Slides>8</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Arial (Headings)</vt:lpstr>
      <vt:lpstr>Calibri</vt:lpstr>
      <vt:lpstr>Calibri Light</vt:lpstr>
      <vt:lpstr>HP Simplified</vt:lpstr>
      <vt:lpstr>Wingdings</vt:lpstr>
      <vt:lpstr>MICROFOCUS THEME v5</vt:lpstr>
      <vt:lpstr>MF COLOR GRADIENTS</vt:lpstr>
      <vt:lpstr>Service Management Automation (SMA) Suite Technical Presentation Training, Level 320 Module 4:  Handling Objections</vt:lpstr>
      <vt:lpstr>Will they let you join their team?</vt:lpstr>
      <vt:lpstr>Role play audio 1:  Softening a “No” answer</vt:lpstr>
      <vt:lpstr>Techniques to soften a “No” answer</vt:lpstr>
      <vt:lpstr>Role play audio 2:  Supporter of incumbent solution </vt:lpstr>
      <vt:lpstr>Supporter of incumbent solution is adversarial</vt:lpstr>
      <vt:lpstr>Supporter of incumbent solution is adversarial (continue)</vt:lpstr>
      <vt:lpstr>Will they let you join their team?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Focus Presentation Template</dc:title>
  <dc:creator>david groom</dc:creator>
  <cp:lastModifiedBy>Hibbard, Carol A (HPE Software Worldwide Technical Enablement Group)</cp:lastModifiedBy>
  <cp:revision>261</cp:revision>
  <dcterms:created xsi:type="dcterms:W3CDTF">2017-09-18T16:47:52Z</dcterms:created>
  <dcterms:modified xsi:type="dcterms:W3CDTF">2017-11-17T21:00:27Z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0x01010088E7884B5E337B4FBBED0F9D2CE854C9</vt:lpwstr>
  </property>
</Properties>
</file>