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59" r:id="rId5"/>
    <p:sldId id="260" r:id="rId6"/>
    <p:sldId id="258" r:id="rId7"/>
    <p:sldId id="265" r:id="rId8"/>
    <p:sldId id="262" r:id="rId9"/>
    <p:sldId id="263" r:id="rId10"/>
    <p:sldId id="264" r:id="rId11"/>
    <p:sldId id="268" r:id="rId12"/>
    <p:sldId id="269" r:id="rId1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7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33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867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384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1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992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937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31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5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8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D0B3F-B90E-4E5C-990D-67FFF79D8460}" type="datetimeFigureOut">
              <a:rPr lang="nb-NO" smtClean="0"/>
              <a:t>11.06.2013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0A6F-8E30-4C8F-A9BB-FB80F2A8355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61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900113"/>
            <a:ext cx="61436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2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02" y="1700808"/>
            <a:ext cx="65246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57263"/>
            <a:ext cx="62484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2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88" y="1268760"/>
            <a:ext cx="688322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94" y="1945284"/>
            <a:ext cx="4682770" cy="29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1934</a:t>
            </a:r>
            <a:endParaRPr lang="nb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3"/>
            <a:ext cx="5025214" cy="30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7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798"/>
            <a:ext cx="5256584" cy="32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93" y="1844824"/>
            <a:ext cx="57494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1932</a:t>
            </a:r>
            <a:endParaRPr lang="nb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814470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4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1937</a:t>
            </a:r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844824"/>
            <a:ext cx="64293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19075"/>
            <a:ext cx="4171950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8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228850"/>
            <a:ext cx="40100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1934</vt:lpstr>
      <vt:lpstr>PowerPoint Presentation</vt:lpstr>
      <vt:lpstr>PowerPoint Presentation</vt:lpstr>
      <vt:lpstr>1932</vt:lpstr>
      <vt:lpstr>1937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6050</dc:creator>
  <cp:lastModifiedBy>6050</cp:lastModifiedBy>
  <cp:revision>8</cp:revision>
  <dcterms:created xsi:type="dcterms:W3CDTF">2013-06-10T20:06:29Z</dcterms:created>
  <dcterms:modified xsi:type="dcterms:W3CDTF">2013-06-11T06:55:59Z</dcterms:modified>
</cp:coreProperties>
</file>