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D73D2-7766-924D-9D21-7FFE12F8F95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9CABC-78BB-F94C-A1B6-A8A8A2648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9CABC-78BB-F94C-A1B6-A8A8A2648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9CABC-78BB-F94C-A1B6-A8A8A2648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9CABC-78BB-F94C-A1B6-A8A8A2648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2554-C245-3942-A984-B3CE8B117B5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DB95-B7BC-BD4D-A44D-47F2FB8E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FD0026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9" y="5248373"/>
            <a:ext cx="899128" cy="1609627"/>
          </a:xfrm>
          <a:prstGeom prst="rect">
            <a:avLst/>
          </a:prstGeom>
        </p:spPr>
      </p:pic>
      <p:sp>
        <p:nvSpPr>
          <p:cNvPr id="78" name="Lightning Bolt 77"/>
          <p:cNvSpPr/>
          <p:nvPr/>
        </p:nvSpPr>
        <p:spPr>
          <a:xfrm>
            <a:off x="7117154" y="1082105"/>
            <a:ext cx="822960" cy="822960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Frame 78"/>
          <p:cNvSpPr/>
          <p:nvPr/>
        </p:nvSpPr>
        <p:spPr>
          <a:xfrm>
            <a:off x="2746809" y="259145"/>
            <a:ext cx="82296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Block Arc 79"/>
          <p:cNvSpPr/>
          <p:nvPr/>
        </p:nvSpPr>
        <p:spPr>
          <a:xfrm>
            <a:off x="1418720" y="2496176"/>
            <a:ext cx="822960" cy="822960"/>
          </a:xfrm>
          <a:prstGeom prst="blockArc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&quot;No&quot; Symbol 80"/>
          <p:cNvSpPr/>
          <p:nvPr/>
        </p:nvSpPr>
        <p:spPr>
          <a:xfrm>
            <a:off x="363554" y="3727834"/>
            <a:ext cx="822960" cy="822960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4-Point Star 81"/>
          <p:cNvSpPr/>
          <p:nvPr/>
        </p:nvSpPr>
        <p:spPr>
          <a:xfrm>
            <a:off x="1418720" y="5378423"/>
            <a:ext cx="822960" cy="822960"/>
          </a:xfrm>
          <a:prstGeom prst="star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ction Button: Help 82"/>
          <p:cNvSpPr/>
          <p:nvPr/>
        </p:nvSpPr>
        <p:spPr>
          <a:xfrm>
            <a:off x="5313601" y="5378423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Smiley Face 83"/>
          <p:cNvSpPr/>
          <p:nvPr/>
        </p:nvSpPr>
        <p:spPr>
          <a:xfrm>
            <a:off x="3240593" y="2773745"/>
            <a:ext cx="914400" cy="914400"/>
          </a:xfrm>
          <a:prstGeom prst="smileyFac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rbsb2_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69" y="0"/>
            <a:ext cx="1066664" cy="2362044"/>
          </a:xfrm>
          <a:prstGeom prst="rect">
            <a:avLst/>
          </a:prstGeom>
        </p:spPr>
      </p:pic>
      <p:sp>
        <p:nvSpPr>
          <p:cNvPr id="87" name="Sun 86"/>
          <p:cNvSpPr/>
          <p:nvPr/>
        </p:nvSpPr>
        <p:spPr>
          <a:xfrm>
            <a:off x="173823" y="82831"/>
            <a:ext cx="1869220" cy="167308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9" idx="1"/>
          </p:cNvCxnSpPr>
          <p:nvPr/>
        </p:nvCxnSpPr>
        <p:spPr>
          <a:xfrm flipH="1">
            <a:off x="1623391" y="670625"/>
            <a:ext cx="1123418" cy="69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1"/>
            <a:endCxn id="79" idx="3"/>
          </p:cNvCxnSpPr>
          <p:nvPr/>
        </p:nvCxnSpPr>
        <p:spPr>
          <a:xfrm flipH="1" flipV="1">
            <a:off x="3569769" y="670625"/>
            <a:ext cx="910300" cy="510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3"/>
            <a:endCxn id="86" idx="3"/>
          </p:cNvCxnSpPr>
          <p:nvPr/>
        </p:nvCxnSpPr>
        <p:spPr>
          <a:xfrm flipH="1" flipV="1">
            <a:off x="5546733" y="1181022"/>
            <a:ext cx="1951878" cy="46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7"/>
          </p:cNvCxnSpPr>
          <p:nvPr/>
        </p:nvCxnSpPr>
        <p:spPr>
          <a:xfrm>
            <a:off x="4021082" y="2907656"/>
            <a:ext cx="2406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7" idx="1"/>
            <a:endCxn id="83" idx="0"/>
          </p:cNvCxnSpPr>
          <p:nvPr/>
        </p:nvCxnSpPr>
        <p:spPr>
          <a:xfrm flipH="1" flipV="1">
            <a:off x="6136561" y="5789903"/>
            <a:ext cx="1987598" cy="2632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2"/>
            <a:endCxn id="82" idx="3"/>
          </p:cNvCxnSpPr>
          <p:nvPr/>
        </p:nvCxnSpPr>
        <p:spPr>
          <a:xfrm flipH="1">
            <a:off x="2241680" y="5789903"/>
            <a:ext cx="3071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2" idx="1"/>
            <a:endCxn id="81" idx="4"/>
          </p:cNvCxnSpPr>
          <p:nvPr/>
        </p:nvCxnSpPr>
        <p:spPr>
          <a:xfrm flipH="1" flipV="1">
            <a:off x="775034" y="4550794"/>
            <a:ext cx="643686" cy="123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1" idx="6"/>
          </p:cNvCxnSpPr>
          <p:nvPr/>
        </p:nvCxnSpPr>
        <p:spPr>
          <a:xfrm flipV="1">
            <a:off x="1186514" y="2907656"/>
            <a:ext cx="232206" cy="1231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4" idx="2"/>
          </p:cNvCxnSpPr>
          <p:nvPr/>
        </p:nvCxnSpPr>
        <p:spPr>
          <a:xfrm>
            <a:off x="2241680" y="2907656"/>
            <a:ext cx="998913" cy="32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427304" y="2344945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7250264" y="1755913"/>
            <a:ext cx="502258" cy="589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9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0" y="11966"/>
            <a:ext cx="962408" cy="925100"/>
          </a:xfrm>
          <a:prstGeom prst="hear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7396" y="114106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775034" y="522959"/>
            <a:ext cx="662362" cy="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ightning Bolt 11"/>
          <p:cNvSpPr/>
          <p:nvPr/>
        </p:nvSpPr>
        <p:spPr>
          <a:xfrm>
            <a:off x="1418720" y="1493585"/>
            <a:ext cx="822960" cy="822960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>
          <a:xfrm flipH="1">
            <a:off x="1741503" y="937066"/>
            <a:ext cx="107373" cy="55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Frame 16"/>
          <p:cNvSpPr/>
          <p:nvPr/>
        </p:nvSpPr>
        <p:spPr>
          <a:xfrm>
            <a:off x="2978126" y="1493585"/>
            <a:ext cx="82296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Arrow Connector 18"/>
          <p:cNvCxnSpPr>
            <a:stCxn id="12" idx="4"/>
          </p:cNvCxnSpPr>
          <p:nvPr/>
        </p:nvCxnSpPr>
        <p:spPr>
          <a:xfrm flipV="1">
            <a:off x="2241680" y="1961096"/>
            <a:ext cx="858456" cy="35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Block Arc 21"/>
          <p:cNvSpPr/>
          <p:nvPr/>
        </p:nvSpPr>
        <p:spPr>
          <a:xfrm>
            <a:off x="1830200" y="2904874"/>
            <a:ext cx="822960" cy="822960"/>
          </a:xfrm>
          <a:prstGeom prst="blockArc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Arrow Connector 23"/>
          <p:cNvCxnSpPr>
            <a:stCxn id="17" idx="2"/>
          </p:cNvCxnSpPr>
          <p:nvPr/>
        </p:nvCxnSpPr>
        <p:spPr>
          <a:xfrm flipH="1">
            <a:off x="2394080" y="2316545"/>
            <a:ext cx="995526" cy="588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&quot;No&quot; Symbol 26"/>
          <p:cNvSpPr/>
          <p:nvPr/>
        </p:nvSpPr>
        <p:spPr>
          <a:xfrm>
            <a:off x="363554" y="3727834"/>
            <a:ext cx="822960" cy="822960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endCxn id="27" idx="7"/>
          </p:cNvCxnSpPr>
          <p:nvPr/>
        </p:nvCxnSpPr>
        <p:spPr>
          <a:xfrm flipH="1">
            <a:off x="1065994" y="3333863"/>
            <a:ext cx="782882" cy="514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4-Point Star 32"/>
          <p:cNvSpPr/>
          <p:nvPr/>
        </p:nvSpPr>
        <p:spPr>
          <a:xfrm>
            <a:off x="1418720" y="5378423"/>
            <a:ext cx="822960" cy="822960"/>
          </a:xfrm>
          <a:prstGeom prst="star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Arrow Connector 34"/>
          <p:cNvCxnSpPr>
            <a:stCxn id="27" idx="4"/>
            <a:endCxn id="33" idx="1"/>
          </p:cNvCxnSpPr>
          <p:nvPr/>
        </p:nvCxnSpPr>
        <p:spPr>
          <a:xfrm>
            <a:off x="775034" y="4550794"/>
            <a:ext cx="643686" cy="123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ction Button: Help 37"/>
          <p:cNvSpPr/>
          <p:nvPr/>
        </p:nvSpPr>
        <p:spPr>
          <a:xfrm>
            <a:off x="2155166" y="3848354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Arrow Connector 39"/>
          <p:cNvCxnSpPr>
            <a:stCxn id="33" idx="3"/>
            <a:endCxn id="38" idx="1"/>
          </p:cNvCxnSpPr>
          <p:nvPr/>
        </p:nvCxnSpPr>
        <p:spPr>
          <a:xfrm flipV="1">
            <a:off x="2241680" y="4671314"/>
            <a:ext cx="324966" cy="1118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Left-Right-Up Arrow 42"/>
          <p:cNvSpPr/>
          <p:nvPr/>
        </p:nvSpPr>
        <p:spPr>
          <a:xfrm rot="5400000">
            <a:off x="3949253" y="3316354"/>
            <a:ext cx="822960" cy="822960"/>
          </a:xfrm>
          <a:prstGeom prst="leftRightUp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4" name="Straight Arrow Connector 43"/>
          <p:cNvCxnSpPr>
            <a:stCxn id="38" idx="0"/>
            <a:endCxn id="43" idx="3"/>
          </p:cNvCxnSpPr>
          <p:nvPr/>
        </p:nvCxnSpPr>
        <p:spPr>
          <a:xfrm flipV="1">
            <a:off x="2978126" y="4139314"/>
            <a:ext cx="1176867" cy="120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</p:cNvCxnSpPr>
          <p:nvPr/>
        </p:nvCxnSpPr>
        <p:spPr>
          <a:xfrm>
            <a:off x="4772213" y="3727834"/>
            <a:ext cx="737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1"/>
          </p:cNvCxnSpPr>
          <p:nvPr/>
        </p:nvCxnSpPr>
        <p:spPr>
          <a:xfrm flipV="1">
            <a:off x="4154993" y="2680165"/>
            <a:ext cx="280442" cy="636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Smiley Face 52"/>
          <p:cNvSpPr/>
          <p:nvPr/>
        </p:nvSpPr>
        <p:spPr>
          <a:xfrm>
            <a:off x="4154993" y="1859345"/>
            <a:ext cx="914400" cy="914400"/>
          </a:xfrm>
          <a:prstGeom prst="smileyFac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ction Button: Sound 55"/>
          <p:cNvSpPr/>
          <p:nvPr/>
        </p:nvSpPr>
        <p:spPr>
          <a:xfrm>
            <a:off x="5509278" y="3316354"/>
            <a:ext cx="822960" cy="822960"/>
          </a:xfrm>
          <a:prstGeom prst="actionButtonSou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7" name="Picture 56" descr="FD0026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28" y="41501"/>
            <a:ext cx="899128" cy="16096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411978" y="4671314"/>
            <a:ext cx="148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path</a:t>
            </a:r>
          </a:p>
          <a:p>
            <a:r>
              <a:rPr lang="en-US" dirty="0" smtClean="0"/>
              <a:t>To next island</a:t>
            </a:r>
            <a:endParaRPr lang="en-US" dirty="0"/>
          </a:p>
        </p:txBody>
      </p:sp>
      <p:sp>
        <p:nvSpPr>
          <p:cNvPr id="60" name="Up Arrow 59"/>
          <p:cNvSpPr/>
          <p:nvPr/>
        </p:nvSpPr>
        <p:spPr>
          <a:xfrm>
            <a:off x="3872522" y="4225054"/>
            <a:ext cx="486182" cy="566561"/>
          </a:xfrm>
          <a:prstGeom prst="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Picture 61" descr="AA0497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41" y="5410654"/>
            <a:ext cx="1899362" cy="1385569"/>
          </a:xfrm>
          <a:prstGeom prst="rect">
            <a:avLst/>
          </a:prstGeom>
        </p:spPr>
      </p:pic>
      <p:pic>
        <p:nvPicPr>
          <p:cNvPr id="63" name="Picture 62" descr="rbsb2_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25" y="494311"/>
            <a:ext cx="1066664" cy="2362044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stCxn id="53" idx="6"/>
            <a:endCxn id="63" idx="1"/>
          </p:cNvCxnSpPr>
          <p:nvPr/>
        </p:nvCxnSpPr>
        <p:spPr>
          <a:xfrm flipV="1">
            <a:off x="5069393" y="1675333"/>
            <a:ext cx="765632" cy="64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7" idx="1"/>
          </p:cNvCxnSpPr>
          <p:nvPr/>
        </p:nvCxnSpPr>
        <p:spPr>
          <a:xfrm flipV="1">
            <a:off x="6547252" y="846315"/>
            <a:ext cx="1289776" cy="647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0" name="Picture 69" descr="AA02666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16" y="2672109"/>
            <a:ext cx="1049539" cy="2111450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endCxn id="62" idx="0"/>
          </p:cNvCxnSpPr>
          <p:nvPr/>
        </p:nvCxnSpPr>
        <p:spPr>
          <a:xfrm>
            <a:off x="7949169" y="4671314"/>
            <a:ext cx="258853" cy="739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6" idx="0"/>
          </p:cNvCxnSpPr>
          <p:nvPr/>
        </p:nvCxnSpPr>
        <p:spPr>
          <a:xfrm flipV="1">
            <a:off x="6332238" y="3333863"/>
            <a:ext cx="1327554" cy="39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A0497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75" y="98741"/>
            <a:ext cx="1899362" cy="138556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63554" y="1704652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ghtning Bolt 35"/>
          <p:cNvSpPr/>
          <p:nvPr/>
        </p:nvSpPr>
        <p:spPr>
          <a:xfrm>
            <a:off x="2653160" y="830976"/>
            <a:ext cx="822960" cy="822960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ame 36"/>
          <p:cNvSpPr/>
          <p:nvPr/>
        </p:nvSpPr>
        <p:spPr>
          <a:xfrm>
            <a:off x="4847346" y="525586"/>
            <a:ext cx="82296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Block Arc 38"/>
          <p:cNvSpPr/>
          <p:nvPr/>
        </p:nvSpPr>
        <p:spPr>
          <a:xfrm>
            <a:off x="2746809" y="2416529"/>
            <a:ext cx="822960" cy="822960"/>
          </a:xfrm>
          <a:prstGeom prst="blockArc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&quot;No&quot; Symbol 40"/>
          <p:cNvSpPr/>
          <p:nvPr/>
        </p:nvSpPr>
        <p:spPr>
          <a:xfrm>
            <a:off x="363554" y="3727834"/>
            <a:ext cx="822960" cy="822960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4-Point Star 41"/>
          <p:cNvSpPr/>
          <p:nvPr/>
        </p:nvSpPr>
        <p:spPr>
          <a:xfrm>
            <a:off x="1418720" y="5378423"/>
            <a:ext cx="822960" cy="822960"/>
          </a:xfrm>
          <a:prstGeom prst="star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Action Button: Help 44"/>
          <p:cNvSpPr/>
          <p:nvPr/>
        </p:nvSpPr>
        <p:spPr>
          <a:xfrm>
            <a:off x="2124761" y="3436874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Action Button: Sound 45"/>
          <p:cNvSpPr/>
          <p:nvPr/>
        </p:nvSpPr>
        <p:spPr>
          <a:xfrm>
            <a:off x="6432605" y="2360433"/>
            <a:ext cx="822960" cy="822960"/>
          </a:xfrm>
          <a:prstGeom prst="actionButtonSou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 descr="AA0266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07" y="4076364"/>
            <a:ext cx="1049539" cy="2111450"/>
          </a:xfrm>
          <a:prstGeom prst="rect">
            <a:avLst/>
          </a:prstGeom>
        </p:spPr>
      </p:pic>
      <p:sp>
        <p:nvSpPr>
          <p:cNvPr id="68" name="Sun 67"/>
          <p:cNvSpPr/>
          <p:nvPr/>
        </p:nvSpPr>
        <p:spPr>
          <a:xfrm>
            <a:off x="6758635" y="5184918"/>
            <a:ext cx="1869220" cy="167308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7" idx="3"/>
          </p:cNvCxnSpPr>
          <p:nvPr/>
        </p:nvCxnSpPr>
        <p:spPr>
          <a:xfrm flipH="1">
            <a:off x="5670306" y="830976"/>
            <a:ext cx="1585259" cy="10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1"/>
            <a:endCxn id="36" idx="5"/>
          </p:cNvCxnSpPr>
          <p:nvPr/>
        </p:nvCxnSpPr>
        <p:spPr>
          <a:xfrm flipH="1">
            <a:off x="3284744" y="937066"/>
            <a:ext cx="1562602" cy="351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6" idx="1"/>
            <a:endCxn id="34" idx="0"/>
          </p:cNvCxnSpPr>
          <p:nvPr/>
        </p:nvCxnSpPr>
        <p:spPr>
          <a:xfrm flipH="1">
            <a:off x="775034" y="979185"/>
            <a:ext cx="1878126" cy="725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2"/>
            <a:endCxn id="41" idx="0"/>
          </p:cNvCxnSpPr>
          <p:nvPr/>
        </p:nvCxnSpPr>
        <p:spPr>
          <a:xfrm>
            <a:off x="775034" y="2527612"/>
            <a:ext cx="0" cy="1200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4"/>
            <a:endCxn id="42" idx="1"/>
          </p:cNvCxnSpPr>
          <p:nvPr/>
        </p:nvCxnSpPr>
        <p:spPr>
          <a:xfrm>
            <a:off x="775034" y="4550794"/>
            <a:ext cx="643686" cy="123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2" idx="0"/>
          </p:cNvCxnSpPr>
          <p:nvPr/>
        </p:nvCxnSpPr>
        <p:spPr>
          <a:xfrm flipV="1">
            <a:off x="1830200" y="4259834"/>
            <a:ext cx="294561" cy="1118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5" idx="3"/>
          </p:cNvCxnSpPr>
          <p:nvPr/>
        </p:nvCxnSpPr>
        <p:spPr>
          <a:xfrm flipV="1">
            <a:off x="2536241" y="2771913"/>
            <a:ext cx="210568" cy="66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8" idx="0"/>
          </p:cNvCxnSpPr>
          <p:nvPr/>
        </p:nvCxnSpPr>
        <p:spPr>
          <a:xfrm>
            <a:off x="3569769" y="2849217"/>
            <a:ext cx="752808" cy="1227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3"/>
            <a:endCxn id="46" idx="2"/>
          </p:cNvCxnSpPr>
          <p:nvPr/>
        </p:nvCxnSpPr>
        <p:spPr>
          <a:xfrm flipV="1">
            <a:off x="4847346" y="2771913"/>
            <a:ext cx="1585259" cy="2360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0"/>
            <a:endCxn id="68" idx="0"/>
          </p:cNvCxnSpPr>
          <p:nvPr/>
        </p:nvCxnSpPr>
        <p:spPr>
          <a:xfrm>
            <a:off x="7255565" y="2771913"/>
            <a:ext cx="437680" cy="2413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142684" y="1242456"/>
            <a:ext cx="82296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Block Arc 14"/>
          <p:cNvSpPr/>
          <p:nvPr/>
        </p:nvSpPr>
        <p:spPr>
          <a:xfrm>
            <a:off x="128623" y="4259834"/>
            <a:ext cx="822960" cy="822960"/>
          </a:xfrm>
          <a:prstGeom prst="blockArc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4063553" y="4792612"/>
            <a:ext cx="914400" cy="914400"/>
          </a:xfrm>
          <a:prstGeom prst="smileyFac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/>
          <p:cNvSpPr/>
          <p:nvPr/>
        </p:nvSpPr>
        <p:spPr>
          <a:xfrm>
            <a:off x="128623" y="2260629"/>
            <a:ext cx="822960" cy="822960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ction Button: Help 27"/>
          <p:cNvSpPr/>
          <p:nvPr/>
        </p:nvSpPr>
        <p:spPr>
          <a:xfrm>
            <a:off x="142683" y="4892260"/>
            <a:ext cx="808899" cy="723311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eft-Right-Up Arrow 28"/>
          <p:cNvSpPr/>
          <p:nvPr/>
        </p:nvSpPr>
        <p:spPr>
          <a:xfrm rot="5400000">
            <a:off x="4136232" y="5789903"/>
            <a:ext cx="822960" cy="822960"/>
          </a:xfrm>
          <a:prstGeom prst="leftRightUp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Action Button: Sound 30"/>
          <p:cNvSpPr/>
          <p:nvPr/>
        </p:nvSpPr>
        <p:spPr>
          <a:xfrm>
            <a:off x="4136232" y="3793139"/>
            <a:ext cx="822960" cy="822960"/>
          </a:xfrm>
          <a:prstGeom prst="actionButtonSou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 descr="FD0026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8" y="114106"/>
            <a:ext cx="377429" cy="675677"/>
          </a:xfrm>
          <a:prstGeom prst="rect">
            <a:avLst/>
          </a:prstGeom>
        </p:spPr>
      </p:pic>
      <p:pic>
        <p:nvPicPr>
          <p:cNvPr id="33" name="Picture 32" descr="AA0497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32" y="937066"/>
            <a:ext cx="666989" cy="486563"/>
          </a:xfrm>
          <a:prstGeom prst="rect">
            <a:avLst/>
          </a:prstGeom>
        </p:spPr>
      </p:pic>
      <p:pic>
        <p:nvPicPr>
          <p:cNvPr id="34" name="Picture 33" descr="rbsb2_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23" y="2630690"/>
            <a:ext cx="409045" cy="905798"/>
          </a:xfrm>
          <a:prstGeom prst="rect">
            <a:avLst/>
          </a:prstGeom>
        </p:spPr>
      </p:pic>
      <p:pic>
        <p:nvPicPr>
          <p:cNvPr id="35" name="Picture 34" descr="AA02666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85" y="1692305"/>
            <a:ext cx="370925" cy="7462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42684" y="114106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&quot;No&quot; Symbol 39"/>
          <p:cNvSpPr/>
          <p:nvPr/>
        </p:nvSpPr>
        <p:spPr>
          <a:xfrm>
            <a:off x="142684" y="3195757"/>
            <a:ext cx="822960" cy="822960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4-Point Star 40"/>
          <p:cNvSpPr/>
          <p:nvPr/>
        </p:nvSpPr>
        <p:spPr>
          <a:xfrm>
            <a:off x="128623" y="5789903"/>
            <a:ext cx="822960" cy="822960"/>
          </a:xfrm>
          <a:prstGeom prst="star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25826" y="187624"/>
            <a:ext cx="14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must eat something</a:t>
            </a:r>
          </a:p>
          <a:p>
            <a:r>
              <a:rPr lang="en-US" sz="1200" dirty="0" smtClean="0"/>
              <a:t>green.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6313" y="1369139"/>
            <a:ext cx="14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must pass</a:t>
            </a:r>
          </a:p>
          <a:p>
            <a:r>
              <a:rPr lang="en-US" sz="1200" dirty="0" smtClean="0"/>
              <a:t>through a window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25826" y="2492190"/>
            <a:ext cx="14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Play again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225826" y="3487168"/>
            <a:ext cx="14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 a turn.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6313" y="4253767"/>
            <a:ext cx="14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Kiss princess poppy</a:t>
            </a:r>
          </a:p>
          <a:p>
            <a:r>
              <a:rPr lang="en-US" sz="1200" dirty="0" smtClean="0"/>
              <a:t>In the mouth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146313" y="4912023"/>
            <a:ext cx="16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another player to throw dice.  If you get less, miss a turn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22017" y="5966532"/>
            <a:ext cx="14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Lie down on a chaise long in the porch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77953" y="122826"/>
            <a:ext cx="23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teleport to ice cream island you must put ice on your under ware for 30 seconds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77953" y="911256"/>
            <a:ext cx="180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teleport to burger island you must eat salt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077792" y="1834583"/>
            <a:ext cx="14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Eat a tiny spoon of vinegar 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77792" y="2760423"/>
            <a:ext cx="14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must spend 60 seconds in a dark closet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155097" y="3918680"/>
            <a:ext cx="14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Spend 60 seconds in the car with very loud sound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16940" y="4912023"/>
            <a:ext cx="340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another player that will try to make you laugh for 30 seconds.  If you laugh, miss a turn, if you don’t he misses a turn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16940" y="5872807"/>
            <a:ext cx="340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must make mammy say the word ice cream to go to ice cream island, or burger to go to burger island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0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162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Teza Technologies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Asmussen</dc:creator>
  <cp:lastModifiedBy>Christian Asmussen</cp:lastModifiedBy>
  <cp:revision>11</cp:revision>
  <cp:lastPrinted>2018-11-25T17:50:55Z</cp:lastPrinted>
  <dcterms:created xsi:type="dcterms:W3CDTF">2018-11-25T16:47:35Z</dcterms:created>
  <dcterms:modified xsi:type="dcterms:W3CDTF">2018-11-26T02:19:43Z</dcterms:modified>
</cp:coreProperties>
</file>