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53" autoAdjust="0"/>
  </p:normalViewPr>
  <p:slideViewPr>
    <p:cSldViewPr>
      <p:cViewPr>
        <p:scale>
          <a:sx n="90" d="100"/>
          <a:sy n="90" d="100"/>
        </p:scale>
        <p:origin x="-80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846272" y="2139702"/>
            <a:ext cx="3225119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h-TH" altLang="ko-KR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สร้าง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</a:t>
            </a:r>
            <a:b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th-TH" altLang="ko-KR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โดย ใช้ </a:t>
            </a:r>
            <a:br>
              <a:rPr lang="th-TH" altLang="ko-KR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Rails framework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94" y="1538288"/>
            <a:ext cx="57340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0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ทำการ </a:t>
            </a:r>
            <a:r>
              <a:rPr lang="en-US" sz="2000" dirty="0" smtClean="0"/>
              <a:t>install bundle </a:t>
            </a:r>
            <a:r>
              <a:rPr lang="th-TH" sz="2000" dirty="0" smtClean="0"/>
              <a:t>โดยใช่คำสั่ง </a:t>
            </a:r>
            <a:r>
              <a:rPr lang="en-US" sz="2000" dirty="0" smtClean="0"/>
              <a:t>bundle </a:t>
            </a:r>
            <a:r>
              <a:rPr lang="en-US" sz="2000" dirty="0"/>
              <a:t>install --without production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จากนั้นทำการ </a:t>
            </a:r>
            <a:r>
              <a:rPr lang="en-US" sz="2000" dirty="0" smtClean="0"/>
              <a:t>bundle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ต่อด้วย </a:t>
            </a:r>
            <a:r>
              <a:rPr lang="en-US" sz="2000" dirty="0" smtClean="0"/>
              <a:t>bundle </a:t>
            </a:r>
            <a:r>
              <a:rPr lang="en-US" sz="2000" dirty="0"/>
              <a:t>update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จากนั้นทำการ </a:t>
            </a:r>
            <a:r>
              <a:rPr lang="en-US" sz="2000" dirty="0" smtClean="0"/>
              <a:t>rails </a:t>
            </a:r>
            <a:r>
              <a:rPr lang="en-US" sz="2000" dirty="0"/>
              <a:t>server 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271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7634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 smtClean="0"/>
              <a:t>จากนั้นทำการเปิดหน้า </a:t>
            </a:r>
            <a:r>
              <a:rPr lang="en-US" dirty="0"/>
              <a:t>localhost:3000</a:t>
            </a:r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5611"/>
            <a:ext cx="5465068" cy="257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9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567106" y="399341"/>
            <a:ext cx="6912768" cy="9248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ทำการสร้าง </a:t>
            </a:r>
            <a:r>
              <a:rPr lang="en-US" sz="2000" dirty="0"/>
              <a:t>repo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th-TH" sz="2000" dirty="0"/>
              <a:t>ชื่อ </a:t>
            </a:r>
            <a:r>
              <a:rPr lang="en-US" sz="2000" dirty="0" err="1" smtClean="0"/>
              <a:t>interview_rails</a:t>
            </a:r>
            <a:r>
              <a:rPr lang="en-US" sz="2000" dirty="0" smtClean="0"/>
              <a:t> </a:t>
            </a:r>
            <a:endParaRPr lang="th-TH" sz="2000" dirty="0" smtClean="0"/>
          </a:p>
          <a:p>
            <a:r>
              <a:rPr lang="th-TH" sz="2000" dirty="0"/>
              <a:t> </a:t>
            </a:r>
            <a:r>
              <a:rPr lang="th-TH" sz="2000" dirty="0" smtClean="0"/>
              <a:t>    </a:t>
            </a:r>
            <a:r>
              <a:rPr lang="th-TH" sz="2000" dirty="0" err="1" smtClean="0"/>
              <a:t>เเล้ว</a:t>
            </a:r>
            <a:r>
              <a:rPr lang="th-TH" sz="2000" dirty="0"/>
              <a:t>ทำการ </a:t>
            </a:r>
            <a:r>
              <a:rPr lang="en-US" sz="2000" dirty="0"/>
              <a:t>Push </a:t>
            </a:r>
            <a:r>
              <a:rPr lang="th-TH" sz="2000" dirty="0"/>
              <a:t>ไฟล์ทั้งหมดขึ้นไป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52" y="1347614"/>
            <a:ext cx="544007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691680" y="627535"/>
            <a:ext cx="7211144" cy="4032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โดยทำ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username</a:t>
            </a:r>
            <a:r>
              <a:rPr lang="th-TH" sz="2000" dirty="0" smtClean="0"/>
              <a:t> และ</a:t>
            </a:r>
            <a:r>
              <a:rPr lang="en-US" sz="2000" dirty="0" smtClean="0"/>
              <a:t> email </a:t>
            </a:r>
            <a:r>
              <a:rPr lang="th-TH" sz="2000" dirty="0" smtClean="0"/>
              <a:t>โดยคำสั่ง </a:t>
            </a:r>
          </a:p>
          <a:p>
            <a:r>
              <a:rPr lang="th-TH" sz="2000" dirty="0" smtClean="0"/>
              <a:t>	-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user.name "your username"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</a:t>
            </a:r>
            <a:r>
              <a:rPr lang="en-US" sz="2000" dirty="0" err="1"/>
              <a:t>user.email</a:t>
            </a:r>
            <a:r>
              <a:rPr lang="en-US" sz="2000" dirty="0"/>
              <a:t> "your </a:t>
            </a:r>
            <a:r>
              <a:rPr lang="en-US" sz="2000" dirty="0" smtClean="0"/>
              <a:t>email“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จากนั้นก็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init</a:t>
            </a:r>
            <a:endParaRPr lang="en-US" sz="2000" dirty="0"/>
          </a:p>
          <a:p>
            <a:r>
              <a:rPr lang="en-US" sz="2000" dirty="0" smtClean="0"/>
              <a:t>	-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add –A (**A only**)</a:t>
            </a:r>
          </a:p>
          <a:p>
            <a:r>
              <a:rPr lang="en-US" sz="2000" dirty="0" smtClean="0"/>
              <a:t>	-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status</a:t>
            </a:r>
          </a:p>
          <a:p>
            <a:r>
              <a:rPr lang="en-US" sz="2000" dirty="0"/>
              <a:t>	- </a:t>
            </a:r>
            <a:r>
              <a:rPr lang="en-US" sz="2000" dirty="0" err="1"/>
              <a:t>git</a:t>
            </a:r>
            <a:r>
              <a:rPr lang="en-US" sz="2000" dirty="0"/>
              <a:t> commit –m “create project </a:t>
            </a:r>
            <a:r>
              <a:rPr lang="en-US" sz="2000" dirty="0" err="1"/>
              <a:t>kingsong</a:t>
            </a:r>
            <a:r>
              <a:rPr lang="en-US" sz="2000" dirty="0" smtClean="0"/>
              <a:t>”</a:t>
            </a:r>
          </a:p>
          <a:p>
            <a:r>
              <a:rPr lang="en-US" sz="2000" dirty="0"/>
              <a:t>	- </a:t>
            </a:r>
            <a:r>
              <a:rPr lang="en-US" sz="2000" dirty="0" err="1"/>
              <a:t>git</a:t>
            </a:r>
            <a:r>
              <a:rPr lang="en-US" sz="2000" dirty="0"/>
              <a:t> remote add origin “</a:t>
            </a:r>
            <a:r>
              <a:rPr lang="en-US" sz="2000" dirty="0" err="1"/>
              <a:t>git</a:t>
            </a:r>
            <a:r>
              <a:rPr lang="en-US" sz="2000" dirty="0"/>
              <a:t> repo</a:t>
            </a:r>
            <a:r>
              <a:rPr lang="en-US" sz="2000" dirty="0" smtClean="0"/>
              <a:t>”</a:t>
            </a:r>
          </a:p>
          <a:p>
            <a:r>
              <a:rPr lang="en-US" sz="2000" dirty="0"/>
              <a:t>	-  </a:t>
            </a:r>
            <a:r>
              <a:rPr lang="en-US" sz="2000" dirty="0" err="1"/>
              <a:t>git</a:t>
            </a:r>
            <a:r>
              <a:rPr lang="en-US" sz="2000" dirty="0"/>
              <a:t> push -u origin master</a:t>
            </a:r>
            <a:endParaRPr lang="th-TH" sz="2000" dirty="0" smtClean="0"/>
          </a:p>
        </p:txBody>
      </p:sp>
    </p:spTree>
    <p:extLst>
      <p:ext uri="{BB962C8B-B14F-4D97-AF65-F5344CB8AC3E}">
        <p14:creationId xmlns:p14="http://schemas.microsoft.com/office/powerpoint/2010/main" val="1482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5526"/>
            <a:ext cx="7220173" cy="413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9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835696" y="771550"/>
            <a:ext cx="6912768" cy="3744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ทำ</a:t>
            </a:r>
            <a:r>
              <a:rPr lang="th-TH" sz="2000" dirty="0"/>
              <a:t>การ </a:t>
            </a:r>
            <a:r>
              <a:rPr lang="en-US" sz="2000" dirty="0"/>
              <a:t>login </a:t>
            </a:r>
            <a:r>
              <a:rPr lang="en-US" sz="2000" dirty="0" err="1"/>
              <a:t>heroku</a:t>
            </a:r>
            <a:r>
              <a:rPr lang="en-US" sz="2000" dirty="0"/>
              <a:t> </a:t>
            </a:r>
            <a:r>
              <a:rPr lang="th-TH" sz="2000" dirty="0" smtClean="0"/>
              <a:t>โดยคำสั่ง </a:t>
            </a:r>
            <a:r>
              <a:rPr lang="en-US" sz="2000" dirty="0" err="1"/>
              <a:t>heroku</a:t>
            </a:r>
            <a:r>
              <a:rPr lang="en-US" sz="2000" dirty="0"/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ทำการสร้าง </a:t>
            </a:r>
            <a:r>
              <a:rPr lang="en-US" sz="2000" dirty="0" err="1" smtClean="0"/>
              <a:t>heroku</a:t>
            </a:r>
            <a:r>
              <a:rPr lang="en-US" sz="2000" dirty="0" smtClean="0"/>
              <a:t> </a:t>
            </a:r>
            <a:r>
              <a:rPr lang="th-TH" sz="2000" dirty="0"/>
              <a:t>เพื่อเตรียมการ</a:t>
            </a:r>
            <a:r>
              <a:rPr lang="th-TH" sz="2000" dirty="0" smtClean="0"/>
              <a:t>สำหรับจะ </a:t>
            </a:r>
            <a:r>
              <a:rPr lang="en-US" sz="2000" dirty="0" smtClean="0"/>
              <a:t>deploy</a:t>
            </a:r>
            <a:r>
              <a:rPr lang="th-TH" sz="2000" dirty="0" smtClean="0"/>
              <a:t> โดยคำสั่ง  </a:t>
            </a:r>
            <a:r>
              <a:rPr lang="en-US" sz="2000" dirty="0" err="1" smtClean="0"/>
              <a:t>heroku</a:t>
            </a:r>
            <a:r>
              <a:rPr lang="en-US" sz="2000" dirty="0" smtClean="0"/>
              <a:t> create</a:t>
            </a:r>
            <a:endParaRPr lang="th-T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ทำการ </a:t>
            </a:r>
            <a:r>
              <a:rPr lang="en-US" sz="2000" dirty="0" smtClean="0"/>
              <a:t>pus</a:t>
            </a:r>
            <a:r>
              <a:rPr lang="th-TH" sz="2000" dirty="0" smtClean="0"/>
              <a:t> เข้าไปใน </a:t>
            </a:r>
            <a:r>
              <a:rPr lang="en-US" sz="2000" dirty="0" err="1" smtClean="0"/>
              <a:t>heroku</a:t>
            </a:r>
            <a:r>
              <a:rPr lang="th-TH" sz="2000" dirty="0" smtClean="0"/>
              <a:t> โดยคำสั่ง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</a:t>
            </a:r>
            <a:r>
              <a:rPr lang="en-US" sz="2000" dirty="0" err="1" smtClean="0"/>
              <a:t>heroku</a:t>
            </a:r>
            <a:r>
              <a:rPr lang="en-US" sz="2000" dirty="0" smtClean="0"/>
              <a:t> master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checkout -b static-pages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rails generate controller </a:t>
            </a:r>
            <a:r>
              <a:rPr lang="en-US" sz="2000" dirty="0" err="1"/>
              <a:t>StaticPages</a:t>
            </a:r>
            <a:r>
              <a:rPr lang="en-US" sz="2000" dirty="0"/>
              <a:t> home kingsong1 kingsong2 </a:t>
            </a:r>
            <a:r>
              <a:rPr lang="en-US" sz="2000" dirty="0" smtClean="0"/>
              <a:t>kingsong3</a:t>
            </a:r>
            <a:r>
              <a:rPr lang="th-TH" sz="2000" dirty="0"/>
              <a:t>เพื่อสร้าง </a:t>
            </a:r>
            <a:r>
              <a:rPr lang="en-US" sz="2000" dirty="0" err="1"/>
              <a:t>StaticPages</a:t>
            </a:r>
            <a:r>
              <a:rPr lang="en-US" sz="2000" dirty="0"/>
              <a:t> 4 pages 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8177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2051720" y="1059582"/>
            <a:ext cx="6912768" cy="14115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แก้ไขไฟล์ </a:t>
            </a:r>
            <a:r>
              <a:rPr lang="en-US" sz="2000" dirty="0" smtClean="0"/>
              <a:t> </a:t>
            </a:r>
            <a:r>
              <a:rPr lang="en-US" sz="2000" dirty="0" err="1"/>
              <a:t>config</a:t>
            </a:r>
            <a:r>
              <a:rPr lang="en-US" sz="2000" dirty="0"/>
              <a:t>/routes</a:t>
            </a:r>
          </a:p>
          <a:p>
            <a:endParaRPr lang="th-TH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23678"/>
            <a:ext cx="58007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localhost:3000</a:t>
            </a:r>
          </a:p>
          <a:p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95686"/>
            <a:ext cx="5909297" cy="163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2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619672" y="411510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แก้ไข</a:t>
            </a:r>
            <a:r>
              <a:rPr lang="en-US" sz="2000" dirty="0" smtClean="0"/>
              <a:t> </a:t>
            </a:r>
            <a:r>
              <a:rPr lang="en-US" sz="2000" dirty="0"/>
              <a:t>app/views/</a:t>
            </a:r>
            <a:r>
              <a:rPr lang="en-US" sz="2000" dirty="0" err="1"/>
              <a:t>static_pages</a:t>
            </a:r>
            <a:r>
              <a:rPr lang="en-US" sz="2000" dirty="0"/>
              <a:t>/</a:t>
            </a:r>
            <a:r>
              <a:rPr lang="en-US" sz="2000" dirty="0" err="1"/>
              <a:t>home.html.erb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แก้ไข</a:t>
            </a:r>
            <a:r>
              <a:rPr lang="en-US" sz="2000" dirty="0" smtClean="0"/>
              <a:t> </a:t>
            </a:r>
            <a:r>
              <a:rPr lang="en-US" sz="2000" dirty="0"/>
              <a:t>app/views/</a:t>
            </a:r>
            <a:r>
              <a:rPr lang="en-US" sz="2000" dirty="0" err="1"/>
              <a:t>static_pages</a:t>
            </a:r>
            <a:r>
              <a:rPr lang="en-US" sz="2000" dirty="0"/>
              <a:t>/kingsong1.html.erb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แก้ไข</a:t>
            </a:r>
            <a:r>
              <a:rPr lang="en-US" sz="2000" dirty="0" smtClean="0"/>
              <a:t> </a:t>
            </a:r>
            <a:r>
              <a:rPr lang="en-US" sz="2000" dirty="0"/>
              <a:t>app/views/</a:t>
            </a:r>
            <a:r>
              <a:rPr lang="en-US" sz="2000" dirty="0" err="1"/>
              <a:t>static_pages</a:t>
            </a:r>
            <a:r>
              <a:rPr lang="en-US" sz="2000" dirty="0"/>
              <a:t>/ kingsong2.html.erb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แก้ไข</a:t>
            </a:r>
            <a:r>
              <a:rPr lang="en-US" sz="2000" dirty="0" smtClean="0"/>
              <a:t> </a:t>
            </a:r>
            <a:r>
              <a:rPr lang="en-US" sz="2000" dirty="0"/>
              <a:t>app/views/</a:t>
            </a:r>
            <a:r>
              <a:rPr lang="en-US" sz="2000" dirty="0" err="1"/>
              <a:t>static_pages</a:t>
            </a:r>
            <a:r>
              <a:rPr lang="en-US" sz="2000" dirty="0"/>
              <a:t>/ kingsong3.html.erb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แก้ไข</a:t>
            </a:r>
            <a:r>
              <a:rPr lang="en-US" sz="2000" dirty="0" smtClean="0"/>
              <a:t> </a:t>
            </a:r>
            <a:r>
              <a:rPr lang="en-US" sz="2000" dirty="0"/>
              <a:t>Readme</a:t>
            </a:r>
            <a:endParaRPr lang="th-TH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03798"/>
            <a:ext cx="4191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6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491630"/>
            <a:ext cx="7838528" cy="2880319"/>
          </a:xfrm>
        </p:spPr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sz="1600" dirty="0" smtClean="0"/>
              <a:t>Ruby </a:t>
            </a:r>
            <a:r>
              <a:rPr lang="en-US" altLang="ko-KR" sz="1600" dirty="0"/>
              <a:t>on Rails </a:t>
            </a:r>
            <a:r>
              <a:rPr lang="th-TH" altLang="ko-KR" sz="1600" dirty="0"/>
              <a:t>เป็น</a:t>
            </a:r>
            <a:r>
              <a:rPr lang="th-TH" altLang="ko-KR" sz="1600" dirty="0" err="1"/>
              <a:t>โอเพนซอร์ส</a:t>
            </a:r>
            <a:r>
              <a:rPr lang="th-TH" altLang="ko-KR" sz="1600" dirty="0"/>
              <a:t> </a:t>
            </a:r>
            <a:r>
              <a:rPr lang="en-US" altLang="ko-KR" sz="1600" dirty="0"/>
              <a:t>Web Application Framework </a:t>
            </a:r>
            <a:r>
              <a:rPr lang="th-TH" altLang="ko-KR" sz="1600" dirty="0"/>
              <a:t>ที่พัฒนาด้วยภาษา </a:t>
            </a:r>
            <a:r>
              <a:rPr lang="en-US" altLang="ko-KR" sz="1600" dirty="0"/>
              <a:t>Ruby </a:t>
            </a:r>
            <a:r>
              <a:rPr lang="th-TH" altLang="ko-KR" sz="1600" dirty="0"/>
              <a:t>มีลักษณะของ </a:t>
            </a:r>
            <a:r>
              <a:rPr lang="en-US" altLang="ko-KR" sz="1600" dirty="0"/>
              <a:t>Model-View-Controller (MVC) Architecture </a:t>
            </a:r>
            <a:r>
              <a:rPr lang="th-TH" altLang="ko-KR" sz="1600" dirty="0"/>
              <a:t>สนับสนุนให้แอพลิ</a:t>
            </a:r>
            <a:r>
              <a:rPr lang="th-TH" altLang="ko-KR" sz="1600" dirty="0" err="1"/>
              <a:t>เคชั่น</a:t>
            </a:r>
            <a:r>
              <a:rPr lang="th-TH" altLang="ko-KR" sz="1600" dirty="0"/>
              <a:t>ในโลกถูกพัฒนาด้วยโค้ดที่น้อยลงกว่าเฟรมเวิร์คอื่น และมี </a:t>
            </a:r>
            <a:r>
              <a:rPr lang="en-US" altLang="ko-KR" sz="1600" dirty="0"/>
              <a:t>Configuration </a:t>
            </a:r>
            <a:r>
              <a:rPr lang="th-TH" altLang="ko-KR" sz="1600" dirty="0"/>
              <a:t>น้อยที่สุด เพื่อความง่ายต่อการประยุกต์ใช้ </a:t>
            </a:r>
            <a:endParaRPr lang="th-TH" altLang="ko-KR" sz="1600" dirty="0" smtClean="0"/>
          </a:p>
          <a:p>
            <a:r>
              <a:rPr lang="th-TH" altLang="ko-KR" sz="1600" dirty="0" smtClean="0"/>
              <a:t>	มี</a:t>
            </a:r>
            <a:r>
              <a:rPr lang="th-TH" altLang="ko-KR" sz="1600" dirty="0"/>
              <a:t>หลักการของ "</a:t>
            </a:r>
            <a:r>
              <a:rPr lang="en-US" altLang="ko-KR" sz="1600" dirty="0"/>
              <a:t>Don't Repeat Yourself" (DRY) </a:t>
            </a:r>
            <a:r>
              <a:rPr lang="th-TH" altLang="ko-KR" sz="1600" dirty="0"/>
              <a:t>คือ สิ่งไหนที่รู้แล้ว ก็จะไม่ทำซ้ำ </a:t>
            </a:r>
            <a:r>
              <a:rPr lang="en-US" altLang="ko-KR" sz="1600" dirty="0"/>
              <a:t>Don't Repeat Yourself </a:t>
            </a:r>
            <a:r>
              <a:rPr lang="th-TH" altLang="ko-KR" sz="1600" dirty="0"/>
              <a:t>หมายความว่า ถ้าคิดว่าถูกแล้วก็ไม่ควรทำซ้ำ </a:t>
            </a:r>
            <a:r>
              <a:rPr lang="th-TH" altLang="ko-KR" sz="1600" dirty="0" smtClean="0"/>
              <a:t>เช่น </a:t>
            </a:r>
            <a:r>
              <a:rPr lang="th-TH" altLang="ko-KR" sz="1600" dirty="0"/>
              <a:t>ถ้ามองในโค้ดภาษา </a:t>
            </a:r>
            <a:r>
              <a:rPr lang="en-US" altLang="ko-KR" sz="1600" dirty="0"/>
              <a:t>JAVA,C++ </a:t>
            </a:r>
            <a:r>
              <a:rPr lang="th-TH" altLang="ko-KR" sz="1600" dirty="0"/>
              <a:t>จะเห็น </a:t>
            </a:r>
            <a:r>
              <a:rPr lang="en-US" altLang="ko-KR" sz="1600" dirty="0"/>
              <a:t>Semicolons (;) </a:t>
            </a:r>
            <a:r>
              <a:rPr lang="th-TH" altLang="ko-KR" sz="1600" dirty="0"/>
              <a:t>ทุกๆที่ เพื่อบอกว่าจบบรรทัด แต่ </a:t>
            </a:r>
            <a:r>
              <a:rPr lang="en-US" altLang="ko-KR" sz="1600" dirty="0"/>
              <a:t>Ruby </a:t>
            </a:r>
            <a:r>
              <a:rPr lang="th-TH" altLang="ko-KR" sz="1600" dirty="0"/>
              <a:t>บอกว่า ฉันรู้แล้วว่าจบบรรทัด เพราะผู้เขียนได้กดแป้น </a:t>
            </a:r>
            <a:r>
              <a:rPr lang="en-US" altLang="ko-KR" sz="1600" dirty="0"/>
              <a:t>Enter </a:t>
            </a:r>
            <a:r>
              <a:rPr lang="th-TH" altLang="ko-KR" sz="1600" dirty="0"/>
              <a:t>เพื่อที่จะเริ่มบรรทัดใหม่ ดังนั้นมันจึงบันทึกการเคาะแป้นพิมพ์ ซึ่งใน </a:t>
            </a:r>
            <a:r>
              <a:rPr lang="en-US" altLang="ko-KR" sz="1600" dirty="0"/>
              <a:t>Rails </a:t>
            </a:r>
            <a:r>
              <a:rPr lang="th-TH" altLang="ko-KR" sz="1600" dirty="0"/>
              <a:t>มีบางข้อตกลงที่เข้าใจระหว่างคุณและคอมพิวเตอร์ </a:t>
            </a:r>
            <a:endParaRPr lang="ko-KR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11510"/>
            <a:ext cx="9144000" cy="8844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Ruby on Rails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907704" y="1347614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add –A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commit -m "Finish static pages"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checkout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merge static-pages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push </a:t>
            </a:r>
            <a:r>
              <a:rPr lang="en-US" sz="2000" dirty="0" err="1" smtClean="0"/>
              <a:t>heroku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5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19672" y="123478"/>
            <a:ext cx="7524328" cy="884466"/>
          </a:xfrm>
        </p:spPr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Home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6374"/>
            <a:ext cx="7108339" cy="346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19672" y="267494"/>
            <a:ext cx="7524328" cy="884466"/>
          </a:xfrm>
        </p:spPr>
        <p:txBody>
          <a:bodyPr/>
          <a:lstStyle/>
          <a:p>
            <a:r>
              <a:rPr lang="th-TH" dirty="0" smtClean="0"/>
              <a:t>หน้า </a:t>
            </a:r>
            <a:r>
              <a:rPr lang="en-US" dirty="0" smtClean="0"/>
              <a:t>kingsong1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6" b="8605"/>
          <a:stretch/>
        </p:blipFill>
        <p:spPr bwMode="auto">
          <a:xfrm>
            <a:off x="1691680" y="1419622"/>
            <a:ext cx="7058683" cy="325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19672" y="267494"/>
            <a:ext cx="7524328" cy="884466"/>
          </a:xfrm>
        </p:spPr>
        <p:txBody>
          <a:bodyPr/>
          <a:lstStyle/>
          <a:p>
            <a:r>
              <a:rPr lang="th-TH" dirty="0"/>
              <a:t>หน้า </a:t>
            </a:r>
            <a:r>
              <a:rPr lang="en-US" dirty="0" smtClean="0"/>
              <a:t>kingsong2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5" b="7724"/>
          <a:stretch/>
        </p:blipFill>
        <p:spPr bwMode="auto">
          <a:xfrm>
            <a:off x="1763688" y="1419622"/>
            <a:ext cx="7092280" cy="330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8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19672" y="195486"/>
            <a:ext cx="7524328" cy="884466"/>
          </a:xfrm>
        </p:spPr>
        <p:txBody>
          <a:bodyPr/>
          <a:lstStyle/>
          <a:p>
            <a:r>
              <a:rPr lang="th-TH" dirty="0"/>
              <a:t>หน้า </a:t>
            </a:r>
            <a:r>
              <a:rPr lang="en-US" dirty="0" smtClean="0"/>
              <a:t>kingsong3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7" b="10325"/>
          <a:stretch/>
        </p:blipFill>
        <p:spPr bwMode="auto">
          <a:xfrm>
            <a:off x="1835696" y="1419622"/>
            <a:ext cx="681617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19672" y="699542"/>
            <a:ext cx="7524328" cy="884466"/>
          </a:xfrm>
        </p:spPr>
        <p:txBody>
          <a:bodyPr/>
          <a:lstStyle/>
          <a:p>
            <a:r>
              <a:rPr lang="th-TH" dirty="0" smtClean="0"/>
              <a:t>จัดทำโดย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619672" y="1635646"/>
            <a:ext cx="6912768" cy="460648"/>
          </a:xfrm>
        </p:spPr>
        <p:txBody>
          <a:bodyPr/>
          <a:lstStyle/>
          <a:p>
            <a:r>
              <a:rPr lang="th-TH" dirty="0" smtClean="0"/>
              <a:t>รหัสนิสิต 57160517 น.ส.</a:t>
            </a:r>
            <a:r>
              <a:rPr lang="th-TH" dirty="0" err="1" smtClean="0"/>
              <a:t>กฤติ</a:t>
            </a:r>
            <a:r>
              <a:rPr lang="th-TH" dirty="0" smtClean="0"/>
              <a:t>มา   ปลั่งคล้ายแข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48" y="1982048"/>
            <a:ext cx="3161452" cy="316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664245"/>
            <a:ext cx="5966320" cy="1699593"/>
          </a:xfrm>
        </p:spPr>
        <p:txBody>
          <a:bodyPr/>
          <a:lstStyle/>
          <a:p>
            <a:r>
              <a:rPr lang="en-US" altLang="ko-KR" sz="1600" dirty="0"/>
              <a:t>Rails </a:t>
            </a:r>
            <a:r>
              <a:rPr lang="th-TH" altLang="ko-KR" sz="1600" dirty="0"/>
              <a:t>เป็นอันดับหนึ่งของการเผยแพร่ ผ่าน </a:t>
            </a:r>
            <a:r>
              <a:rPr lang="en-US" altLang="ko-KR" sz="1600" dirty="0" err="1"/>
              <a:t>RubyGem</a:t>
            </a:r>
            <a:r>
              <a:rPr lang="en-US" altLang="ko-KR" sz="1600" dirty="0"/>
              <a:t> </a:t>
            </a:r>
            <a:r>
              <a:rPr lang="th-TH" altLang="ko-KR" sz="1600" dirty="0"/>
              <a:t>เป็นตัวจัดการ </a:t>
            </a:r>
            <a:r>
              <a:rPr lang="en-US" altLang="ko-KR" sz="1600" dirty="0"/>
              <a:t>Package </a:t>
            </a:r>
            <a:r>
              <a:rPr lang="th-TH" altLang="ko-KR" sz="1600" dirty="0"/>
              <a:t>ในภาษา </a:t>
            </a:r>
            <a:r>
              <a:rPr lang="en-US" altLang="ko-KR" sz="1600" dirty="0"/>
              <a:t>Ruby </a:t>
            </a:r>
            <a:r>
              <a:rPr lang="th-TH" altLang="ko-KR" sz="1600" dirty="0"/>
              <a:t>ที่จะดูในเรื่องของ รูปแบบของ </a:t>
            </a:r>
            <a:r>
              <a:rPr lang="en-US" altLang="ko-KR" sz="1600" dirty="0"/>
              <a:t>packaging </a:t>
            </a:r>
            <a:r>
              <a:rPr lang="th-TH" altLang="ko-KR" sz="1600" dirty="0"/>
              <a:t>และมี </a:t>
            </a:r>
            <a:r>
              <a:rPr lang="en-US" altLang="ko-KR" sz="1600" dirty="0"/>
              <a:t>Libraries </a:t>
            </a:r>
            <a:r>
              <a:rPr lang="th-TH" altLang="ko-KR" sz="1600" dirty="0"/>
              <a:t>ไว้ให้ใช้มากมาย (บทความหน้าผมจะมาแนะนำว่า </a:t>
            </a:r>
            <a:r>
              <a:rPr lang="en-US" altLang="ko-KR" sz="1600" dirty="0"/>
              <a:t>Ruby </a:t>
            </a:r>
            <a:r>
              <a:rPr lang="th-TH" altLang="ko-KR" sz="1600" dirty="0"/>
              <a:t>มี </a:t>
            </a:r>
            <a:r>
              <a:rPr lang="en-US" altLang="ko-KR" sz="1600" dirty="0"/>
              <a:t>Gem </a:t>
            </a:r>
            <a:r>
              <a:rPr lang="th-TH" altLang="ko-KR" sz="1600" dirty="0"/>
              <a:t>ตัวไหนน้าสนใจบ้าง ) และมีโครงสร้าง ตัวช่วยในการทำงานมากมาย อาทิเช่น </a:t>
            </a:r>
            <a:r>
              <a:rPr lang="en-US" altLang="ko-KR" sz="1600" dirty="0"/>
              <a:t>Routes , Migrate , Layout</a:t>
            </a:r>
            <a:endParaRPr lang="en-US" altLang="ko-KR" sz="160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475656" y="339502"/>
            <a:ext cx="9144000" cy="88446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Ruby on </a:t>
            </a:r>
            <a:r>
              <a:rPr lang="en-US" altLang="ko-KR" dirty="0" smtClean="0"/>
              <a:t>Rails(</a:t>
            </a:r>
            <a:r>
              <a:rPr lang="th-TH" altLang="ko-KR" dirty="0" smtClean="0"/>
              <a:t>ต่อ</a:t>
            </a:r>
            <a:r>
              <a:rPr lang="en-US" altLang="ko-KR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75656" y="339502"/>
            <a:ext cx="7524328" cy="884466"/>
          </a:xfrm>
        </p:spPr>
        <p:txBody>
          <a:bodyPr/>
          <a:lstStyle/>
          <a:p>
            <a:r>
              <a:rPr lang="th-TH" dirty="0" smtClean="0"/>
              <a:t>ข้อดีของ </a:t>
            </a:r>
            <a:r>
              <a:rPr lang="en-US" dirty="0"/>
              <a:t>Ruby on Rails 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475656" y="1635646"/>
            <a:ext cx="7139136" cy="21316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</a:t>
            </a:r>
            <a:r>
              <a:rPr lang="th-TH" sz="1600" dirty="0"/>
              <a:t>เขียนง่าย ไม่ซับซ้อน เมื่อเทียบกับ </a:t>
            </a:r>
            <a:r>
              <a:rPr lang="en-US" sz="1600" dirty="0"/>
              <a:t>java </a:t>
            </a:r>
            <a:r>
              <a:rPr lang="th-TH" sz="1600" dirty="0"/>
              <a:t>จริงสุดๆ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</a:t>
            </a:r>
            <a:r>
              <a:rPr lang="th-TH" sz="1600" dirty="0"/>
              <a:t>สั้น ดังนั้นโอกาสการเกิด </a:t>
            </a:r>
            <a:r>
              <a:rPr lang="en-US" sz="1600" dirty="0"/>
              <a:t>Bug </a:t>
            </a:r>
            <a:r>
              <a:rPr lang="th-TH" sz="1600" dirty="0"/>
              <a:t>จึงน้อย การทำงานเป็นขั้นตอน สามารถแก้ไขได้ตรงจุด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/>
              <a:t>เป็น </a:t>
            </a:r>
            <a:r>
              <a:rPr lang="en-US" sz="1600" dirty="0"/>
              <a:t>Open source </a:t>
            </a:r>
            <a:r>
              <a:rPr lang="th-TH" sz="1600" dirty="0"/>
              <a:t>ของดีแถมฟรีด้วย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/>
              <a:t>มี </a:t>
            </a:r>
            <a:r>
              <a:rPr lang="en-US" sz="1600" dirty="0"/>
              <a:t>Library </a:t>
            </a:r>
            <a:r>
              <a:rPr lang="th-TH" sz="1600" dirty="0"/>
              <a:t>ให้นำไปใช้เป็นจำนวนมาก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/>
              <a:t>ง่ายต่อการนำไปขยายและพัฒนาต่อ (</a:t>
            </a:r>
            <a:r>
              <a:rPr lang="en-US" sz="1600" dirty="0"/>
              <a:t>extend)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6629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19672" y="267494"/>
            <a:ext cx="7524328" cy="884466"/>
          </a:xfrm>
        </p:spPr>
        <p:txBody>
          <a:bodyPr/>
          <a:lstStyle/>
          <a:p>
            <a:r>
              <a:rPr lang="en-US" dirty="0"/>
              <a:t>MVC (Model-View-Controller) 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691680" y="1419622"/>
            <a:ext cx="6912768" cy="4104456"/>
          </a:xfrm>
        </p:spPr>
        <p:txBody>
          <a:bodyPr/>
          <a:lstStyle/>
          <a:p>
            <a:r>
              <a:rPr lang="en-US" dirty="0" smtClean="0"/>
              <a:t>	MVC </a:t>
            </a:r>
            <a:r>
              <a:rPr lang="en-US" dirty="0"/>
              <a:t>(Model-View-Controller) </a:t>
            </a:r>
            <a:r>
              <a:rPr lang="th-TH" dirty="0"/>
              <a:t>ก่อกำเนิดขึ้นมา</a:t>
            </a:r>
            <a:r>
              <a:rPr lang="th-TH" dirty="0" err="1"/>
              <a:t>ตั้งแ่ต่</a:t>
            </a:r>
            <a:r>
              <a:rPr lang="th-TH" dirty="0"/>
              <a:t>ปี 1979 นานโขแล้วเลยทีเดียว คิดขึ้น</a:t>
            </a:r>
            <a:r>
              <a:rPr lang="th-TH" dirty="0" smtClean="0"/>
              <a:t>โดย</a:t>
            </a:r>
            <a:r>
              <a:rPr lang="en-US" dirty="0" err="1" smtClean="0"/>
              <a:t>Trygve</a:t>
            </a:r>
            <a:r>
              <a:rPr lang="en-US" dirty="0" smtClean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th-TH" dirty="0"/>
              <a:t>ใช้กับ </a:t>
            </a:r>
            <a:r>
              <a:rPr lang="en-US" dirty="0"/>
              <a:t>Smalltalk </a:t>
            </a:r>
            <a:r>
              <a:rPr lang="th-TH" dirty="0"/>
              <a:t>แนวคิดเป็นที่ยอมรับในวงกว้างมี </a:t>
            </a:r>
            <a:r>
              <a:rPr lang="en-US" dirty="0"/>
              <a:t>Framework </a:t>
            </a:r>
            <a:r>
              <a:rPr lang="th-TH" dirty="0"/>
              <a:t>ในยุคหลังๆ หยิบยืมแนวความคิดนี้ไปใช้เช่น </a:t>
            </a:r>
            <a:r>
              <a:rPr lang="en-US" dirty="0"/>
              <a:t>Struts, Spring, Tapestry, </a:t>
            </a:r>
            <a:r>
              <a:rPr lang="en-US" dirty="0" err="1"/>
              <a:t>CakePHP</a:t>
            </a:r>
            <a:r>
              <a:rPr lang="en-US" dirty="0"/>
              <a:t> </a:t>
            </a:r>
            <a:r>
              <a:rPr lang="th-TH" dirty="0"/>
              <a:t>และอีกมากมาย รวมถึง </a:t>
            </a:r>
            <a:r>
              <a:rPr lang="en-US" dirty="0" smtClean="0"/>
              <a:t>Rails</a:t>
            </a:r>
            <a:endParaRPr lang="en-US" dirty="0"/>
          </a:p>
          <a:p>
            <a:r>
              <a:rPr lang="en-US" dirty="0"/>
              <a:t>MVC  </a:t>
            </a:r>
            <a:r>
              <a:rPr lang="th-TH" dirty="0"/>
              <a:t>เป็นลักษณะสถาปัตยกรรมที่มีการแบ่งการทำงานออกเป็น 3 </a:t>
            </a:r>
            <a:r>
              <a:rPr lang="en-US" dirty="0"/>
              <a:t>Layer </a:t>
            </a:r>
            <a:r>
              <a:rPr lang="th-TH" dirty="0" smtClean="0"/>
              <a:t>คือ</a:t>
            </a: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th-TH" dirty="0"/>
              <a:t>เป็นภาชนะเก็บข้อมูลหรือ</a:t>
            </a:r>
            <a:r>
              <a:rPr lang="th-TH" dirty="0" err="1"/>
              <a:t>สถานะการ</a:t>
            </a:r>
            <a:r>
              <a:rPr lang="th-TH" dirty="0"/>
              <a:t>ทำงาน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</a:t>
            </a:r>
            <a:r>
              <a:rPr lang="th-TH" dirty="0"/>
              <a:t>เป็นส่วนการแสดงผลเป็น </a:t>
            </a:r>
            <a:r>
              <a:rPr lang="en-US" dirty="0"/>
              <a:t>User </a:t>
            </a:r>
            <a:r>
              <a:rPr lang="en-US" dirty="0" smtClean="0"/>
              <a:t>Interface</a:t>
            </a: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Controller </a:t>
            </a:r>
            <a:r>
              <a:rPr lang="th-TH" dirty="0"/>
              <a:t>เป็นส่วนการเชื่อมโยงการทำงาน เป็นส่วนที่เลือกว่าจะใช้ </a:t>
            </a:r>
            <a:r>
              <a:rPr lang="en-US" dirty="0"/>
              <a:t>Model </a:t>
            </a:r>
            <a:r>
              <a:rPr lang="th-TH" dirty="0"/>
              <a:t>อันไหน </a:t>
            </a:r>
            <a:endParaRPr lang="th-TH" dirty="0" smtClean="0"/>
          </a:p>
          <a:p>
            <a:r>
              <a:rPr lang="th-TH" dirty="0"/>
              <a:t> </a:t>
            </a:r>
            <a:r>
              <a:rPr lang="th-TH" dirty="0" smtClean="0"/>
              <a:t>      หรือ </a:t>
            </a:r>
            <a:r>
              <a:rPr lang="en-US" dirty="0"/>
              <a:t>View </a:t>
            </a:r>
            <a:r>
              <a:rPr lang="th-TH" dirty="0"/>
              <a:t>มาทำงาน เพื่อตอบสนองการทำงานได้ถูกต้องตาม </a:t>
            </a:r>
            <a:r>
              <a:rPr lang="en-US" dirty="0"/>
              <a:t>User </a:t>
            </a:r>
            <a:r>
              <a:rPr lang="th-TH" dirty="0"/>
              <a:t>ต้องการ </a:t>
            </a:r>
          </a:p>
        </p:txBody>
      </p:sp>
    </p:spTree>
    <p:extLst>
      <p:ext uri="{BB962C8B-B14F-4D97-AF65-F5344CB8AC3E}">
        <p14:creationId xmlns:p14="http://schemas.microsoft.com/office/powerpoint/2010/main" val="33936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7524328" cy="987574"/>
          </a:xfrm>
        </p:spPr>
        <p:txBody>
          <a:bodyPr/>
          <a:lstStyle/>
          <a:p>
            <a:r>
              <a:rPr lang="th-TH" sz="3200" dirty="0" smtClean="0"/>
              <a:t>การเริ่มใช้งาน</a:t>
            </a:r>
            <a:r>
              <a:rPr lang="en-US" sz="3200" dirty="0" smtClean="0"/>
              <a:t> Rails </a:t>
            </a:r>
            <a:r>
              <a:rPr lang="en-US" sz="3200" dirty="0"/>
              <a:t>framework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h-TH" sz="1800" dirty="0" smtClean="0"/>
              <a:t>เริ่มจาก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/>
              <a:t>ดาวน์โหลด </a:t>
            </a:r>
            <a:r>
              <a:rPr lang="en-US" sz="1800" dirty="0" err="1"/>
              <a:t>Heroku's</a:t>
            </a:r>
            <a:r>
              <a:rPr lang="en-US" sz="1800" dirty="0"/>
              <a:t> </a:t>
            </a:r>
            <a:r>
              <a:rPr lang="en-US" sz="1800" dirty="0" err="1"/>
              <a:t>Toolbelt</a:t>
            </a:r>
            <a:r>
              <a:rPr lang="en-US" sz="1800" dirty="0"/>
              <a:t> </a:t>
            </a:r>
            <a:r>
              <a:rPr lang="th-TH" sz="1800" dirty="0" err="1"/>
              <a:t>สําหรับ</a:t>
            </a:r>
            <a:r>
              <a:rPr lang="th-TH" sz="1800" dirty="0"/>
              <a:t> </a:t>
            </a:r>
            <a:r>
              <a:rPr lang="en-US" sz="1800" dirty="0" smtClean="0"/>
              <a:t>Windows </a:t>
            </a:r>
            <a:r>
              <a:rPr lang="th-TH" sz="1800" dirty="0" smtClean="0"/>
              <a:t>ที่ </a:t>
            </a:r>
            <a:r>
              <a:rPr lang="en-US" sz="1800" dirty="0"/>
              <a:t>https://devcenter.heroku.com/articles/heroku-command-line </a:t>
            </a:r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/>
              <a:t>ดาวน์โหลด </a:t>
            </a:r>
            <a:r>
              <a:rPr lang="en-US" sz="1800" dirty="0"/>
              <a:t>Windows Ruby </a:t>
            </a:r>
            <a:r>
              <a:rPr lang="th-TH" sz="1800" dirty="0"/>
              <a:t>พร้อมกับ </a:t>
            </a:r>
            <a:r>
              <a:rPr lang="en-US" sz="1800" dirty="0" smtClean="0"/>
              <a:t>Rails </a:t>
            </a:r>
            <a:r>
              <a:rPr lang="th-TH" sz="1800" dirty="0" smtClean="0"/>
              <a:t>ที่ </a:t>
            </a:r>
            <a:r>
              <a:rPr lang="en-US" sz="1800" dirty="0"/>
              <a:t>http://installrails.com/steps/railsinstaller_windows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19672" y="339502"/>
            <a:ext cx="7524328" cy="884466"/>
          </a:xfrm>
        </p:spPr>
        <p:txBody>
          <a:bodyPr/>
          <a:lstStyle/>
          <a:p>
            <a:r>
              <a:rPr lang="th-TH" sz="3200" dirty="0" smtClean="0"/>
              <a:t>ขั้นตอนการทำ </a:t>
            </a:r>
            <a:r>
              <a:rPr lang="en-US" sz="3200" dirty="0" smtClean="0"/>
              <a:t>Rails framework</a:t>
            </a:r>
            <a:endParaRPr lang="th-TH" sz="3200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2756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เปิด </a:t>
            </a:r>
            <a:r>
              <a:rPr lang="en-US" sz="2000" dirty="0" err="1"/>
              <a:t>Git</a:t>
            </a:r>
            <a:r>
              <a:rPr lang="en-US" sz="2000" dirty="0"/>
              <a:t> Bash </a:t>
            </a:r>
            <a:r>
              <a:rPr lang="th-TH" sz="2000" dirty="0" err="1" smtClean="0"/>
              <a:t>เเล้ว</a:t>
            </a:r>
            <a:r>
              <a:rPr lang="th-TH" sz="2000" dirty="0"/>
              <a:t> </a:t>
            </a:r>
            <a:r>
              <a:rPr lang="en-US" sz="2000" dirty="0" smtClean="0"/>
              <a:t>cd </a:t>
            </a:r>
            <a:r>
              <a:rPr lang="th-TH" sz="2000" dirty="0" smtClean="0"/>
              <a:t>เข้าไปยัง </a:t>
            </a:r>
            <a:r>
              <a:rPr lang="en-US" sz="2000" dirty="0" smtClean="0"/>
              <a:t>Desktop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ทำการสร้าง </a:t>
            </a:r>
            <a:r>
              <a:rPr lang="en-US" sz="2000" dirty="0"/>
              <a:t>rails new </a:t>
            </a:r>
            <a:r>
              <a:rPr lang="en-US" sz="2000" dirty="0" err="1" smtClean="0"/>
              <a:t>kingsong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/>
              <a:t>แก้ไขไฟล์ใน </a:t>
            </a:r>
            <a:r>
              <a:rPr lang="en-US" sz="2000" dirty="0" smtClean="0"/>
              <a:t> </a:t>
            </a:r>
            <a:r>
              <a:rPr lang="en-US" sz="2000" dirty="0" err="1"/>
              <a:t>Gemfile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8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979513"/>
          </a:xfrm>
        </p:spPr>
        <p:txBody>
          <a:bodyPr/>
          <a:lstStyle/>
          <a:p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483518"/>
            <a:ext cx="5112568" cy="428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4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เนื้อหา 3"/>
          <p:cNvSpPr>
            <a:spLocks noGrp="1"/>
          </p:cNvSpPr>
          <p:nvPr>
            <p:ph idx="10"/>
          </p:nvPr>
        </p:nvSpPr>
        <p:spPr>
          <a:xfrm>
            <a:off x="1619672" y="987574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 smtClean="0"/>
              <a:t>เปิด </a:t>
            </a:r>
            <a:r>
              <a:rPr lang="en-US" sz="2400" dirty="0" smtClean="0"/>
              <a:t>command prompt </a:t>
            </a:r>
            <a:r>
              <a:rPr lang="th-TH" sz="2400" dirty="0" smtClean="0"/>
              <a:t>ขึ้นมา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 smtClean="0"/>
              <a:t>เข้าไปยัง</a:t>
            </a:r>
            <a:r>
              <a:rPr lang="en-US" sz="2400" dirty="0" smtClean="0"/>
              <a:t> </a:t>
            </a:r>
            <a:r>
              <a:rPr lang="en-US" sz="2400" dirty="0" err="1"/>
              <a:t>kingsong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 smtClean="0"/>
              <a:t>ทำการ</a:t>
            </a:r>
            <a:r>
              <a:rPr lang="en-US" sz="2400" dirty="0" smtClean="0"/>
              <a:t>gem </a:t>
            </a:r>
            <a:r>
              <a:rPr lang="en-US" sz="2400" dirty="0"/>
              <a:t>sources –a http://rubygems.org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answer </a:t>
            </a:r>
            <a:r>
              <a:rPr lang="en-US" sz="2400" dirty="0"/>
              <a:t>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gem </a:t>
            </a:r>
            <a:r>
              <a:rPr lang="en-US" sz="2400" dirty="0"/>
              <a:t>install bundler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6384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387</Words>
  <Application>Microsoft Office PowerPoint</Application>
  <PresentationFormat>นำเสนอทางหน้าจอ (16:9)</PresentationFormat>
  <Paragraphs>74</Paragraphs>
  <Slides>25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2</vt:i4>
      </vt:variant>
      <vt:variant>
        <vt:lpstr>ชื่อเรื่องภาพนิ่ง</vt:lpstr>
      </vt:variant>
      <vt:variant>
        <vt:i4>25</vt:i4>
      </vt:variant>
    </vt:vector>
  </HeadingPairs>
  <TitlesOfParts>
    <vt:vector size="27" baseType="lpstr">
      <vt:lpstr>Office Theme</vt:lpstr>
      <vt:lpstr>Custom Design</vt:lpstr>
      <vt:lpstr>งานนำเสนอ PowerPoint</vt:lpstr>
      <vt:lpstr> Ruby on Rails </vt:lpstr>
      <vt:lpstr> Ruby on Rails(ต่อ) </vt:lpstr>
      <vt:lpstr>ข้อดีของ Ruby on Rails </vt:lpstr>
      <vt:lpstr>MVC (Model-View-Controller) </vt:lpstr>
      <vt:lpstr>การเริ่มใช้งาน Rails framework</vt:lpstr>
      <vt:lpstr>ขั้นตอนการทำ Rails framework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หน้า Home</vt:lpstr>
      <vt:lpstr>หน้า kingsong1</vt:lpstr>
      <vt:lpstr>หน้า kingsong2</vt:lpstr>
      <vt:lpstr>หน้า kingsong3</vt:lpstr>
      <vt:lpstr>จัดทำโดย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Kirdtima</cp:lastModifiedBy>
  <cp:revision>44</cp:revision>
  <dcterms:created xsi:type="dcterms:W3CDTF">2014-04-01T16:27:38Z</dcterms:created>
  <dcterms:modified xsi:type="dcterms:W3CDTF">2017-05-17T20:52:26Z</dcterms:modified>
</cp:coreProperties>
</file>