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1" r:id="rId6"/>
    <p:sldId id="267" r:id="rId7"/>
    <p:sldId id="265" r:id="rId8"/>
    <p:sldId id="262" r:id="rId9"/>
    <p:sldId id="266" r:id="rId10"/>
    <p:sldId id="263" r:id="rId11"/>
    <p:sldId id="268" r:id="rId12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sk-SK" b="1" noProof="0" dirty="0" err="1"/>
            <a:t>ACO</a:t>
          </a:r>
          <a:r>
            <a:rPr lang="sk-SK" b="0" noProof="0" dirty="0" err="1"/>
            <a:t>py</a:t>
          </a:r>
          <a:endParaRPr lang="sk-SK" b="0" noProof="0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sk-SK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sk-SK" noProof="0" dirty="0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sk-SK" b="1" noProof="0" dirty="0" err="1"/>
            <a:t>N</a:t>
          </a:r>
          <a:r>
            <a:rPr lang="sk-SK" noProof="0" dirty="0" err="1"/>
            <a:t>etwork</a:t>
          </a:r>
          <a:r>
            <a:rPr lang="sk-SK" b="1" noProof="0" dirty="0" err="1"/>
            <a:t>X</a:t>
          </a:r>
          <a:endParaRPr lang="sk-SK" b="1" noProof="0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sk-SK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sk-SK" noProof="0" dirty="0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sk-SK" b="1" noProof="0" dirty="0"/>
            <a:t>TSP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sk-SK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sk-SK" noProof="0" dirty="0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ĺpcový graf so vzostupným trendom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k-SK" sz="4000" b="1" kern="1200" noProof="0" dirty="0" err="1"/>
            <a:t>ACO</a:t>
          </a:r>
          <a:r>
            <a:rPr lang="sk-SK" sz="4000" b="0" kern="1200" noProof="0" dirty="0" err="1"/>
            <a:t>py</a:t>
          </a:r>
          <a:endParaRPr lang="sk-SK" sz="4000" b="0" kern="1200" noProof="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k-SK" sz="4000" b="1" kern="1200" noProof="0" dirty="0" err="1"/>
            <a:t>N</a:t>
          </a:r>
          <a:r>
            <a:rPr lang="sk-SK" sz="4000" kern="1200" noProof="0" dirty="0" err="1"/>
            <a:t>etwork</a:t>
          </a:r>
          <a:r>
            <a:rPr lang="sk-SK" sz="4000" b="1" kern="1200" noProof="0" dirty="0" err="1"/>
            <a:t>X</a:t>
          </a:r>
          <a:endParaRPr lang="sk-SK" sz="4000" b="1" kern="1200" noProof="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k-SK" sz="4000" b="1" kern="1200" noProof="0" dirty="0"/>
            <a:t>TSP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Zoznam kruhových označení ikon"/>
  <dgm:desc val="Používa sa na zobrazenie nesekvenčných alebo zoskupených blokov informácií doplnených súvisiacimi vizuálmi. Najlepšie funguje s ikonami alebo malými obrázkami s krátkymi textovými popism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56066-D5D3-4F90-B70B-D00882BC2097}" type="datetime1">
              <a:rPr lang="sk-SK" smtClean="0"/>
              <a:t>05.11.2020</a:t>
            </a:fld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DE4AF-7163-4C26-ABDB-1E169E151B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43622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A55E1-6F14-4810-81CF-7DE01184832F}" type="datetime1">
              <a:rPr lang="sk-SK" smtClean="0"/>
              <a:pPr/>
              <a:t>05.11.2020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/>
            <a:r>
              <a:rPr lang="sk-SK" noProof="0" dirty="0"/>
              <a:t>Druhá úroveň</a:t>
            </a:r>
          </a:p>
          <a:p>
            <a:pPr lvl="2"/>
            <a:r>
              <a:rPr lang="sk-SK" noProof="0" dirty="0"/>
              <a:t>Tretia úroveň</a:t>
            </a:r>
          </a:p>
          <a:p>
            <a:pPr lvl="3"/>
            <a:r>
              <a:rPr lang="sk-SK" noProof="0" dirty="0"/>
              <a:t>Štvrtá úroveň</a:t>
            </a:r>
          </a:p>
          <a:p>
            <a:pPr lvl="4"/>
            <a:r>
              <a:rPr lang="sk-SK" noProof="0" dirty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067A-089D-46C2-A0A5-AD8FFA5503BB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95603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067A-089D-46C2-A0A5-AD8FFA5503BB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823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067A-089D-46C2-A0A5-AD8FFA5503BB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026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sp useBgFill="1">
        <p:nvSpPr>
          <p:cNvPr id="10" name="Obdĺžni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ĺžni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ĺžni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20" name="Zástupný symbol dátum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D12ECFD4-A4A9-46B2-8ECB-E493FEAF16C2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21" name="Zástupná pät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22" name="Zástupné číslo snímky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68BE6-5DDF-47D1-B62E-360B1570C323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sp useBgFill="1">
        <p:nvSpPr>
          <p:cNvPr id="23" name="Obdĺžni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ĺžni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ĺžni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8663275-560B-47DE-A76D-CD39764B090C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AE5F8-5A3D-472E-A7FF-04EDB039A674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E4AF6-7634-4383-B276-68AE4F07E9EA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E4A5E7-77FC-4CED-9584-92A61E906F8F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C1BD5-D343-4323-98E2-FC4BF9B4637C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CE639AC-C36E-42F9-91B3-079CE99A8A39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sk-SK" noProof="0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7739B4B-AD78-43F4-A047-CBCA058EFBC8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sk-SK" noProof="0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ĺžni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sp>
        <p:nvSpPr>
          <p:cNvPr id="7" name="Obdĺžni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ĺžni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289E321-6381-47C9-B659-410F9834C614}" type="datetime1">
              <a:rPr lang="sk-SK" noProof="0" smtClean="0"/>
              <a:t>05.11.2020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abstraktný obrázok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Obdĺžni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Obdĺžni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7" y="1983459"/>
            <a:ext cx="5452526" cy="2429513"/>
          </a:xfrm>
        </p:spPr>
        <p:txBody>
          <a:bodyPr rtlCol="0">
            <a:normAutofit/>
          </a:bodyPr>
          <a:lstStyle/>
          <a:p>
            <a:r>
              <a:rPr lang="sk-SK" sz="4400" dirty="0" err="1">
                <a:solidFill>
                  <a:schemeClr val="tx1"/>
                </a:solidFill>
              </a:rPr>
              <a:t>Ant</a:t>
            </a:r>
            <a:r>
              <a:rPr lang="sk-SK" sz="4400" dirty="0">
                <a:solidFill>
                  <a:schemeClr val="tx1"/>
                </a:solidFill>
              </a:rPr>
              <a:t> </a:t>
            </a:r>
            <a:r>
              <a:rPr lang="sk-SK" sz="4400" dirty="0" err="1">
                <a:solidFill>
                  <a:schemeClr val="tx1"/>
                </a:solidFill>
              </a:rPr>
              <a:t>colony</a:t>
            </a:r>
            <a:r>
              <a:rPr lang="sk-SK" sz="4400" dirty="0">
                <a:solidFill>
                  <a:schemeClr val="tx1"/>
                </a:solidFill>
              </a:rPr>
              <a:t> </a:t>
            </a:r>
            <a:r>
              <a:rPr lang="sk-SK" sz="4400" dirty="0" err="1">
                <a:solidFill>
                  <a:schemeClr val="tx1"/>
                </a:solidFill>
              </a:rPr>
              <a:t>optimization</a:t>
            </a:r>
            <a:br>
              <a:rPr lang="sk-SK" sz="4400" dirty="0">
                <a:solidFill>
                  <a:schemeClr val="tx1"/>
                </a:solidFill>
              </a:rPr>
            </a:br>
            <a:r>
              <a:rPr lang="sk-SK" sz="4400" dirty="0">
                <a:solidFill>
                  <a:schemeClr val="tx1"/>
                </a:solidFill>
              </a:rPr>
              <a:t>(ACO)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6" y="4592334"/>
            <a:ext cx="5452527" cy="559656"/>
          </a:xfrm>
        </p:spPr>
        <p:txBody>
          <a:bodyPr rtlCol="0">
            <a:normAutofit fontScale="92500"/>
          </a:bodyPr>
          <a:lstStyle/>
          <a:p>
            <a:pPr rtl="0">
              <a:spcAft>
                <a:spcPts val="600"/>
              </a:spcAft>
            </a:pPr>
            <a:r>
              <a:rPr lang="sk-SK" dirty="0">
                <a:solidFill>
                  <a:schemeClr val="tx1"/>
                </a:solidFill>
              </a:rPr>
              <a:t>Richard </a:t>
            </a:r>
            <a:r>
              <a:rPr lang="sk-SK" dirty="0" err="1">
                <a:solidFill>
                  <a:schemeClr val="tx1"/>
                </a:solidFill>
              </a:rPr>
              <a:t>Babjak</a:t>
            </a:r>
            <a:r>
              <a:rPr lang="sk-SK" dirty="0">
                <a:solidFill>
                  <a:schemeClr val="tx1"/>
                </a:solidFill>
              </a:rPr>
              <a:t>, Kristián Durak, Maroš </a:t>
            </a:r>
            <a:r>
              <a:rPr lang="sk-SK" dirty="0" err="1">
                <a:solidFill>
                  <a:schemeClr val="tx1"/>
                </a:solidFill>
              </a:rPr>
              <a:t>Hliboký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sk-SK" dirty="0"/>
              <a:t>Problém a jeho riešenie</a:t>
            </a:r>
          </a:p>
        </p:txBody>
      </p:sp>
      <p:graphicFrame>
        <p:nvGraphicFramePr>
          <p:cNvPr id="5" name="Zástupný symbol obsahu 2" descr="Grafický prvok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00763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0AEB66-19B2-4D28-95D7-51F419E6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sk-SK" b="1" dirty="0" err="1"/>
              <a:t>T</a:t>
            </a:r>
            <a:r>
              <a:rPr lang="sk-SK" dirty="0" err="1"/>
              <a:t>ravelling</a:t>
            </a:r>
            <a:r>
              <a:rPr lang="sk-SK" b="1" dirty="0"/>
              <a:t> </a:t>
            </a:r>
            <a:r>
              <a:rPr lang="sk-SK" b="1" dirty="0" err="1"/>
              <a:t>S</a:t>
            </a:r>
            <a:r>
              <a:rPr lang="sk-SK" dirty="0" err="1"/>
              <a:t>alesman</a:t>
            </a:r>
            <a:r>
              <a:rPr lang="sk-SK" b="1" dirty="0"/>
              <a:t> </a:t>
            </a:r>
            <a:r>
              <a:rPr lang="sk-SK" b="1" dirty="0" err="1"/>
              <a:t>P</a:t>
            </a:r>
            <a:r>
              <a:rPr lang="sk-SK" dirty="0" err="1"/>
              <a:t>roblem</a:t>
            </a:r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87C7D1A-D2D2-4CD6-B975-496B8D97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38" y="1855162"/>
            <a:ext cx="5823107" cy="446344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631D8CA-A0FD-4603-A32B-C6B56E9D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9" y="2040521"/>
            <a:ext cx="5823107" cy="7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8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0AEB66-19B2-4D28-95D7-51F419E6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sk-SK" b="1" dirty="0" err="1"/>
              <a:t>A</a:t>
            </a:r>
            <a:r>
              <a:rPr lang="sk-SK" dirty="0" err="1"/>
              <a:t>nt</a:t>
            </a:r>
            <a:r>
              <a:rPr lang="sk-SK" dirty="0"/>
              <a:t> </a:t>
            </a:r>
            <a:r>
              <a:rPr lang="sk-SK" b="1" dirty="0" err="1"/>
              <a:t>C</a:t>
            </a:r>
            <a:r>
              <a:rPr lang="sk-SK" dirty="0" err="1"/>
              <a:t>olony</a:t>
            </a:r>
            <a:r>
              <a:rPr lang="sk-SK" dirty="0"/>
              <a:t> </a:t>
            </a:r>
            <a:r>
              <a:rPr lang="sk-SK" b="1" dirty="0" err="1"/>
              <a:t>O</a:t>
            </a:r>
            <a:r>
              <a:rPr lang="sk-SK" dirty="0" err="1"/>
              <a:t>ptimization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ECED20-18C2-47EC-825A-5166DBF3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3997377" cy="1656825"/>
          </a:xfrm>
        </p:spPr>
        <p:txBody>
          <a:bodyPr>
            <a:normAutofit/>
          </a:bodyPr>
          <a:lstStyle/>
          <a:p>
            <a:r>
              <a:rPr lang="sk-SK" dirty="0" err="1"/>
              <a:t>Pheromone</a:t>
            </a:r>
            <a:r>
              <a:rPr lang="sk-SK" dirty="0"/>
              <a:t> (model and </a:t>
            </a:r>
            <a:r>
              <a:rPr lang="sk-SK" dirty="0" err="1"/>
              <a:t>vaporization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Cost</a:t>
            </a:r>
            <a:r>
              <a:rPr lang="sk-SK" dirty="0"/>
              <a:t> </a:t>
            </a:r>
            <a:r>
              <a:rPr lang="sk-SK" dirty="0" err="1"/>
              <a:t>matrix</a:t>
            </a:r>
            <a:r>
              <a:rPr lang="sk-SK" dirty="0"/>
              <a:t> (</a:t>
            </a:r>
            <a:r>
              <a:rPr lang="sk-SK" dirty="0" err="1"/>
              <a:t>distance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Pheromone</a:t>
            </a:r>
            <a:r>
              <a:rPr lang="sk-SK" dirty="0"/>
              <a:t> </a:t>
            </a:r>
            <a:r>
              <a:rPr lang="sk-SK" dirty="0" err="1"/>
              <a:t>matrix</a:t>
            </a:r>
            <a:endParaRPr lang="sk-SK" dirty="0"/>
          </a:p>
          <a:p>
            <a:r>
              <a:rPr lang="sk-SK" dirty="0" err="1"/>
              <a:t>Decision</a:t>
            </a:r>
            <a:r>
              <a:rPr lang="sk-SK" dirty="0"/>
              <a:t> </a:t>
            </a:r>
            <a:r>
              <a:rPr lang="sk-SK" dirty="0" err="1"/>
              <a:t>making</a:t>
            </a:r>
            <a:endParaRPr lang="sk-SK" dirty="0"/>
          </a:p>
          <a:p>
            <a:pPr lvl="1"/>
            <a:r>
              <a:rPr lang="sk-SK" dirty="0" err="1"/>
              <a:t>Rullete</a:t>
            </a:r>
            <a:r>
              <a:rPr lang="sk-SK" dirty="0"/>
              <a:t> </a:t>
            </a:r>
            <a:r>
              <a:rPr lang="sk-SK" dirty="0" err="1"/>
              <a:t>wheel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1AA968F-C87E-4AAE-9921-619A0C58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970" y="2557849"/>
            <a:ext cx="6008356" cy="3512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4E00506-5702-4E8C-B4D0-540C8DAB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12" y="4413669"/>
            <a:ext cx="2662426" cy="165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8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CEA67A4-9F3E-4984-83DA-E9F4EE96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40" y="1460900"/>
            <a:ext cx="8556951" cy="39362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6DF1B1C-1503-4F90-B16A-9CA00EBD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752" y="2472186"/>
            <a:ext cx="3490622" cy="2032095"/>
          </a:xfrm>
        </p:spPr>
        <p:txBody>
          <a:bodyPr>
            <a:normAutofit fontScale="90000"/>
          </a:bodyPr>
          <a:lstStyle/>
          <a:p>
            <a:r>
              <a:rPr lang="sk-SK" sz="8000" b="1" dirty="0" err="1">
                <a:solidFill>
                  <a:schemeClr val="bg1"/>
                </a:solidFill>
              </a:rPr>
              <a:t>ACO</a:t>
            </a:r>
            <a:r>
              <a:rPr lang="sk-SK" sz="8000" dirty="0" err="1">
                <a:solidFill>
                  <a:schemeClr val="bg1"/>
                </a:solidFill>
              </a:rPr>
              <a:t>py</a:t>
            </a:r>
            <a:endParaRPr lang="sk-SK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0AEB66-19B2-4D28-95D7-51F419E6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96" y="-161958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sk-SK" b="1" dirty="0" err="1"/>
              <a:t>TSP</a:t>
            </a:r>
            <a:r>
              <a:rPr lang="sk-SK" dirty="0" err="1"/>
              <a:t>lib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7E4BF83-777E-462A-BD5B-4CB7D49E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1" y="1969437"/>
            <a:ext cx="5683855" cy="4463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6108F0CE-9EBB-4C07-88FF-1257C37B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05" y="1977536"/>
            <a:ext cx="5359685" cy="4463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99D3E0A-FED0-4A42-B44F-F0F43A907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234" y="869338"/>
            <a:ext cx="6720764" cy="95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41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130B7FCD-2207-42C4-8B59-003CEB9F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sk-SK" b="1" dirty="0" err="1"/>
              <a:t>NetworkX</a:t>
            </a:r>
            <a:endParaRPr lang="sk-SK" dirty="0"/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F352B45A-2FC5-4E63-95D6-BBD8760D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22" y="3109037"/>
            <a:ext cx="5521125" cy="2927780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AC9C9D23-14B2-4751-A41C-ABC43236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63" y="3109036"/>
            <a:ext cx="3819647" cy="2927781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5A82694C-EC14-4B52-A9E6-3F9CA9172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756" y="474460"/>
            <a:ext cx="3819647" cy="24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1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2BCF07F-4918-4956-B964-550E8D7B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FC88DF-FC9F-4FC4-9E33-DFD646C2D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61DC3E-5AA0-4AC9-B39E-254055E1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49" y="1348844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5600" b="1" cap="all" spc="-100" dirty="0"/>
              <a:t>C</a:t>
            </a:r>
            <a:r>
              <a:rPr lang="en-US" sz="5600" cap="all" spc="-100" dirty="0"/>
              <a:t>onsultation </a:t>
            </a:r>
            <a:r>
              <a:rPr lang="en-US" sz="5600" b="1" cap="all" spc="-100" dirty="0"/>
              <a:t>Q</a:t>
            </a:r>
            <a:r>
              <a:rPr lang="en-US" sz="5600" cap="all" spc="-100" dirty="0"/>
              <a:t>uestions </a:t>
            </a:r>
            <a:r>
              <a:rPr lang="en-US" sz="5600" b="1" cap="all" spc="-100" dirty="0"/>
              <a:t>A</a:t>
            </a:r>
            <a:r>
              <a:rPr lang="en-US" sz="5600" cap="all" spc="-100" dirty="0"/>
              <a:t>nswers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62DA43-D241-441A-BB96-AE827AC7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86" y="4682062"/>
            <a:ext cx="5355264" cy="950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4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7F550E-7E91-4E00-BAD3-903071C7F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737B27-2FDB-4819-8276-3E1BE412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BEB561-DF70-4557-BEBF-2FE29C662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BC40AF-6E9A-4A96-A533-FEB9BB90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cký objekt 9" descr="Značka palec hore">
            <a:extLst>
              <a:ext uri="{FF2B5EF4-FFF2-40B4-BE49-F238E27FC236}">
                <a16:creationId xmlns:a16="http://schemas.microsoft.com/office/drawing/2014/main" id="{F073FFBA-81EB-4D37-BE84-48F02C8C7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1548" y="1880378"/>
            <a:ext cx="2697653" cy="2697653"/>
          </a:xfrm>
          <a:prstGeom prst="rect">
            <a:avLst/>
          </a:prstGeom>
        </p:spPr>
      </p:pic>
      <p:pic>
        <p:nvPicPr>
          <p:cNvPr id="11" name="Grafický objekt 10" descr="Značka palec hore">
            <a:extLst>
              <a:ext uri="{FF2B5EF4-FFF2-40B4-BE49-F238E27FC236}">
                <a16:creationId xmlns:a16="http://schemas.microsoft.com/office/drawing/2014/main" id="{22BD5205-BD71-446A-A676-7405FDC5D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1548" y="2030378"/>
            <a:ext cx="2697653" cy="26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82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Širokouhlá</PresentationFormat>
  <Paragraphs>20</Paragraphs>
  <Slides>8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SavonVTI</vt:lpstr>
      <vt:lpstr>Ant colony optimization (ACO)</vt:lpstr>
      <vt:lpstr>Problém a jeho riešenie</vt:lpstr>
      <vt:lpstr>Travelling Salesman Problem</vt:lpstr>
      <vt:lpstr>Ant Colony Optimization</vt:lpstr>
      <vt:lpstr>ACOpy</vt:lpstr>
      <vt:lpstr>TSPlib</vt:lpstr>
      <vt:lpstr>NetworkX</vt:lpstr>
      <vt:lpstr>Consultation Questions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2020-11-05T16:05:45Z</dcterms:created>
  <dcterms:modified xsi:type="dcterms:W3CDTF">2020-11-05T16:53:44Z</dcterms:modified>
</cp:coreProperties>
</file>