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tableau.com/profile/tyler.young#!/vizhome/TeamProjElection/StateDifferences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c3f25132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c3f25132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c3f2513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c3f2513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tableau public: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https://public.tableau.com/profile/tyler.young#!/vizhome/TeamProjElection/StateDifferences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c3952a70d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c3952a70d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c3f25132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c3f25132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c3f25132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c3f25132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c3f2513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c3f251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c3952a70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c3952a70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c3f2513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c3f2513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c3952a70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c3952a70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c3f25132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c3f25132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c3f25132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c3f25132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c3952a70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c3952a70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c3f25132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c3f25132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631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Voter Disenfranchisement and Turnout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56825" y="9184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Team Project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756825" y="4282125"/>
            <a:ext cx="35457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Constance, Kyle, Neville, Priyanka, Tyler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Impact of Suppressed Voter Turnout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685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Close Races, Different Electoral Outcomes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Government does not reflect the people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Voter disengagement feedback loop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Racial </a:t>
            </a:r>
            <a:r>
              <a:rPr lang="en" sz="2400"/>
              <a:t>discrimination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850" y="137977"/>
            <a:ext cx="7030498" cy="43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WE the PEOPLE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609050"/>
            <a:ext cx="7030500" cy="28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Close Races, Different Electoral Outcomes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Government does not reflect the people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Voter disengagement feedback loop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Racial discrimination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New laws and ballot initiatives for automatic voter registration and vote by mail are on the way!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41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Roadmap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features/enhancements:</a:t>
            </a:r>
            <a:endParaRPr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Voting data based on demographics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registered voter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Deeper dive into what affects turnout (ethnicity, felony)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3148200" y="2175275"/>
            <a:ext cx="25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THANK YOU !!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45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U.S. Constitution grants the right to vote to all citizens over the age of 18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States limit who may vote in the interests of electoral integrity (guard against fraud) and as punishment for crimes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States regulate the election process (when &amp; where voting happens)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Hypothesis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51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State regulation of the election process prevents otherwise eligible voters from casting a ballot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Neutral intent yields disproportionate impact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Higher turnout could have different electoral outcomes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Datasets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423900"/>
            <a:ext cx="70305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</a:t>
            </a:r>
            <a:r>
              <a:rPr lang="en" sz="2400"/>
              <a:t>lection results - by county (excludes Alaska)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Census data - demographic details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Labor, ethnicity, income, education, disability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Voting Laws - by state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Voter ID, early voting days, and mail-in/absentee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Effective for 2016 Election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Ranking &amp; Scaling Voting Ease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423900"/>
            <a:ext cx="70305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 Voter ID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None or non-Photo ID; Strict non-Photo; Photo ID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Early Voting Days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18-45 days; 3-15 days; None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Vote by Mail</a:t>
            </a:r>
            <a:r>
              <a:rPr lang="en" sz="2400"/>
              <a:t> 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All mail ballots; Any absentee; Excuse only Absentee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Flexible: 3 &amp; 4	Strict: 8 &amp; 9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Low Income Voters -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Disproportionate Impact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Low Income County definition: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Median Household income below $40,000</a:t>
            </a:r>
            <a:br>
              <a:rPr lang="en" sz="1800"/>
            </a:br>
            <a:r>
              <a:rPr lang="en" sz="1800"/>
              <a:t>(25% of all counties)</a:t>
            </a:r>
            <a:endParaRPr sz="18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Lack of paid time off, difficulty getting to polling locations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2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75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ll Voters - 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Increased Turnout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761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Convenience: Time &amp; Location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More deliberative, more engaging</a:t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Char char="●"/>
            </a:pPr>
            <a:r>
              <a:rPr lang="en" sz="2200"/>
              <a:t>No concerns about being turned away, no extra “hoops”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Finding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604550" y="1552650"/>
            <a:ext cx="23799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turnout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5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