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0"/>
  </p:notesMasterIdLst>
  <p:sldIdLst>
    <p:sldId id="256" r:id="rId2"/>
    <p:sldId id="294" r:id="rId3"/>
    <p:sldId id="315" r:id="rId4"/>
    <p:sldId id="324" r:id="rId5"/>
    <p:sldId id="325" r:id="rId6"/>
    <p:sldId id="326" r:id="rId7"/>
    <p:sldId id="354" r:id="rId8"/>
    <p:sldId id="327" r:id="rId9"/>
    <p:sldId id="363" r:id="rId10"/>
    <p:sldId id="328" r:id="rId11"/>
    <p:sldId id="329" r:id="rId12"/>
    <p:sldId id="331" r:id="rId13"/>
    <p:sldId id="333" r:id="rId14"/>
    <p:sldId id="334" r:id="rId15"/>
    <p:sldId id="364" r:id="rId16"/>
    <p:sldId id="365" r:id="rId17"/>
    <p:sldId id="366" r:id="rId18"/>
    <p:sldId id="297" r:id="rId1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4" d="100"/>
          <a:sy n="74" d="100"/>
        </p:scale>
        <p:origin x="12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F7AC0-7F01-4E22-9815-F974CBDE8C2D}"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s-CO"/>
        </a:p>
      </dgm:t>
    </dgm:pt>
    <dgm:pt modelId="{91E6DED9-B0B0-4F84-BF52-8447F6168661}">
      <dgm:prSet phldrT="[Texto]"/>
      <dgm:spPr/>
      <dgm:t>
        <a:bodyPr/>
        <a:lstStyle/>
        <a:p>
          <a:r>
            <a:rPr lang="es-CO" dirty="0" smtClean="0"/>
            <a:t>S</a:t>
          </a:r>
          <a:endParaRPr lang="es-CO" dirty="0"/>
        </a:p>
      </dgm:t>
    </dgm:pt>
    <dgm:pt modelId="{C7215099-5886-4851-B092-F213FC532393}" type="parTrans" cxnId="{7A2116C0-5D13-4C7F-8D37-89D2EF93439D}">
      <dgm:prSet/>
      <dgm:spPr/>
      <dgm:t>
        <a:bodyPr/>
        <a:lstStyle/>
        <a:p>
          <a:endParaRPr lang="es-CO"/>
        </a:p>
      </dgm:t>
    </dgm:pt>
    <dgm:pt modelId="{3EB04C2F-794F-4DB1-B927-14AAA206F181}" type="sibTrans" cxnId="{7A2116C0-5D13-4C7F-8D37-89D2EF93439D}">
      <dgm:prSet/>
      <dgm:spPr/>
      <dgm:t>
        <a:bodyPr/>
        <a:lstStyle/>
        <a:p>
          <a:endParaRPr lang="es-CO"/>
        </a:p>
      </dgm:t>
    </dgm:pt>
    <dgm:pt modelId="{9C42E5C5-A94C-4F3E-B6BB-E22733BB0834}">
      <dgm:prSet phldrT="[Texto]"/>
      <dgm:spPr/>
      <dgm:t>
        <a:bodyPr/>
        <a:lstStyle/>
        <a:p>
          <a:r>
            <a:rPr lang="es-CO" dirty="0" smtClean="0"/>
            <a:t>Single responsibility (Responsabilidad simple)</a:t>
          </a:r>
          <a:endParaRPr lang="es-CO" dirty="0"/>
        </a:p>
      </dgm:t>
    </dgm:pt>
    <dgm:pt modelId="{36BF2F6B-6DEF-4324-9002-EF19EFDAC9FE}" type="parTrans" cxnId="{639F4BBC-328A-4C39-A820-5AD5FD015404}">
      <dgm:prSet/>
      <dgm:spPr/>
      <dgm:t>
        <a:bodyPr/>
        <a:lstStyle/>
        <a:p>
          <a:endParaRPr lang="es-CO"/>
        </a:p>
      </dgm:t>
    </dgm:pt>
    <dgm:pt modelId="{64E73DFB-7FE9-465A-81BD-7AF3B42A24B2}" type="sibTrans" cxnId="{639F4BBC-328A-4C39-A820-5AD5FD015404}">
      <dgm:prSet/>
      <dgm:spPr/>
      <dgm:t>
        <a:bodyPr/>
        <a:lstStyle/>
        <a:p>
          <a:endParaRPr lang="es-CO"/>
        </a:p>
      </dgm:t>
    </dgm:pt>
    <dgm:pt modelId="{22AB08E6-DE5B-4433-8DD5-311927B13C19}">
      <dgm:prSet phldrT="[Texto]"/>
      <dgm:spPr/>
      <dgm:t>
        <a:bodyPr/>
        <a:lstStyle/>
        <a:p>
          <a:r>
            <a:rPr lang="es-CO" dirty="0" smtClean="0"/>
            <a:t>O</a:t>
          </a:r>
          <a:endParaRPr lang="es-CO" dirty="0"/>
        </a:p>
      </dgm:t>
    </dgm:pt>
    <dgm:pt modelId="{0904BF1E-7381-4C74-B586-C8FAC6012CF4}" type="parTrans" cxnId="{B0F2CF38-9B18-46F7-8D12-7623F3F9E539}">
      <dgm:prSet/>
      <dgm:spPr/>
      <dgm:t>
        <a:bodyPr/>
        <a:lstStyle/>
        <a:p>
          <a:endParaRPr lang="es-CO"/>
        </a:p>
      </dgm:t>
    </dgm:pt>
    <dgm:pt modelId="{AAA6EFC8-044B-4710-BD35-FA70960F480B}" type="sibTrans" cxnId="{B0F2CF38-9B18-46F7-8D12-7623F3F9E539}">
      <dgm:prSet/>
      <dgm:spPr/>
      <dgm:t>
        <a:bodyPr/>
        <a:lstStyle/>
        <a:p>
          <a:endParaRPr lang="es-CO"/>
        </a:p>
      </dgm:t>
    </dgm:pt>
    <dgm:pt modelId="{6FCB4070-5F92-43CF-B530-FDE9F88E8F44}">
      <dgm:prSet phldrT="[Texto]"/>
      <dgm:spPr/>
      <dgm:t>
        <a:bodyPr/>
        <a:lstStyle/>
        <a:p>
          <a:r>
            <a:rPr lang="es-CO" dirty="0" smtClean="0"/>
            <a:t>Open/closed (Abierto/Cerrado)</a:t>
          </a:r>
          <a:endParaRPr lang="es-CO" dirty="0"/>
        </a:p>
      </dgm:t>
    </dgm:pt>
    <dgm:pt modelId="{F67B51F9-EDCB-483F-9C90-4C001DA20BEC}" type="parTrans" cxnId="{064C8F5A-40B7-4BFC-87BB-03E4571B1AB5}">
      <dgm:prSet/>
      <dgm:spPr/>
      <dgm:t>
        <a:bodyPr/>
        <a:lstStyle/>
        <a:p>
          <a:endParaRPr lang="es-CO"/>
        </a:p>
      </dgm:t>
    </dgm:pt>
    <dgm:pt modelId="{75137B65-971C-45D5-9D64-899E589B1E85}" type="sibTrans" cxnId="{064C8F5A-40B7-4BFC-87BB-03E4571B1AB5}">
      <dgm:prSet/>
      <dgm:spPr/>
      <dgm:t>
        <a:bodyPr/>
        <a:lstStyle/>
        <a:p>
          <a:endParaRPr lang="es-CO"/>
        </a:p>
      </dgm:t>
    </dgm:pt>
    <dgm:pt modelId="{28EFBC00-77FD-4C98-81B2-5F64C233C0D6}">
      <dgm:prSet phldrT="[Texto]"/>
      <dgm:spPr/>
      <dgm:t>
        <a:bodyPr/>
        <a:lstStyle/>
        <a:p>
          <a:r>
            <a:rPr lang="es-CO" dirty="0" smtClean="0"/>
            <a:t>L</a:t>
          </a:r>
          <a:endParaRPr lang="es-CO" dirty="0"/>
        </a:p>
      </dgm:t>
    </dgm:pt>
    <dgm:pt modelId="{7324317D-670F-42B2-A232-BB1205658466}" type="parTrans" cxnId="{10707371-07ED-4A23-97E0-5E51C6E8539B}">
      <dgm:prSet/>
      <dgm:spPr/>
      <dgm:t>
        <a:bodyPr/>
        <a:lstStyle/>
        <a:p>
          <a:endParaRPr lang="es-CO"/>
        </a:p>
      </dgm:t>
    </dgm:pt>
    <dgm:pt modelId="{AE49BFD2-EF5E-4736-B0FD-ACA397D042EF}" type="sibTrans" cxnId="{10707371-07ED-4A23-97E0-5E51C6E8539B}">
      <dgm:prSet/>
      <dgm:spPr/>
      <dgm:t>
        <a:bodyPr/>
        <a:lstStyle/>
        <a:p>
          <a:endParaRPr lang="es-CO"/>
        </a:p>
      </dgm:t>
    </dgm:pt>
    <dgm:pt modelId="{2252AB87-F6C1-4A5A-BCAE-541564F456DB}">
      <dgm:prSet phldrT="[Texto]"/>
      <dgm:spPr/>
      <dgm:t>
        <a:bodyPr/>
        <a:lstStyle/>
        <a:p>
          <a:r>
            <a:rPr lang="es-CO" dirty="0" smtClean="0"/>
            <a:t>Liskov substitution (Sustitucion Liskov)</a:t>
          </a:r>
          <a:endParaRPr lang="es-CO" dirty="0"/>
        </a:p>
      </dgm:t>
    </dgm:pt>
    <dgm:pt modelId="{16055716-949F-47ED-89AE-E33B360D3357}" type="parTrans" cxnId="{124E27DA-D198-4CEF-81CC-7057D2F5C3DD}">
      <dgm:prSet/>
      <dgm:spPr/>
      <dgm:t>
        <a:bodyPr/>
        <a:lstStyle/>
        <a:p>
          <a:endParaRPr lang="es-CO"/>
        </a:p>
      </dgm:t>
    </dgm:pt>
    <dgm:pt modelId="{F0FEBEEB-26A7-4664-90F3-B9A144311DCB}" type="sibTrans" cxnId="{124E27DA-D198-4CEF-81CC-7057D2F5C3DD}">
      <dgm:prSet/>
      <dgm:spPr/>
      <dgm:t>
        <a:bodyPr/>
        <a:lstStyle/>
        <a:p>
          <a:endParaRPr lang="es-CO"/>
        </a:p>
      </dgm:t>
    </dgm:pt>
    <dgm:pt modelId="{5EB4F056-8882-4CD6-A606-5F93E6EBC5E6}">
      <dgm:prSet phldrT="[Texto]"/>
      <dgm:spPr/>
      <dgm:t>
        <a:bodyPr/>
        <a:lstStyle/>
        <a:p>
          <a:r>
            <a:rPr lang="es-CO" dirty="0" smtClean="0"/>
            <a:t>I</a:t>
          </a:r>
          <a:endParaRPr lang="es-CO" dirty="0"/>
        </a:p>
      </dgm:t>
    </dgm:pt>
    <dgm:pt modelId="{96BB25BE-652D-4921-8CC9-34BECC4EE85C}" type="parTrans" cxnId="{9B84FCDE-0E50-4567-B94D-2D11E7BF250A}">
      <dgm:prSet/>
      <dgm:spPr/>
      <dgm:t>
        <a:bodyPr/>
        <a:lstStyle/>
        <a:p>
          <a:endParaRPr lang="es-CO"/>
        </a:p>
      </dgm:t>
    </dgm:pt>
    <dgm:pt modelId="{2FF526BA-46B4-4E4B-9AA5-ADA0FB104175}" type="sibTrans" cxnId="{9B84FCDE-0E50-4567-B94D-2D11E7BF250A}">
      <dgm:prSet/>
      <dgm:spPr/>
      <dgm:t>
        <a:bodyPr/>
        <a:lstStyle/>
        <a:p>
          <a:endParaRPr lang="es-CO"/>
        </a:p>
      </dgm:t>
    </dgm:pt>
    <dgm:pt modelId="{BDFC3AA2-2E86-4C44-BC6F-95AFFC7534F8}">
      <dgm:prSet phldrT="[Texto]"/>
      <dgm:spPr/>
      <dgm:t>
        <a:bodyPr/>
        <a:lstStyle/>
        <a:p>
          <a:r>
            <a:rPr lang="es-CO" dirty="0" smtClean="0"/>
            <a:t>D</a:t>
          </a:r>
          <a:endParaRPr lang="es-CO" dirty="0"/>
        </a:p>
      </dgm:t>
    </dgm:pt>
    <dgm:pt modelId="{61592328-7B1D-4634-9859-E76D924A5C99}" type="parTrans" cxnId="{8CE60C0D-C663-4784-BFEF-5C8F2CA04882}">
      <dgm:prSet/>
      <dgm:spPr/>
      <dgm:t>
        <a:bodyPr/>
        <a:lstStyle/>
        <a:p>
          <a:endParaRPr lang="es-CO"/>
        </a:p>
      </dgm:t>
    </dgm:pt>
    <dgm:pt modelId="{577827BC-F4EC-4916-9632-0F6C4BB172E9}" type="sibTrans" cxnId="{8CE60C0D-C663-4784-BFEF-5C8F2CA04882}">
      <dgm:prSet/>
      <dgm:spPr/>
      <dgm:t>
        <a:bodyPr/>
        <a:lstStyle/>
        <a:p>
          <a:endParaRPr lang="es-CO"/>
        </a:p>
      </dgm:t>
    </dgm:pt>
    <dgm:pt modelId="{F50B2882-E69E-43A3-AFD4-4115DF3DF102}">
      <dgm:prSet/>
      <dgm:spPr/>
      <dgm:t>
        <a:bodyPr/>
        <a:lstStyle/>
        <a:p>
          <a:r>
            <a:rPr lang="es-CO" dirty="0" smtClean="0"/>
            <a:t>Interface segregation (Segregacion del interface)</a:t>
          </a:r>
          <a:endParaRPr lang="es-CO" dirty="0"/>
        </a:p>
      </dgm:t>
    </dgm:pt>
    <dgm:pt modelId="{6E1AECBD-4162-4B9C-B09C-C27D3EF20331}" type="parTrans" cxnId="{C0C4E3C4-818E-4C01-A29A-856A0F87ACD5}">
      <dgm:prSet/>
      <dgm:spPr/>
      <dgm:t>
        <a:bodyPr/>
        <a:lstStyle/>
        <a:p>
          <a:endParaRPr lang="es-CO"/>
        </a:p>
      </dgm:t>
    </dgm:pt>
    <dgm:pt modelId="{6C42715E-02BA-4FD9-864D-BC9D0C8C5DB0}" type="sibTrans" cxnId="{C0C4E3C4-818E-4C01-A29A-856A0F87ACD5}">
      <dgm:prSet/>
      <dgm:spPr/>
      <dgm:t>
        <a:bodyPr/>
        <a:lstStyle/>
        <a:p>
          <a:endParaRPr lang="es-CO"/>
        </a:p>
      </dgm:t>
    </dgm:pt>
    <dgm:pt modelId="{37D0B184-F8DE-4293-8EAA-73B5DAE7CF08}">
      <dgm:prSet/>
      <dgm:spPr/>
      <dgm:t>
        <a:bodyPr/>
        <a:lstStyle/>
        <a:p>
          <a:r>
            <a:rPr lang="es-CO" dirty="0" smtClean="0"/>
            <a:t>Dependency inversión (Inversión de dependencias)</a:t>
          </a:r>
          <a:endParaRPr lang="es-CO" dirty="0"/>
        </a:p>
      </dgm:t>
    </dgm:pt>
    <dgm:pt modelId="{AABD6D18-38B7-4707-AB39-2B3F1E1D0591}" type="parTrans" cxnId="{E56BEF93-97A7-4D63-BD94-3F53B65377CD}">
      <dgm:prSet/>
      <dgm:spPr/>
      <dgm:t>
        <a:bodyPr/>
        <a:lstStyle/>
        <a:p>
          <a:endParaRPr lang="es-CO"/>
        </a:p>
      </dgm:t>
    </dgm:pt>
    <dgm:pt modelId="{F2199CA7-AEB0-4907-896D-817545A4C700}" type="sibTrans" cxnId="{E56BEF93-97A7-4D63-BD94-3F53B65377CD}">
      <dgm:prSet/>
      <dgm:spPr/>
      <dgm:t>
        <a:bodyPr/>
        <a:lstStyle/>
        <a:p>
          <a:endParaRPr lang="es-CO"/>
        </a:p>
      </dgm:t>
    </dgm:pt>
    <dgm:pt modelId="{BC4913D5-D9B4-4474-8237-8B78A18FFC1E}" type="pres">
      <dgm:prSet presAssocID="{DAFF7AC0-7F01-4E22-9815-F974CBDE8C2D}" presName="linearFlow" presStyleCnt="0">
        <dgm:presLayoutVars>
          <dgm:dir/>
          <dgm:animLvl val="lvl"/>
          <dgm:resizeHandles val="exact"/>
        </dgm:presLayoutVars>
      </dgm:prSet>
      <dgm:spPr/>
      <dgm:t>
        <a:bodyPr/>
        <a:lstStyle/>
        <a:p>
          <a:endParaRPr lang="es-CO"/>
        </a:p>
      </dgm:t>
    </dgm:pt>
    <dgm:pt modelId="{8F126E5D-2A7A-45ED-9F01-EBA383DE5533}" type="pres">
      <dgm:prSet presAssocID="{91E6DED9-B0B0-4F84-BF52-8447F6168661}" presName="composite" presStyleCnt="0"/>
      <dgm:spPr/>
    </dgm:pt>
    <dgm:pt modelId="{B0E765C3-71BC-4A78-A027-A7A95C595C18}" type="pres">
      <dgm:prSet presAssocID="{91E6DED9-B0B0-4F84-BF52-8447F6168661}" presName="parentText" presStyleLbl="alignNode1" presStyleIdx="0" presStyleCnt="5">
        <dgm:presLayoutVars>
          <dgm:chMax val="1"/>
          <dgm:bulletEnabled val="1"/>
        </dgm:presLayoutVars>
      </dgm:prSet>
      <dgm:spPr/>
      <dgm:t>
        <a:bodyPr/>
        <a:lstStyle/>
        <a:p>
          <a:endParaRPr lang="es-CO"/>
        </a:p>
      </dgm:t>
    </dgm:pt>
    <dgm:pt modelId="{0FDA5C74-579F-490C-94DF-E0D672F405B1}" type="pres">
      <dgm:prSet presAssocID="{91E6DED9-B0B0-4F84-BF52-8447F6168661}" presName="descendantText" presStyleLbl="alignAcc1" presStyleIdx="0" presStyleCnt="5">
        <dgm:presLayoutVars>
          <dgm:bulletEnabled val="1"/>
        </dgm:presLayoutVars>
      </dgm:prSet>
      <dgm:spPr/>
      <dgm:t>
        <a:bodyPr/>
        <a:lstStyle/>
        <a:p>
          <a:endParaRPr lang="es-CO"/>
        </a:p>
      </dgm:t>
    </dgm:pt>
    <dgm:pt modelId="{D49CE983-F69B-476F-B2B9-29F2721CCFF6}" type="pres">
      <dgm:prSet presAssocID="{3EB04C2F-794F-4DB1-B927-14AAA206F181}" presName="sp" presStyleCnt="0"/>
      <dgm:spPr/>
    </dgm:pt>
    <dgm:pt modelId="{B89F5287-8B5C-444B-BED4-2660A7E0DF6C}" type="pres">
      <dgm:prSet presAssocID="{22AB08E6-DE5B-4433-8DD5-311927B13C19}" presName="composite" presStyleCnt="0"/>
      <dgm:spPr/>
    </dgm:pt>
    <dgm:pt modelId="{AA717F0C-A202-41D8-AA3C-7CE426B964DA}" type="pres">
      <dgm:prSet presAssocID="{22AB08E6-DE5B-4433-8DD5-311927B13C19}" presName="parentText" presStyleLbl="alignNode1" presStyleIdx="1" presStyleCnt="5">
        <dgm:presLayoutVars>
          <dgm:chMax val="1"/>
          <dgm:bulletEnabled val="1"/>
        </dgm:presLayoutVars>
      </dgm:prSet>
      <dgm:spPr/>
      <dgm:t>
        <a:bodyPr/>
        <a:lstStyle/>
        <a:p>
          <a:endParaRPr lang="es-CO"/>
        </a:p>
      </dgm:t>
    </dgm:pt>
    <dgm:pt modelId="{EC48D06C-D70A-452C-A867-D6438AC88E48}" type="pres">
      <dgm:prSet presAssocID="{22AB08E6-DE5B-4433-8DD5-311927B13C19}" presName="descendantText" presStyleLbl="alignAcc1" presStyleIdx="1" presStyleCnt="5">
        <dgm:presLayoutVars>
          <dgm:bulletEnabled val="1"/>
        </dgm:presLayoutVars>
      </dgm:prSet>
      <dgm:spPr/>
      <dgm:t>
        <a:bodyPr/>
        <a:lstStyle/>
        <a:p>
          <a:endParaRPr lang="es-CO"/>
        </a:p>
      </dgm:t>
    </dgm:pt>
    <dgm:pt modelId="{9D03CD59-F654-4514-9052-E15351CA905A}" type="pres">
      <dgm:prSet presAssocID="{AAA6EFC8-044B-4710-BD35-FA70960F480B}" presName="sp" presStyleCnt="0"/>
      <dgm:spPr/>
    </dgm:pt>
    <dgm:pt modelId="{BC8C9833-3F3E-40AC-BA40-CD95D3D9E5E0}" type="pres">
      <dgm:prSet presAssocID="{28EFBC00-77FD-4C98-81B2-5F64C233C0D6}" presName="composite" presStyleCnt="0"/>
      <dgm:spPr/>
    </dgm:pt>
    <dgm:pt modelId="{F106DF67-01AC-48F5-AB1E-CC11A203B6F2}" type="pres">
      <dgm:prSet presAssocID="{28EFBC00-77FD-4C98-81B2-5F64C233C0D6}" presName="parentText" presStyleLbl="alignNode1" presStyleIdx="2" presStyleCnt="5">
        <dgm:presLayoutVars>
          <dgm:chMax val="1"/>
          <dgm:bulletEnabled val="1"/>
        </dgm:presLayoutVars>
      </dgm:prSet>
      <dgm:spPr/>
      <dgm:t>
        <a:bodyPr/>
        <a:lstStyle/>
        <a:p>
          <a:endParaRPr lang="es-CO"/>
        </a:p>
      </dgm:t>
    </dgm:pt>
    <dgm:pt modelId="{877B549F-AAEC-4DEE-ACC0-F306D6B12759}" type="pres">
      <dgm:prSet presAssocID="{28EFBC00-77FD-4C98-81B2-5F64C233C0D6}" presName="descendantText" presStyleLbl="alignAcc1" presStyleIdx="2" presStyleCnt="5">
        <dgm:presLayoutVars>
          <dgm:bulletEnabled val="1"/>
        </dgm:presLayoutVars>
      </dgm:prSet>
      <dgm:spPr/>
      <dgm:t>
        <a:bodyPr/>
        <a:lstStyle/>
        <a:p>
          <a:endParaRPr lang="es-CO"/>
        </a:p>
      </dgm:t>
    </dgm:pt>
    <dgm:pt modelId="{CF793744-C5AD-41F2-B10D-A11C5971D198}" type="pres">
      <dgm:prSet presAssocID="{AE49BFD2-EF5E-4736-B0FD-ACA397D042EF}" presName="sp" presStyleCnt="0"/>
      <dgm:spPr/>
    </dgm:pt>
    <dgm:pt modelId="{2C5B2090-C710-4C90-A99D-5301F4DE8250}" type="pres">
      <dgm:prSet presAssocID="{5EB4F056-8882-4CD6-A606-5F93E6EBC5E6}" presName="composite" presStyleCnt="0"/>
      <dgm:spPr/>
    </dgm:pt>
    <dgm:pt modelId="{5DC3764E-DA4D-466C-ACFE-99F34B840C06}" type="pres">
      <dgm:prSet presAssocID="{5EB4F056-8882-4CD6-A606-5F93E6EBC5E6}" presName="parentText" presStyleLbl="alignNode1" presStyleIdx="3" presStyleCnt="5">
        <dgm:presLayoutVars>
          <dgm:chMax val="1"/>
          <dgm:bulletEnabled val="1"/>
        </dgm:presLayoutVars>
      </dgm:prSet>
      <dgm:spPr/>
      <dgm:t>
        <a:bodyPr/>
        <a:lstStyle/>
        <a:p>
          <a:endParaRPr lang="es-CO"/>
        </a:p>
      </dgm:t>
    </dgm:pt>
    <dgm:pt modelId="{55E33B11-06D0-4D82-AF4B-688453FE8CD6}" type="pres">
      <dgm:prSet presAssocID="{5EB4F056-8882-4CD6-A606-5F93E6EBC5E6}" presName="descendantText" presStyleLbl="alignAcc1" presStyleIdx="3" presStyleCnt="5">
        <dgm:presLayoutVars>
          <dgm:bulletEnabled val="1"/>
        </dgm:presLayoutVars>
      </dgm:prSet>
      <dgm:spPr/>
      <dgm:t>
        <a:bodyPr/>
        <a:lstStyle/>
        <a:p>
          <a:endParaRPr lang="es-CO"/>
        </a:p>
      </dgm:t>
    </dgm:pt>
    <dgm:pt modelId="{97DFD34A-A55A-4C6A-AAF7-D3DCBCED75CE}" type="pres">
      <dgm:prSet presAssocID="{2FF526BA-46B4-4E4B-9AA5-ADA0FB104175}" presName="sp" presStyleCnt="0"/>
      <dgm:spPr/>
    </dgm:pt>
    <dgm:pt modelId="{FCDC052B-0323-46D1-926F-3CD21619DD72}" type="pres">
      <dgm:prSet presAssocID="{BDFC3AA2-2E86-4C44-BC6F-95AFFC7534F8}" presName="composite" presStyleCnt="0"/>
      <dgm:spPr/>
    </dgm:pt>
    <dgm:pt modelId="{FD7540B6-3A96-4F14-B539-2B4617612897}" type="pres">
      <dgm:prSet presAssocID="{BDFC3AA2-2E86-4C44-BC6F-95AFFC7534F8}" presName="parentText" presStyleLbl="alignNode1" presStyleIdx="4" presStyleCnt="5">
        <dgm:presLayoutVars>
          <dgm:chMax val="1"/>
          <dgm:bulletEnabled val="1"/>
        </dgm:presLayoutVars>
      </dgm:prSet>
      <dgm:spPr/>
      <dgm:t>
        <a:bodyPr/>
        <a:lstStyle/>
        <a:p>
          <a:endParaRPr lang="es-CO"/>
        </a:p>
      </dgm:t>
    </dgm:pt>
    <dgm:pt modelId="{137200B0-E5C9-44CE-92DA-C47032B73664}" type="pres">
      <dgm:prSet presAssocID="{BDFC3AA2-2E86-4C44-BC6F-95AFFC7534F8}" presName="descendantText" presStyleLbl="alignAcc1" presStyleIdx="4" presStyleCnt="5">
        <dgm:presLayoutVars>
          <dgm:bulletEnabled val="1"/>
        </dgm:presLayoutVars>
      </dgm:prSet>
      <dgm:spPr/>
      <dgm:t>
        <a:bodyPr/>
        <a:lstStyle/>
        <a:p>
          <a:endParaRPr lang="es-CO"/>
        </a:p>
      </dgm:t>
    </dgm:pt>
  </dgm:ptLst>
  <dgm:cxnLst>
    <dgm:cxn modelId="{10707371-07ED-4A23-97E0-5E51C6E8539B}" srcId="{DAFF7AC0-7F01-4E22-9815-F974CBDE8C2D}" destId="{28EFBC00-77FD-4C98-81B2-5F64C233C0D6}" srcOrd="2" destOrd="0" parTransId="{7324317D-670F-42B2-A232-BB1205658466}" sibTransId="{AE49BFD2-EF5E-4736-B0FD-ACA397D042EF}"/>
    <dgm:cxn modelId="{B98BA327-C9D6-4A21-96EF-0BEA3F0772E4}" type="presOf" srcId="{28EFBC00-77FD-4C98-81B2-5F64C233C0D6}" destId="{F106DF67-01AC-48F5-AB1E-CC11A203B6F2}" srcOrd="0" destOrd="0" presId="urn:microsoft.com/office/officeart/2005/8/layout/chevron2"/>
    <dgm:cxn modelId="{9B84FCDE-0E50-4567-B94D-2D11E7BF250A}" srcId="{DAFF7AC0-7F01-4E22-9815-F974CBDE8C2D}" destId="{5EB4F056-8882-4CD6-A606-5F93E6EBC5E6}" srcOrd="3" destOrd="0" parTransId="{96BB25BE-652D-4921-8CC9-34BECC4EE85C}" sibTransId="{2FF526BA-46B4-4E4B-9AA5-ADA0FB104175}"/>
    <dgm:cxn modelId="{B0F2CF38-9B18-46F7-8D12-7623F3F9E539}" srcId="{DAFF7AC0-7F01-4E22-9815-F974CBDE8C2D}" destId="{22AB08E6-DE5B-4433-8DD5-311927B13C19}" srcOrd="1" destOrd="0" parTransId="{0904BF1E-7381-4C74-B586-C8FAC6012CF4}" sibTransId="{AAA6EFC8-044B-4710-BD35-FA70960F480B}"/>
    <dgm:cxn modelId="{8CE60C0D-C663-4784-BFEF-5C8F2CA04882}" srcId="{DAFF7AC0-7F01-4E22-9815-F974CBDE8C2D}" destId="{BDFC3AA2-2E86-4C44-BC6F-95AFFC7534F8}" srcOrd="4" destOrd="0" parTransId="{61592328-7B1D-4634-9859-E76D924A5C99}" sibTransId="{577827BC-F4EC-4916-9632-0F6C4BB172E9}"/>
    <dgm:cxn modelId="{397F0593-5F5C-43B2-9D80-20ACBCAF77AD}" type="presOf" srcId="{9C42E5C5-A94C-4F3E-B6BB-E22733BB0834}" destId="{0FDA5C74-579F-490C-94DF-E0D672F405B1}" srcOrd="0" destOrd="0" presId="urn:microsoft.com/office/officeart/2005/8/layout/chevron2"/>
    <dgm:cxn modelId="{14AA0BBB-BFC0-4B97-A01A-16DAA20F3C0F}" type="presOf" srcId="{F50B2882-E69E-43A3-AFD4-4115DF3DF102}" destId="{55E33B11-06D0-4D82-AF4B-688453FE8CD6}" srcOrd="0" destOrd="0" presId="urn:microsoft.com/office/officeart/2005/8/layout/chevron2"/>
    <dgm:cxn modelId="{124E27DA-D198-4CEF-81CC-7057D2F5C3DD}" srcId="{28EFBC00-77FD-4C98-81B2-5F64C233C0D6}" destId="{2252AB87-F6C1-4A5A-BCAE-541564F456DB}" srcOrd="0" destOrd="0" parTransId="{16055716-949F-47ED-89AE-E33B360D3357}" sibTransId="{F0FEBEEB-26A7-4664-90F3-B9A144311DCB}"/>
    <dgm:cxn modelId="{BBE69D3F-C116-4E52-A85C-586216ED263C}" type="presOf" srcId="{22AB08E6-DE5B-4433-8DD5-311927B13C19}" destId="{AA717F0C-A202-41D8-AA3C-7CE426B964DA}" srcOrd="0" destOrd="0" presId="urn:microsoft.com/office/officeart/2005/8/layout/chevron2"/>
    <dgm:cxn modelId="{639F4BBC-328A-4C39-A820-5AD5FD015404}" srcId="{91E6DED9-B0B0-4F84-BF52-8447F6168661}" destId="{9C42E5C5-A94C-4F3E-B6BB-E22733BB0834}" srcOrd="0" destOrd="0" parTransId="{36BF2F6B-6DEF-4324-9002-EF19EFDAC9FE}" sibTransId="{64E73DFB-7FE9-465A-81BD-7AF3B42A24B2}"/>
    <dgm:cxn modelId="{9932B52D-071E-43C1-9B2F-6EAF09E6BABC}" type="presOf" srcId="{DAFF7AC0-7F01-4E22-9815-F974CBDE8C2D}" destId="{BC4913D5-D9B4-4474-8237-8B78A18FFC1E}" srcOrd="0" destOrd="0" presId="urn:microsoft.com/office/officeart/2005/8/layout/chevron2"/>
    <dgm:cxn modelId="{959B4816-4C84-4950-BDB1-9D1161606B1B}" type="presOf" srcId="{37D0B184-F8DE-4293-8EAA-73B5DAE7CF08}" destId="{137200B0-E5C9-44CE-92DA-C47032B73664}" srcOrd="0" destOrd="0" presId="urn:microsoft.com/office/officeart/2005/8/layout/chevron2"/>
    <dgm:cxn modelId="{02FA8660-120A-42FE-83AB-CE5CBA049C39}" type="presOf" srcId="{91E6DED9-B0B0-4F84-BF52-8447F6168661}" destId="{B0E765C3-71BC-4A78-A027-A7A95C595C18}" srcOrd="0" destOrd="0" presId="urn:microsoft.com/office/officeart/2005/8/layout/chevron2"/>
    <dgm:cxn modelId="{4E2EACDD-DD73-4D91-9BE4-C00D1A140ED0}" type="presOf" srcId="{5EB4F056-8882-4CD6-A606-5F93E6EBC5E6}" destId="{5DC3764E-DA4D-466C-ACFE-99F34B840C06}" srcOrd="0" destOrd="0" presId="urn:microsoft.com/office/officeart/2005/8/layout/chevron2"/>
    <dgm:cxn modelId="{18C93849-0E95-496D-B436-7696590FA5D1}" type="presOf" srcId="{6FCB4070-5F92-43CF-B530-FDE9F88E8F44}" destId="{EC48D06C-D70A-452C-A867-D6438AC88E48}" srcOrd="0" destOrd="0" presId="urn:microsoft.com/office/officeart/2005/8/layout/chevron2"/>
    <dgm:cxn modelId="{C0C4E3C4-818E-4C01-A29A-856A0F87ACD5}" srcId="{5EB4F056-8882-4CD6-A606-5F93E6EBC5E6}" destId="{F50B2882-E69E-43A3-AFD4-4115DF3DF102}" srcOrd="0" destOrd="0" parTransId="{6E1AECBD-4162-4B9C-B09C-C27D3EF20331}" sibTransId="{6C42715E-02BA-4FD9-864D-BC9D0C8C5DB0}"/>
    <dgm:cxn modelId="{E56BEF93-97A7-4D63-BD94-3F53B65377CD}" srcId="{BDFC3AA2-2E86-4C44-BC6F-95AFFC7534F8}" destId="{37D0B184-F8DE-4293-8EAA-73B5DAE7CF08}" srcOrd="0" destOrd="0" parTransId="{AABD6D18-38B7-4707-AB39-2B3F1E1D0591}" sibTransId="{F2199CA7-AEB0-4907-896D-817545A4C700}"/>
    <dgm:cxn modelId="{064C8F5A-40B7-4BFC-87BB-03E4571B1AB5}" srcId="{22AB08E6-DE5B-4433-8DD5-311927B13C19}" destId="{6FCB4070-5F92-43CF-B530-FDE9F88E8F44}" srcOrd="0" destOrd="0" parTransId="{F67B51F9-EDCB-483F-9C90-4C001DA20BEC}" sibTransId="{75137B65-971C-45D5-9D64-899E589B1E85}"/>
    <dgm:cxn modelId="{3088840B-E388-41C6-9081-9F4C5E8A7B5E}" type="presOf" srcId="{2252AB87-F6C1-4A5A-BCAE-541564F456DB}" destId="{877B549F-AAEC-4DEE-ACC0-F306D6B12759}" srcOrd="0" destOrd="0" presId="urn:microsoft.com/office/officeart/2005/8/layout/chevron2"/>
    <dgm:cxn modelId="{7A2116C0-5D13-4C7F-8D37-89D2EF93439D}" srcId="{DAFF7AC0-7F01-4E22-9815-F974CBDE8C2D}" destId="{91E6DED9-B0B0-4F84-BF52-8447F6168661}" srcOrd="0" destOrd="0" parTransId="{C7215099-5886-4851-B092-F213FC532393}" sibTransId="{3EB04C2F-794F-4DB1-B927-14AAA206F181}"/>
    <dgm:cxn modelId="{274F27C5-5BF4-44C0-88DD-3DFDDACF6F7A}" type="presOf" srcId="{BDFC3AA2-2E86-4C44-BC6F-95AFFC7534F8}" destId="{FD7540B6-3A96-4F14-B539-2B4617612897}" srcOrd="0" destOrd="0" presId="urn:microsoft.com/office/officeart/2005/8/layout/chevron2"/>
    <dgm:cxn modelId="{4AC9A891-B322-4070-8B10-3916D15727DC}" type="presParOf" srcId="{BC4913D5-D9B4-4474-8237-8B78A18FFC1E}" destId="{8F126E5D-2A7A-45ED-9F01-EBA383DE5533}" srcOrd="0" destOrd="0" presId="urn:microsoft.com/office/officeart/2005/8/layout/chevron2"/>
    <dgm:cxn modelId="{CD3625ED-6F60-47C8-951F-DBFA6A914CCA}" type="presParOf" srcId="{8F126E5D-2A7A-45ED-9F01-EBA383DE5533}" destId="{B0E765C3-71BC-4A78-A027-A7A95C595C18}" srcOrd="0" destOrd="0" presId="urn:microsoft.com/office/officeart/2005/8/layout/chevron2"/>
    <dgm:cxn modelId="{CD63C0AD-D675-4ED8-BE06-CB5D2A7AA8A4}" type="presParOf" srcId="{8F126E5D-2A7A-45ED-9F01-EBA383DE5533}" destId="{0FDA5C74-579F-490C-94DF-E0D672F405B1}" srcOrd="1" destOrd="0" presId="urn:microsoft.com/office/officeart/2005/8/layout/chevron2"/>
    <dgm:cxn modelId="{CD04DB3E-9ED6-4E97-A497-FBC020493C30}" type="presParOf" srcId="{BC4913D5-D9B4-4474-8237-8B78A18FFC1E}" destId="{D49CE983-F69B-476F-B2B9-29F2721CCFF6}" srcOrd="1" destOrd="0" presId="urn:microsoft.com/office/officeart/2005/8/layout/chevron2"/>
    <dgm:cxn modelId="{F36183BF-F9E6-4150-A714-1AA7FBF15CA5}" type="presParOf" srcId="{BC4913D5-D9B4-4474-8237-8B78A18FFC1E}" destId="{B89F5287-8B5C-444B-BED4-2660A7E0DF6C}" srcOrd="2" destOrd="0" presId="urn:microsoft.com/office/officeart/2005/8/layout/chevron2"/>
    <dgm:cxn modelId="{8E58904D-2DF2-451C-992A-931CCA2F2AD7}" type="presParOf" srcId="{B89F5287-8B5C-444B-BED4-2660A7E0DF6C}" destId="{AA717F0C-A202-41D8-AA3C-7CE426B964DA}" srcOrd="0" destOrd="0" presId="urn:microsoft.com/office/officeart/2005/8/layout/chevron2"/>
    <dgm:cxn modelId="{D6E5D91C-4CEC-4BF4-B768-8C1A80CC7F4E}" type="presParOf" srcId="{B89F5287-8B5C-444B-BED4-2660A7E0DF6C}" destId="{EC48D06C-D70A-452C-A867-D6438AC88E48}" srcOrd="1" destOrd="0" presId="urn:microsoft.com/office/officeart/2005/8/layout/chevron2"/>
    <dgm:cxn modelId="{D311C7BE-D154-4DA0-8C5C-1CEFE6A63946}" type="presParOf" srcId="{BC4913D5-D9B4-4474-8237-8B78A18FFC1E}" destId="{9D03CD59-F654-4514-9052-E15351CA905A}" srcOrd="3" destOrd="0" presId="urn:microsoft.com/office/officeart/2005/8/layout/chevron2"/>
    <dgm:cxn modelId="{536EB7B0-7688-4A53-93B4-B1CB250234A8}" type="presParOf" srcId="{BC4913D5-D9B4-4474-8237-8B78A18FFC1E}" destId="{BC8C9833-3F3E-40AC-BA40-CD95D3D9E5E0}" srcOrd="4" destOrd="0" presId="urn:microsoft.com/office/officeart/2005/8/layout/chevron2"/>
    <dgm:cxn modelId="{1931FDED-C674-4630-9522-8001BE11DE26}" type="presParOf" srcId="{BC8C9833-3F3E-40AC-BA40-CD95D3D9E5E0}" destId="{F106DF67-01AC-48F5-AB1E-CC11A203B6F2}" srcOrd="0" destOrd="0" presId="urn:microsoft.com/office/officeart/2005/8/layout/chevron2"/>
    <dgm:cxn modelId="{C982C1DD-9C50-49BA-978C-A65CF3D17C6D}" type="presParOf" srcId="{BC8C9833-3F3E-40AC-BA40-CD95D3D9E5E0}" destId="{877B549F-AAEC-4DEE-ACC0-F306D6B12759}" srcOrd="1" destOrd="0" presId="urn:microsoft.com/office/officeart/2005/8/layout/chevron2"/>
    <dgm:cxn modelId="{0DF9F716-6B34-42A6-B208-317F1EB0F508}" type="presParOf" srcId="{BC4913D5-D9B4-4474-8237-8B78A18FFC1E}" destId="{CF793744-C5AD-41F2-B10D-A11C5971D198}" srcOrd="5" destOrd="0" presId="urn:microsoft.com/office/officeart/2005/8/layout/chevron2"/>
    <dgm:cxn modelId="{DD6B69A7-240D-4C81-B797-4277B4DED620}" type="presParOf" srcId="{BC4913D5-D9B4-4474-8237-8B78A18FFC1E}" destId="{2C5B2090-C710-4C90-A99D-5301F4DE8250}" srcOrd="6" destOrd="0" presId="urn:microsoft.com/office/officeart/2005/8/layout/chevron2"/>
    <dgm:cxn modelId="{4EB6A22D-BC77-438C-9819-2E121BB490A0}" type="presParOf" srcId="{2C5B2090-C710-4C90-A99D-5301F4DE8250}" destId="{5DC3764E-DA4D-466C-ACFE-99F34B840C06}" srcOrd="0" destOrd="0" presId="urn:microsoft.com/office/officeart/2005/8/layout/chevron2"/>
    <dgm:cxn modelId="{6AFA4826-BFCC-438B-A643-A9EA6B54E08F}" type="presParOf" srcId="{2C5B2090-C710-4C90-A99D-5301F4DE8250}" destId="{55E33B11-06D0-4D82-AF4B-688453FE8CD6}" srcOrd="1" destOrd="0" presId="urn:microsoft.com/office/officeart/2005/8/layout/chevron2"/>
    <dgm:cxn modelId="{52540E0E-EBC3-4158-ABFF-8BC20DDF234F}" type="presParOf" srcId="{BC4913D5-D9B4-4474-8237-8B78A18FFC1E}" destId="{97DFD34A-A55A-4C6A-AAF7-D3DCBCED75CE}" srcOrd="7" destOrd="0" presId="urn:microsoft.com/office/officeart/2005/8/layout/chevron2"/>
    <dgm:cxn modelId="{50D7D023-E3D5-49D6-BF98-9FB1BD72DD5E}" type="presParOf" srcId="{BC4913D5-D9B4-4474-8237-8B78A18FFC1E}" destId="{FCDC052B-0323-46D1-926F-3CD21619DD72}" srcOrd="8" destOrd="0" presId="urn:microsoft.com/office/officeart/2005/8/layout/chevron2"/>
    <dgm:cxn modelId="{8404D95A-75E8-4179-A38E-888EE3CA5321}" type="presParOf" srcId="{FCDC052B-0323-46D1-926F-3CD21619DD72}" destId="{FD7540B6-3A96-4F14-B539-2B4617612897}" srcOrd="0" destOrd="0" presId="urn:microsoft.com/office/officeart/2005/8/layout/chevron2"/>
    <dgm:cxn modelId="{7027E0D1-2BFE-43BD-B7A4-0A5FF288CAAB}" type="presParOf" srcId="{FCDC052B-0323-46D1-926F-3CD21619DD72}" destId="{137200B0-E5C9-44CE-92DA-C47032B7366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269A26-2E19-4653-80FD-BAD4CC8E2709}" type="doc">
      <dgm:prSet loTypeId="urn:microsoft.com/office/officeart/2005/8/layout/default" loCatId="list" qsTypeId="urn:microsoft.com/office/officeart/2005/8/quickstyle/3d5" qsCatId="3D" csTypeId="urn:microsoft.com/office/officeart/2005/8/colors/accent2_2" csCatId="accent2" phldr="1"/>
      <dgm:spPr/>
      <dgm:t>
        <a:bodyPr/>
        <a:lstStyle/>
        <a:p>
          <a:endParaRPr lang="es-CO"/>
        </a:p>
      </dgm:t>
    </dgm:pt>
    <dgm:pt modelId="{C35F4B99-687B-405E-B6C4-B8A9DA2AC650}">
      <dgm:prSet phldrT="[Texto]"/>
      <dgm:spPr/>
      <dgm:t>
        <a:bodyPr/>
        <a:lstStyle/>
        <a:p>
          <a:r>
            <a:rPr lang="es-CO" dirty="0" smtClean="0"/>
            <a:t>Iniciar</a:t>
          </a:r>
          <a:endParaRPr lang="es-CO" dirty="0"/>
        </a:p>
      </dgm:t>
    </dgm:pt>
    <dgm:pt modelId="{DCB26A16-8A23-4D70-B41B-422A52FD15F5}" type="parTrans" cxnId="{8748F738-F93C-431F-9D03-8E63B02D72BA}">
      <dgm:prSet/>
      <dgm:spPr/>
      <dgm:t>
        <a:bodyPr/>
        <a:lstStyle/>
        <a:p>
          <a:endParaRPr lang="es-CO"/>
        </a:p>
      </dgm:t>
    </dgm:pt>
    <dgm:pt modelId="{467FB326-0AC7-444F-9E07-32D46FF332FE}" type="sibTrans" cxnId="{8748F738-F93C-431F-9D03-8E63B02D72BA}">
      <dgm:prSet/>
      <dgm:spPr/>
      <dgm:t>
        <a:bodyPr/>
        <a:lstStyle/>
        <a:p>
          <a:endParaRPr lang="es-CO"/>
        </a:p>
      </dgm:t>
    </dgm:pt>
    <dgm:pt modelId="{5F59E0E8-86E7-4536-AE2B-5A152AA6858B}">
      <dgm:prSet phldrT="[Texto]"/>
      <dgm:spPr/>
      <dgm:t>
        <a:bodyPr/>
        <a:lstStyle/>
        <a:p>
          <a:r>
            <a:rPr lang="es-CO" dirty="0" smtClean="0"/>
            <a:t>Planear y Estimar</a:t>
          </a:r>
          <a:endParaRPr lang="es-CO" dirty="0"/>
        </a:p>
      </dgm:t>
    </dgm:pt>
    <dgm:pt modelId="{1A6DD9D8-5FA6-4FEB-874F-85EBA3D21287}" type="parTrans" cxnId="{CE1143DA-FC1A-4963-8A90-150F85DD3EC1}">
      <dgm:prSet/>
      <dgm:spPr/>
      <dgm:t>
        <a:bodyPr/>
        <a:lstStyle/>
        <a:p>
          <a:endParaRPr lang="es-CO"/>
        </a:p>
      </dgm:t>
    </dgm:pt>
    <dgm:pt modelId="{4C581499-1F22-4B89-A68B-0E9C914B6BC3}" type="sibTrans" cxnId="{CE1143DA-FC1A-4963-8A90-150F85DD3EC1}">
      <dgm:prSet/>
      <dgm:spPr/>
      <dgm:t>
        <a:bodyPr/>
        <a:lstStyle/>
        <a:p>
          <a:endParaRPr lang="es-CO"/>
        </a:p>
      </dgm:t>
    </dgm:pt>
    <dgm:pt modelId="{BC1D7D64-2938-4A14-975F-418184433EDF}">
      <dgm:prSet phldrT="[Texto]"/>
      <dgm:spPr/>
      <dgm:t>
        <a:bodyPr/>
        <a:lstStyle/>
        <a:p>
          <a:r>
            <a:rPr lang="es-CO" dirty="0" smtClean="0"/>
            <a:t>Implementar</a:t>
          </a:r>
          <a:endParaRPr lang="es-CO" dirty="0"/>
        </a:p>
      </dgm:t>
    </dgm:pt>
    <dgm:pt modelId="{7A77074E-1EEA-4024-86B2-C51F48CA5908}" type="parTrans" cxnId="{9ED60735-BACD-4446-B8BC-32676001E47B}">
      <dgm:prSet/>
      <dgm:spPr/>
      <dgm:t>
        <a:bodyPr/>
        <a:lstStyle/>
        <a:p>
          <a:endParaRPr lang="es-CO"/>
        </a:p>
      </dgm:t>
    </dgm:pt>
    <dgm:pt modelId="{3766D21E-FA33-4302-85E8-4D3B9D00B5A2}" type="sibTrans" cxnId="{9ED60735-BACD-4446-B8BC-32676001E47B}">
      <dgm:prSet/>
      <dgm:spPr/>
      <dgm:t>
        <a:bodyPr/>
        <a:lstStyle/>
        <a:p>
          <a:endParaRPr lang="es-CO"/>
        </a:p>
      </dgm:t>
    </dgm:pt>
    <dgm:pt modelId="{897B8531-3906-4E1D-B0A0-C4A9DC12CC97}">
      <dgm:prSet phldrT="[Texto]"/>
      <dgm:spPr/>
      <dgm:t>
        <a:bodyPr/>
        <a:lstStyle/>
        <a:p>
          <a:r>
            <a:rPr lang="es-CO" dirty="0" smtClean="0"/>
            <a:t>Revisión y Retrospectiva</a:t>
          </a:r>
          <a:endParaRPr lang="es-CO" dirty="0"/>
        </a:p>
      </dgm:t>
    </dgm:pt>
    <dgm:pt modelId="{A4C83DE7-F35B-420B-B39B-928CB55E8726}" type="parTrans" cxnId="{F119CD99-6C5C-4BBB-B441-C8D4CD374985}">
      <dgm:prSet/>
      <dgm:spPr/>
      <dgm:t>
        <a:bodyPr/>
        <a:lstStyle/>
        <a:p>
          <a:endParaRPr lang="es-CO"/>
        </a:p>
      </dgm:t>
    </dgm:pt>
    <dgm:pt modelId="{3F9CD010-68F2-4264-932E-E2C23D72F3DB}" type="sibTrans" cxnId="{F119CD99-6C5C-4BBB-B441-C8D4CD374985}">
      <dgm:prSet/>
      <dgm:spPr/>
      <dgm:t>
        <a:bodyPr/>
        <a:lstStyle/>
        <a:p>
          <a:endParaRPr lang="es-CO"/>
        </a:p>
      </dgm:t>
    </dgm:pt>
    <dgm:pt modelId="{CD0DF21A-7D29-4C49-B5B8-94914A5DDF4B}">
      <dgm:prSet phldrT="[Texto]"/>
      <dgm:spPr/>
      <dgm:t>
        <a:bodyPr/>
        <a:lstStyle/>
        <a:p>
          <a:r>
            <a:rPr lang="es-CO" dirty="0" smtClean="0"/>
            <a:t>Lanzamiento</a:t>
          </a:r>
          <a:endParaRPr lang="es-CO" dirty="0"/>
        </a:p>
      </dgm:t>
    </dgm:pt>
    <dgm:pt modelId="{441C39E4-0977-4C5F-9A3C-3A9CA495D62D}" type="parTrans" cxnId="{A9A42C94-17E4-4A47-AF84-FDC8B1D47BA9}">
      <dgm:prSet/>
      <dgm:spPr/>
      <dgm:t>
        <a:bodyPr/>
        <a:lstStyle/>
        <a:p>
          <a:endParaRPr lang="es-CO"/>
        </a:p>
      </dgm:t>
    </dgm:pt>
    <dgm:pt modelId="{DB647606-ACCE-478F-8812-79FE5D4FFA26}" type="sibTrans" cxnId="{A9A42C94-17E4-4A47-AF84-FDC8B1D47BA9}">
      <dgm:prSet/>
      <dgm:spPr/>
      <dgm:t>
        <a:bodyPr/>
        <a:lstStyle/>
        <a:p>
          <a:endParaRPr lang="es-CO"/>
        </a:p>
      </dgm:t>
    </dgm:pt>
    <dgm:pt modelId="{787BD036-7524-4F7D-B21B-A3245BC9CB9F}" type="pres">
      <dgm:prSet presAssocID="{AA269A26-2E19-4653-80FD-BAD4CC8E2709}" presName="diagram" presStyleCnt="0">
        <dgm:presLayoutVars>
          <dgm:dir/>
          <dgm:resizeHandles val="exact"/>
        </dgm:presLayoutVars>
      </dgm:prSet>
      <dgm:spPr/>
      <dgm:t>
        <a:bodyPr/>
        <a:lstStyle/>
        <a:p>
          <a:endParaRPr lang="es-CO"/>
        </a:p>
      </dgm:t>
    </dgm:pt>
    <dgm:pt modelId="{FD4C93F8-0A12-4C5E-A0B7-F81AAB1787F8}" type="pres">
      <dgm:prSet presAssocID="{C35F4B99-687B-405E-B6C4-B8A9DA2AC650}" presName="node" presStyleLbl="node1" presStyleIdx="0" presStyleCnt="5">
        <dgm:presLayoutVars>
          <dgm:bulletEnabled val="1"/>
        </dgm:presLayoutVars>
      </dgm:prSet>
      <dgm:spPr/>
      <dgm:t>
        <a:bodyPr/>
        <a:lstStyle/>
        <a:p>
          <a:endParaRPr lang="es-CO"/>
        </a:p>
      </dgm:t>
    </dgm:pt>
    <dgm:pt modelId="{7BB3DB9B-0656-4591-861C-300DA52A3533}" type="pres">
      <dgm:prSet presAssocID="{467FB326-0AC7-444F-9E07-32D46FF332FE}" presName="sibTrans" presStyleCnt="0"/>
      <dgm:spPr/>
    </dgm:pt>
    <dgm:pt modelId="{FEACFEF0-0AAE-4770-AF37-D5358F12BCCC}" type="pres">
      <dgm:prSet presAssocID="{5F59E0E8-86E7-4536-AE2B-5A152AA6858B}" presName="node" presStyleLbl="node1" presStyleIdx="1" presStyleCnt="5">
        <dgm:presLayoutVars>
          <dgm:bulletEnabled val="1"/>
        </dgm:presLayoutVars>
      </dgm:prSet>
      <dgm:spPr/>
      <dgm:t>
        <a:bodyPr/>
        <a:lstStyle/>
        <a:p>
          <a:endParaRPr lang="es-CO"/>
        </a:p>
      </dgm:t>
    </dgm:pt>
    <dgm:pt modelId="{BF976B9E-EE62-4AC5-ABB5-58EB0AE75DF1}" type="pres">
      <dgm:prSet presAssocID="{4C581499-1F22-4B89-A68B-0E9C914B6BC3}" presName="sibTrans" presStyleCnt="0"/>
      <dgm:spPr/>
    </dgm:pt>
    <dgm:pt modelId="{7FADF4E3-7C9A-4A00-84FF-F1C07DBD863A}" type="pres">
      <dgm:prSet presAssocID="{BC1D7D64-2938-4A14-975F-418184433EDF}" presName="node" presStyleLbl="node1" presStyleIdx="2" presStyleCnt="5">
        <dgm:presLayoutVars>
          <dgm:bulletEnabled val="1"/>
        </dgm:presLayoutVars>
      </dgm:prSet>
      <dgm:spPr/>
      <dgm:t>
        <a:bodyPr/>
        <a:lstStyle/>
        <a:p>
          <a:endParaRPr lang="es-CO"/>
        </a:p>
      </dgm:t>
    </dgm:pt>
    <dgm:pt modelId="{AD448544-9207-4348-A53C-454AC0444053}" type="pres">
      <dgm:prSet presAssocID="{3766D21E-FA33-4302-85E8-4D3B9D00B5A2}" presName="sibTrans" presStyleCnt="0"/>
      <dgm:spPr/>
    </dgm:pt>
    <dgm:pt modelId="{241E44A9-8E7B-4EFB-B3DB-373D8B0174C9}" type="pres">
      <dgm:prSet presAssocID="{897B8531-3906-4E1D-B0A0-C4A9DC12CC97}" presName="node" presStyleLbl="node1" presStyleIdx="3" presStyleCnt="5">
        <dgm:presLayoutVars>
          <dgm:bulletEnabled val="1"/>
        </dgm:presLayoutVars>
      </dgm:prSet>
      <dgm:spPr/>
      <dgm:t>
        <a:bodyPr/>
        <a:lstStyle/>
        <a:p>
          <a:endParaRPr lang="es-CO"/>
        </a:p>
      </dgm:t>
    </dgm:pt>
    <dgm:pt modelId="{425D9B15-5E98-4C4E-8A8F-FB46467F0DAD}" type="pres">
      <dgm:prSet presAssocID="{3F9CD010-68F2-4264-932E-E2C23D72F3DB}" presName="sibTrans" presStyleCnt="0"/>
      <dgm:spPr/>
    </dgm:pt>
    <dgm:pt modelId="{DE2B9700-5B69-4687-A2B2-00D86F24C63B}" type="pres">
      <dgm:prSet presAssocID="{CD0DF21A-7D29-4C49-B5B8-94914A5DDF4B}" presName="node" presStyleLbl="node1" presStyleIdx="4" presStyleCnt="5">
        <dgm:presLayoutVars>
          <dgm:bulletEnabled val="1"/>
        </dgm:presLayoutVars>
      </dgm:prSet>
      <dgm:spPr/>
      <dgm:t>
        <a:bodyPr/>
        <a:lstStyle/>
        <a:p>
          <a:endParaRPr lang="es-CO"/>
        </a:p>
      </dgm:t>
    </dgm:pt>
  </dgm:ptLst>
  <dgm:cxnLst>
    <dgm:cxn modelId="{9ED60735-BACD-4446-B8BC-32676001E47B}" srcId="{AA269A26-2E19-4653-80FD-BAD4CC8E2709}" destId="{BC1D7D64-2938-4A14-975F-418184433EDF}" srcOrd="2" destOrd="0" parTransId="{7A77074E-1EEA-4024-86B2-C51F48CA5908}" sibTransId="{3766D21E-FA33-4302-85E8-4D3B9D00B5A2}"/>
    <dgm:cxn modelId="{7DCA7DF1-5EB0-4A90-9762-C40264929ACA}" type="presOf" srcId="{BC1D7D64-2938-4A14-975F-418184433EDF}" destId="{7FADF4E3-7C9A-4A00-84FF-F1C07DBD863A}" srcOrd="0" destOrd="0" presId="urn:microsoft.com/office/officeart/2005/8/layout/default"/>
    <dgm:cxn modelId="{F53279AD-1A92-44BD-861D-990520659E07}" type="presOf" srcId="{CD0DF21A-7D29-4C49-B5B8-94914A5DDF4B}" destId="{DE2B9700-5B69-4687-A2B2-00D86F24C63B}" srcOrd="0" destOrd="0" presId="urn:microsoft.com/office/officeart/2005/8/layout/default"/>
    <dgm:cxn modelId="{37EDC7D3-DDAF-4EE0-A938-9115CC23F205}" type="presOf" srcId="{AA269A26-2E19-4653-80FD-BAD4CC8E2709}" destId="{787BD036-7524-4F7D-B21B-A3245BC9CB9F}" srcOrd="0" destOrd="0" presId="urn:microsoft.com/office/officeart/2005/8/layout/default"/>
    <dgm:cxn modelId="{5F6B1624-3236-4E55-B6F1-AF211930D946}" type="presOf" srcId="{897B8531-3906-4E1D-B0A0-C4A9DC12CC97}" destId="{241E44A9-8E7B-4EFB-B3DB-373D8B0174C9}" srcOrd="0" destOrd="0" presId="urn:microsoft.com/office/officeart/2005/8/layout/default"/>
    <dgm:cxn modelId="{066CA905-09AA-4547-8D28-85BD85292714}" type="presOf" srcId="{C35F4B99-687B-405E-B6C4-B8A9DA2AC650}" destId="{FD4C93F8-0A12-4C5E-A0B7-F81AAB1787F8}" srcOrd="0" destOrd="0" presId="urn:microsoft.com/office/officeart/2005/8/layout/default"/>
    <dgm:cxn modelId="{75181583-5ABC-4A8A-9C67-D1969860DF0A}" type="presOf" srcId="{5F59E0E8-86E7-4536-AE2B-5A152AA6858B}" destId="{FEACFEF0-0AAE-4770-AF37-D5358F12BCCC}" srcOrd="0" destOrd="0" presId="urn:microsoft.com/office/officeart/2005/8/layout/default"/>
    <dgm:cxn modelId="{A9A42C94-17E4-4A47-AF84-FDC8B1D47BA9}" srcId="{AA269A26-2E19-4653-80FD-BAD4CC8E2709}" destId="{CD0DF21A-7D29-4C49-B5B8-94914A5DDF4B}" srcOrd="4" destOrd="0" parTransId="{441C39E4-0977-4C5F-9A3C-3A9CA495D62D}" sibTransId="{DB647606-ACCE-478F-8812-79FE5D4FFA26}"/>
    <dgm:cxn modelId="{8748F738-F93C-431F-9D03-8E63B02D72BA}" srcId="{AA269A26-2E19-4653-80FD-BAD4CC8E2709}" destId="{C35F4B99-687B-405E-B6C4-B8A9DA2AC650}" srcOrd="0" destOrd="0" parTransId="{DCB26A16-8A23-4D70-B41B-422A52FD15F5}" sibTransId="{467FB326-0AC7-444F-9E07-32D46FF332FE}"/>
    <dgm:cxn modelId="{F119CD99-6C5C-4BBB-B441-C8D4CD374985}" srcId="{AA269A26-2E19-4653-80FD-BAD4CC8E2709}" destId="{897B8531-3906-4E1D-B0A0-C4A9DC12CC97}" srcOrd="3" destOrd="0" parTransId="{A4C83DE7-F35B-420B-B39B-928CB55E8726}" sibTransId="{3F9CD010-68F2-4264-932E-E2C23D72F3DB}"/>
    <dgm:cxn modelId="{CE1143DA-FC1A-4963-8A90-150F85DD3EC1}" srcId="{AA269A26-2E19-4653-80FD-BAD4CC8E2709}" destId="{5F59E0E8-86E7-4536-AE2B-5A152AA6858B}" srcOrd="1" destOrd="0" parTransId="{1A6DD9D8-5FA6-4FEB-874F-85EBA3D21287}" sibTransId="{4C581499-1F22-4B89-A68B-0E9C914B6BC3}"/>
    <dgm:cxn modelId="{5CE60676-E769-4499-92C3-68AFFE3B2136}" type="presParOf" srcId="{787BD036-7524-4F7D-B21B-A3245BC9CB9F}" destId="{FD4C93F8-0A12-4C5E-A0B7-F81AAB1787F8}" srcOrd="0" destOrd="0" presId="urn:microsoft.com/office/officeart/2005/8/layout/default"/>
    <dgm:cxn modelId="{0D2B8E8A-D329-4EEA-97A9-B99501F1D242}" type="presParOf" srcId="{787BD036-7524-4F7D-B21B-A3245BC9CB9F}" destId="{7BB3DB9B-0656-4591-861C-300DA52A3533}" srcOrd="1" destOrd="0" presId="urn:microsoft.com/office/officeart/2005/8/layout/default"/>
    <dgm:cxn modelId="{6CCC6815-D82B-4E7D-90E3-992A2955F008}" type="presParOf" srcId="{787BD036-7524-4F7D-B21B-A3245BC9CB9F}" destId="{FEACFEF0-0AAE-4770-AF37-D5358F12BCCC}" srcOrd="2" destOrd="0" presId="urn:microsoft.com/office/officeart/2005/8/layout/default"/>
    <dgm:cxn modelId="{0F170C07-EEAC-43BA-A226-34F0498779E1}" type="presParOf" srcId="{787BD036-7524-4F7D-B21B-A3245BC9CB9F}" destId="{BF976B9E-EE62-4AC5-ABB5-58EB0AE75DF1}" srcOrd="3" destOrd="0" presId="urn:microsoft.com/office/officeart/2005/8/layout/default"/>
    <dgm:cxn modelId="{D1866C1C-464F-4195-9150-55C434F3D192}" type="presParOf" srcId="{787BD036-7524-4F7D-B21B-A3245BC9CB9F}" destId="{7FADF4E3-7C9A-4A00-84FF-F1C07DBD863A}" srcOrd="4" destOrd="0" presId="urn:microsoft.com/office/officeart/2005/8/layout/default"/>
    <dgm:cxn modelId="{A5C88826-2D7D-4A13-83F5-C5CA83EB4F3F}" type="presParOf" srcId="{787BD036-7524-4F7D-B21B-A3245BC9CB9F}" destId="{AD448544-9207-4348-A53C-454AC0444053}" srcOrd="5" destOrd="0" presId="urn:microsoft.com/office/officeart/2005/8/layout/default"/>
    <dgm:cxn modelId="{39E450F9-36AC-4281-9CEB-39091A021FDD}" type="presParOf" srcId="{787BD036-7524-4F7D-B21B-A3245BC9CB9F}" destId="{241E44A9-8E7B-4EFB-B3DB-373D8B0174C9}" srcOrd="6" destOrd="0" presId="urn:microsoft.com/office/officeart/2005/8/layout/default"/>
    <dgm:cxn modelId="{AA6F6A5A-33E5-45A8-92B3-0939BE014B17}" type="presParOf" srcId="{787BD036-7524-4F7D-B21B-A3245BC9CB9F}" destId="{425D9B15-5E98-4C4E-8A8F-FB46467F0DAD}" srcOrd="7" destOrd="0" presId="urn:microsoft.com/office/officeart/2005/8/layout/default"/>
    <dgm:cxn modelId="{64144146-43CE-4A71-891B-B18B81204EE4}" type="presParOf" srcId="{787BD036-7524-4F7D-B21B-A3245BC9CB9F}" destId="{DE2B9700-5B69-4687-A2B2-00D86F24C63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765C3-71BC-4A78-A027-A7A95C595C18}">
      <dsp:nvSpPr>
        <dsp:cNvPr id="0" name=""/>
        <dsp:cNvSpPr/>
      </dsp:nvSpPr>
      <dsp:spPr>
        <a:xfrm rot="5400000">
          <a:off x="-144690" y="146350"/>
          <a:ext cx="964603" cy="67522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smtClean="0"/>
            <a:t>S</a:t>
          </a:r>
          <a:endParaRPr lang="es-CO" sz="2000" kern="1200" dirty="0"/>
        </a:p>
      </dsp:txBody>
      <dsp:txXfrm rot="-5400000">
        <a:off x="1" y="339270"/>
        <a:ext cx="675222" cy="289381"/>
      </dsp:txXfrm>
    </dsp:sp>
    <dsp:sp modelId="{0FDA5C74-579F-490C-94DF-E0D672F405B1}">
      <dsp:nvSpPr>
        <dsp:cNvPr id="0" name=""/>
        <dsp:cNvSpPr/>
      </dsp:nvSpPr>
      <dsp:spPr>
        <a:xfrm rot="5400000">
          <a:off x="3967465" y="-3290583"/>
          <a:ext cx="626992" cy="7211477"/>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CO" sz="2800" kern="1200" dirty="0" smtClean="0"/>
            <a:t>Single responsibility (Responsabilidad simple)</a:t>
          </a:r>
          <a:endParaRPr lang="es-CO" sz="2800" kern="1200" dirty="0"/>
        </a:p>
      </dsp:txBody>
      <dsp:txXfrm rot="-5400000">
        <a:off x="675223" y="32266"/>
        <a:ext cx="7180870" cy="565778"/>
      </dsp:txXfrm>
    </dsp:sp>
    <dsp:sp modelId="{AA717F0C-A202-41D8-AA3C-7CE426B964DA}">
      <dsp:nvSpPr>
        <dsp:cNvPr id="0" name=""/>
        <dsp:cNvSpPr/>
      </dsp:nvSpPr>
      <dsp:spPr>
        <a:xfrm rot="5400000">
          <a:off x="-144690" y="992203"/>
          <a:ext cx="964603" cy="67522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smtClean="0"/>
            <a:t>O</a:t>
          </a:r>
          <a:endParaRPr lang="es-CO" sz="2000" kern="1200" dirty="0"/>
        </a:p>
      </dsp:txBody>
      <dsp:txXfrm rot="-5400000">
        <a:off x="1" y="1185123"/>
        <a:ext cx="675222" cy="289381"/>
      </dsp:txXfrm>
    </dsp:sp>
    <dsp:sp modelId="{EC48D06C-D70A-452C-A867-D6438AC88E48}">
      <dsp:nvSpPr>
        <dsp:cNvPr id="0" name=""/>
        <dsp:cNvSpPr/>
      </dsp:nvSpPr>
      <dsp:spPr>
        <a:xfrm rot="5400000">
          <a:off x="3967465" y="-2444729"/>
          <a:ext cx="626992" cy="721147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CO" sz="2800" kern="1200" dirty="0" smtClean="0"/>
            <a:t>Open/closed (Abierto/Cerrado)</a:t>
          </a:r>
          <a:endParaRPr lang="es-CO" sz="2800" kern="1200" dirty="0"/>
        </a:p>
      </dsp:txBody>
      <dsp:txXfrm rot="-5400000">
        <a:off x="675223" y="878120"/>
        <a:ext cx="7180870" cy="565778"/>
      </dsp:txXfrm>
    </dsp:sp>
    <dsp:sp modelId="{F106DF67-01AC-48F5-AB1E-CC11A203B6F2}">
      <dsp:nvSpPr>
        <dsp:cNvPr id="0" name=""/>
        <dsp:cNvSpPr/>
      </dsp:nvSpPr>
      <dsp:spPr>
        <a:xfrm rot="5400000">
          <a:off x="-144690" y="1838057"/>
          <a:ext cx="964603" cy="67522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smtClean="0"/>
            <a:t>L</a:t>
          </a:r>
          <a:endParaRPr lang="es-CO" sz="2000" kern="1200" dirty="0"/>
        </a:p>
      </dsp:txBody>
      <dsp:txXfrm rot="-5400000">
        <a:off x="1" y="2030977"/>
        <a:ext cx="675222" cy="289381"/>
      </dsp:txXfrm>
    </dsp:sp>
    <dsp:sp modelId="{877B549F-AAEC-4DEE-ACC0-F306D6B12759}">
      <dsp:nvSpPr>
        <dsp:cNvPr id="0" name=""/>
        <dsp:cNvSpPr/>
      </dsp:nvSpPr>
      <dsp:spPr>
        <a:xfrm rot="5400000">
          <a:off x="3967465" y="-1598875"/>
          <a:ext cx="626992" cy="721147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CO" sz="2800" kern="1200" dirty="0" smtClean="0"/>
            <a:t>Liskov substitution (Sustitucion Liskov)</a:t>
          </a:r>
          <a:endParaRPr lang="es-CO" sz="2800" kern="1200" dirty="0"/>
        </a:p>
      </dsp:txBody>
      <dsp:txXfrm rot="-5400000">
        <a:off x="675223" y="1723974"/>
        <a:ext cx="7180870" cy="565778"/>
      </dsp:txXfrm>
    </dsp:sp>
    <dsp:sp modelId="{5DC3764E-DA4D-466C-ACFE-99F34B840C06}">
      <dsp:nvSpPr>
        <dsp:cNvPr id="0" name=""/>
        <dsp:cNvSpPr/>
      </dsp:nvSpPr>
      <dsp:spPr>
        <a:xfrm rot="5400000">
          <a:off x="-144690" y="2683911"/>
          <a:ext cx="964603" cy="67522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smtClean="0"/>
            <a:t>I</a:t>
          </a:r>
          <a:endParaRPr lang="es-CO" sz="2000" kern="1200" dirty="0"/>
        </a:p>
      </dsp:txBody>
      <dsp:txXfrm rot="-5400000">
        <a:off x="1" y="2876831"/>
        <a:ext cx="675222" cy="289381"/>
      </dsp:txXfrm>
    </dsp:sp>
    <dsp:sp modelId="{55E33B11-06D0-4D82-AF4B-688453FE8CD6}">
      <dsp:nvSpPr>
        <dsp:cNvPr id="0" name=""/>
        <dsp:cNvSpPr/>
      </dsp:nvSpPr>
      <dsp:spPr>
        <a:xfrm rot="5400000">
          <a:off x="3967465" y="-753021"/>
          <a:ext cx="626992" cy="7211477"/>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CO" sz="2800" kern="1200" dirty="0" smtClean="0"/>
            <a:t>Interface segregation (Segregacion del interface)</a:t>
          </a:r>
          <a:endParaRPr lang="es-CO" sz="2800" kern="1200" dirty="0"/>
        </a:p>
      </dsp:txBody>
      <dsp:txXfrm rot="-5400000">
        <a:off x="675223" y="2569828"/>
        <a:ext cx="7180870" cy="565778"/>
      </dsp:txXfrm>
    </dsp:sp>
    <dsp:sp modelId="{FD7540B6-3A96-4F14-B539-2B4617612897}">
      <dsp:nvSpPr>
        <dsp:cNvPr id="0" name=""/>
        <dsp:cNvSpPr/>
      </dsp:nvSpPr>
      <dsp:spPr>
        <a:xfrm rot="5400000">
          <a:off x="-144690" y="3529765"/>
          <a:ext cx="964603" cy="675222"/>
        </a:xfrm>
        <a:prstGeom prst="chevron">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smtClean="0"/>
            <a:t>D</a:t>
          </a:r>
          <a:endParaRPr lang="es-CO" sz="2000" kern="1200" dirty="0"/>
        </a:p>
      </dsp:txBody>
      <dsp:txXfrm rot="-5400000">
        <a:off x="1" y="3722685"/>
        <a:ext cx="675222" cy="289381"/>
      </dsp:txXfrm>
    </dsp:sp>
    <dsp:sp modelId="{137200B0-E5C9-44CE-92DA-C47032B73664}">
      <dsp:nvSpPr>
        <dsp:cNvPr id="0" name=""/>
        <dsp:cNvSpPr/>
      </dsp:nvSpPr>
      <dsp:spPr>
        <a:xfrm rot="5400000">
          <a:off x="3967465" y="92832"/>
          <a:ext cx="626992" cy="7211477"/>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CO" sz="2800" kern="1200" dirty="0" smtClean="0"/>
            <a:t>Dependency inversión (Inversión de dependencias)</a:t>
          </a:r>
          <a:endParaRPr lang="es-CO" sz="2800" kern="1200" dirty="0"/>
        </a:p>
      </dsp:txBody>
      <dsp:txXfrm rot="-5400000">
        <a:off x="675223" y="3415682"/>
        <a:ext cx="7180870" cy="565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C93F8-0A12-4C5E-A0B7-F81AAB1787F8}">
      <dsp:nvSpPr>
        <dsp:cNvPr id="0" name=""/>
        <dsp:cNvSpPr/>
      </dsp:nvSpPr>
      <dsp:spPr>
        <a:xfrm>
          <a:off x="916483" y="1984"/>
          <a:ext cx="2030015" cy="1218009"/>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t>Iniciar</a:t>
          </a:r>
          <a:endParaRPr lang="es-CO" sz="2800" kern="1200" dirty="0"/>
        </a:p>
      </dsp:txBody>
      <dsp:txXfrm>
        <a:off x="916483" y="1984"/>
        <a:ext cx="2030015" cy="1218009"/>
      </dsp:txXfrm>
    </dsp:sp>
    <dsp:sp modelId="{FEACFEF0-0AAE-4770-AF37-D5358F12BCCC}">
      <dsp:nvSpPr>
        <dsp:cNvPr id="0" name=""/>
        <dsp:cNvSpPr/>
      </dsp:nvSpPr>
      <dsp:spPr>
        <a:xfrm>
          <a:off x="3149500" y="1984"/>
          <a:ext cx="2030015" cy="1218009"/>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t>Planear y Estimar</a:t>
          </a:r>
          <a:endParaRPr lang="es-CO" sz="2800" kern="1200" dirty="0"/>
        </a:p>
      </dsp:txBody>
      <dsp:txXfrm>
        <a:off x="3149500" y="1984"/>
        <a:ext cx="2030015" cy="1218009"/>
      </dsp:txXfrm>
    </dsp:sp>
    <dsp:sp modelId="{7FADF4E3-7C9A-4A00-84FF-F1C07DBD863A}">
      <dsp:nvSpPr>
        <dsp:cNvPr id="0" name=""/>
        <dsp:cNvSpPr/>
      </dsp:nvSpPr>
      <dsp:spPr>
        <a:xfrm>
          <a:off x="916483" y="1422995"/>
          <a:ext cx="2030015" cy="1218009"/>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t>Implementar</a:t>
          </a:r>
          <a:endParaRPr lang="es-CO" sz="2800" kern="1200" dirty="0"/>
        </a:p>
      </dsp:txBody>
      <dsp:txXfrm>
        <a:off x="916483" y="1422995"/>
        <a:ext cx="2030015" cy="1218009"/>
      </dsp:txXfrm>
    </dsp:sp>
    <dsp:sp modelId="{241E44A9-8E7B-4EFB-B3DB-373D8B0174C9}">
      <dsp:nvSpPr>
        <dsp:cNvPr id="0" name=""/>
        <dsp:cNvSpPr/>
      </dsp:nvSpPr>
      <dsp:spPr>
        <a:xfrm>
          <a:off x="3149500" y="1422995"/>
          <a:ext cx="2030015" cy="1218009"/>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t>Revisión y Retrospectiva</a:t>
          </a:r>
          <a:endParaRPr lang="es-CO" sz="2800" kern="1200" dirty="0"/>
        </a:p>
      </dsp:txBody>
      <dsp:txXfrm>
        <a:off x="3149500" y="1422995"/>
        <a:ext cx="2030015" cy="1218009"/>
      </dsp:txXfrm>
    </dsp:sp>
    <dsp:sp modelId="{DE2B9700-5B69-4687-A2B2-00D86F24C63B}">
      <dsp:nvSpPr>
        <dsp:cNvPr id="0" name=""/>
        <dsp:cNvSpPr/>
      </dsp:nvSpPr>
      <dsp:spPr>
        <a:xfrm>
          <a:off x="2032992" y="2844006"/>
          <a:ext cx="2030015" cy="1218009"/>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O" sz="2800" kern="1200" dirty="0" smtClean="0"/>
            <a:t>Lanzamiento</a:t>
          </a:r>
          <a:endParaRPr lang="es-CO" sz="2800" kern="1200" dirty="0"/>
        </a:p>
      </dsp:txBody>
      <dsp:txXfrm>
        <a:off x="2032992"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28/10/2018</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dirty="0"/>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6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25486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28/10/2018</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dirty="0"/>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28/10/2018</a:t>
            </a:fld>
            <a:endParaRPr lang="es-CO"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dirty="0"/>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smtClean="0">
                <a:solidFill>
                  <a:schemeClr val="bg1"/>
                </a:solidFill>
                <a:latin typeface="Arial"/>
                <a:cs typeface="Arial"/>
              </a:rPr>
              <a:t>FASES DE SCRUM</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endParaRPr lang="es-CO" sz="1600" dirty="0">
              <a:latin typeface="Arial" panose="020B0604020202020204" pitchFamily="34" charset="0"/>
              <a:cs typeface="Arial" panose="020B0604020202020204" pitchFamily="34" charset="0"/>
            </a:endParaRPr>
          </a:p>
          <a:p>
            <a:pPr marL="0" indent="0">
              <a:lnSpc>
                <a:spcPct val="170000"/>
              </a:lnSpc>
              <a:buNone/>
            </a:pPr>
            <a:endParaRPr lang="es-CO" sz="1600" dirty="0" smtClean="0">
              <a:latin typeface="Arial" panose="020B0604020202020204" pitchFamily="34" charset="0"/>
              <a:cs typeface="Arial" panose="020B0604020202020204" pitchFamily="34" charset="0"/>
            </a:endParaRPr>
          </a:p>
        </p:txBody>
      </p:sp>
      <p:graphicFrame>
        <p:nvGraphicFramePr>
          <p:cNvPr id="2" name="Diagrama 1"/>
          <p:cNvGraphicFramePr/>
          <p:nvPr>
            <p:extLst>
              <p:ext uri="{D42A27DB-BD31-4B8C-83A1-F6EECF244321}">
                <p14:modId xmlns:p14="http://schemas.microsoft.com/office/powerpoint/2010/main" val="3074668838"/>
              </p:ext>
            </p:extLst>
          </p:nvPr>
        </p:nvGraphicFramePr>
        <p:xfrm>
          <a:off x="1524000" y="22332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9476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0" y="593243"/>
            <a:ext cx="5681469" cy="762834"/>
          </a:xfrm>
        </p:spPr>
        <p:txBody>
          <a:bodyPr>
            <a:normAutofit fontScale="90000"/>
          </a:bodyPr>
          <a:lstStyle/>
          <a:p>
            <a:pPr marL="285750" indent="-285750"/>
            <a:r>
              <a:rPr lang="es-ES" sz="2500" b="1" dirty="0" smtClean="0">
                <a:solidFill>
                  <a:schemeClr val="bg1"/>
                </a:solidFill>
                <a:latin typeface="Arial"/>
                <a:cs typeface="Arial"/>
              </a:rPr>
              <a:t>APLICACIÓN DE LA TÉCNICA DENTRO DEL MARCO DE SCRUM</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r>
              <a:rPr lang="es-AR" sz="1400" dirty="0" smtClean="0">
                <a:latin typeface="Arial" panose="020B0604020202020204" pitchFamily="34" charset="0"/>
                <a:cs typeface="Arial" panose="020B0604020202020204" pitchFamily="34" charset="0"/>
              </a:rPr>
              <a:t>Desarrollo de una aplicación web para </a:t>
            </a:r>
            <a:r>
              <a:rPr lang="es-AR" sz="1400" dirty="0">
                <a:latin typeface="Arial" panose="020B0604020202020204" pitchFamily="34" charset="0"/>
                <a:cs typeface="Arial" panose="020B0604020202020204" pitchFamily="34" charset="0"/>
              </a:rPr>
              <a:t>la universidad Antonio José </a:t>
            </a:r>
            <a:r>
              <a:rPr lang="es-AR" sz="1400" dirty="0" smtClean="0">
                <a:latin typeface="Arial" panose="020B0604020202020204" pitchFamily="34" charset="0"/>
                <a:cs typeface="Arial" panose="020B0604020202020204" pitchFamily="34" charset="0"/>
              </a:rPr>
              <a:t>Camacho</a:t>
            </a:r>
          </a:p>
          <a:p>
            <a:pPr marL="0" indent="0">
              <a:lnSpc>
                <a:spcPct val="170000"/>
              </a:lnSpc>
              <a:buNone/>
            </a:pPr>
            <a:endParaRPr lang="es-AR" sz="1400" dirty="0" smtClean="0">
              <a:latin typeface="Arial" panose="020B0604020202020204" pitchFamily="34" charset="0"/>
              <a:cs typeface="Arial" panose="020B0604020202020204" pitchFamily="34" charset="0"/>
            </a:endParaRPr>
          </a:p>
          <a:p>
            <a:pPr marL="0" indent="0">
              <a:lnSpc>
                <a:spcPct val="170000"/>
              </a:lnSpc>
              <a:buNone/>
            </a:pPr>
            <a:endParaRPr lang="es-CO" sz="1400" dirty="0" smtClean="0">
              <a:latin typeface="Arial" panose="020B0604020202020204" pitchFamily="34" charset="0"/>
              <a:cs typeface="Arial" panose="020B0604020202020204" pitchFamily="34" charset="0"/>
            </a:endParaRPr>
          </a:p>
        </p:txBody>
      </p:sp>
      <p:pic>
        <p:nvPicPr>
          <p:cNvPr id="1028" name="Picture 4" descr="Diagrama Aplicacion Elementos Scrum y TD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461" y="2468931"/>
            <a:ext cx="49911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189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504823" y="-41649"/>
            <a:ext cx="3639177" cy="6858000"/>
          </a:xfrm>
          <a:solidFill>
            <a:schemeClr val="accent2"/>
          </a:solidFill>
        </p:spPr>
        <p:txBody>
          <a:bodyPr>
            <a:normAutofit/>
          </a:bodyPr>
          <a:lstStyle/>
          <a:p>
            <a:pPr marL="0" indent="0" algn="just">
              <a:lnSpc>
                <a:spcPct val="120000"/>
              </a:lnSpc>
              <a:buNone/>
            </a:pPr>
            <a:endParaRPr lang="es-ES" sz="1400" dirty="0">
              <a:ln w="0"/>
              <a:solidFill>
                <a:schemeClr val="bg1"/>
              </a:solidFill>
              <a:effectLst>
                <a:reflection blurRad="6350" stA="53000" endA="300" endPos="35500" dir="5400000" sy="-90000" algn="bl" rotWithShape="0"/>
              </a:effectLst>
              <a:latin typeface="Arial" panose="020B0604020202020204" pitchFamily="34" charset="0"/>
              <a:cs typeface="Arial" panose="020B0604020202020204" pitchFamily="34" charset="0"/>
            </a:endParaRPr>
          </a:p>
          <a:p>
            <a:pPr marL="0" indent="0" algn="just">
              <a:lnSpc>
                <a:spcPct val="120000"/>
              </a:lnSpc>
              <a:buNone/>
            </a:pPr>
            <a:endParaRPr lang="es-CO" sz="1400" dirty="0" smtClean="0">
              <a:solidFill>
                <a:schemeClr val="bg1"/>
              </a:solidFill>
              <a:latin typeface="Arial" panose="020B0604020202020204" pitchFamily="34" charset="0"/>
              <a:cs typeface="Arial" panose="020B0604020202020204" pitchFamily="34" charset="0"/>
            </a:endParaRPr>
          </a:p>
          <a:p>
            <a:pPr marL="0" indent="0" algn="just">
              <a:lnSpc>
                <a:spcPct val="120000"/>
              </a:lnSpc>
              <a:buNone/>
            </a:pPr>
            <a:r>
              <a:rPr lang="es-CO" sz="1400" dirty="0" smtClean="0">
                <a:solidFill>
                  <a:schemeClr val="bg1"/>
                </a:solidFill>
                <a:latin typeface="Arial" panose="020B0604020202020204" pitchFamily="34" charset="0"/>
                <a:cs typeface="Arial" panose="020B0604020202020204" pitchFamily="34" charset="0"/>
              </a:rPr>
              <a:t>Aplicación de la técnica TDD en la Fase de implementar de la metodología SCRUM.</a:t>
            </a:r>
            <a:endParaRPr lang="es-CO" sz="1400" dirty="0">
              <a:solidFill>
                <a:schemeClr val="bg1"/>
              </a:solidFill>
              <a:latin typeface="Arial" panose="020B0604020202020204" pitchFamily="34" charset="0"/>
              <a:cs typeface="Arial" panose="020B0604020202020204" pitchFamily="34" charset="0"/>
            </a:endParaRPr>
          </a:p>
        </p:txBody>
      </p:sp>
      <p:sp>
        <p:nvSpPr>
          <p:cNvPr id="7" name="Marcador de texto 5"/>
          <p:cNvSpPr>
            <a:spLocks noGrp="1"/>
          </p:cNvSpPr>
          <p:nvPr>
            <p:ph type="body" sz="half" idx="2"/>
          </p:nvPr>
        </p:nvSpPr>
        <p:spPr/>
        <p:txBody>
          <a:bodyPr>
            <a:normAutofit/>
          </a:bodyPr>
          <a:lstStyle/>
          <a:p>
            <a:r>
              <a:rPr lang="es-ES" sz="2000" b="1" dirty="0" smtClean="0">
                <a:solidFill>
                  <a:srgbClr val="FFFFFF"/>
                </a:solidFill>
                <a:latin typeface="Arial"/>
                <a:cs typeface="Arial"/>
              </a:rPr>
              <a:t>DISEÑO: ARQUITECTURA</a:t>
            </a:r>
            <a:endParaRPr lang="es-ES" sz="2000" b="1" dirty="0">
              <a:solidFill>
                <a:srgbClr val="FFFFFF"/>
              </a:solidFill>
              <a:latin typeface="Arial"/>
              <a:cs typeface="Arial"/>
            </a:endParaRPr>
          </a:p>
        </p:txBody>
      </p:sp>
      <p:sp>
        <p:nvSpPr>
          <p:cNvPr id="8" name="Marcador de texto 5"/>
          <p:cNvSpPr txBox="1">
            <a:spLocks/>
          </p:cNvSpPr>
          <p:nvPr/>
        </p:nvSpPr>
        <p:spPr>
          <a:xfrm>
            <a:off x="5648851" y="43595"/>
            <a:ext cx="3230942" cy="61746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s-ES" sz="2000" b="1" dirty="0">
                <a:solidFill>
                  <a:schemeClr val="bg1"/>
                </a:solidFill>
                <a:latin typeface="Arial"/>
                <a:cs typeface="Arial"/>
              </a:rPr>
              <a:t>APLICACIÓN DE LA TÉCNICA DENTRO DEL MARCO DE SCRUM</a:t>
            </a:r>
            <a:r>
              <a:rPr lang="es-ES" sz="2000" b="1" dirty="0" smtClean="0">
                <a:solidFill>
                  <a:srgbClr val="FFFFFF"/>
                </a:solidFill>
                <a:latin typeface="Arial"/>
                <a:cs typeface="Arial"/>
              </a:rPr>
              <a:t>:</a:t>
            </a:r>
          </a:p>
          <a:p>
            <a:endParaRPr lang="es-ES" sz="2000" b="1" dirty="0">
              <a:solidFill>
                <a:srgbClr val="FFFFFF"/>
              </a:solidFill>
              <a:latin typeface="Arial"/>
              <a:cs typeface="Arial"/>
            </a:endParaRPr>
          </a:p>
        </p:txBody>
      </p:sp>
      <p:pic>
        <p:nvPicPr>
          <p:cNvPr id="4" name="Imagen 3"/>
          <p:cNvPicPr>
            <a:picLocks noChangeAspect="1"/>
          </p:cNvPicPr>
          <p:nvPr/>
        </p:nvPicPr>
        <p:blipFill>
          <a:blip r:embed="rId2"/>
          <a:stretch>
            <a:fillRect/>
          </a:stretch>
        </p:blipFill>
        <p:spPr>
          <a:xfrm>
            <a:off x="1629551" y="336061"/>
            <a:ext cx="1735429" cy="6064738"/>
          </a:xfrm>
          <a:prstGeom prst="rect">
            <a:avLst/>
          </a:prstGeom>
        </p:spPr>
      </p:pic>
    </p:spTree>
    <p:extLst>
      <p:ext uri="{BB962C8B-B14F-4D97-AF65-F5344CB8AC3E}">
        <p14:creationId xmlns:p14="http://schemas.microsoft.com/office/powerpoint/2010/main" val="1329264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0" y="593243"/>
            <a:ext cx="4152639" cy="762834"/>
          </a:xfrm>
        </p:spPr>
        <p:txBody>
          <a:bodyPr>
            <a:normAutofit fontScale="90000"/>
          </a:bodyPr>
          <a:lstStyle/>
          <a:p>
            <a:pPr marL="285750" indent="-285750"/>
            <a:r>
              <a:rPr lang="es-ES" sz="2500" b="1" dirty="0" smtClean="0">
                <a:solidFill>
                  <a:schemeClr val="bg1"/>
                </a:solidFill>
                <a:latin typeface="Arial"/>
                <a:cs typeface="Arial"/>
              </a:rPr>
              <a:t>STACK DE TECNOLOGÍAS</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9"/>
            <a:ext cx="7886700" cy="835804"/>
          </a:xfrm>
        </p:spPr>
        <p:txBody>
          <a:bodyPr>
            <a:normAutofit/>
          </a:bodyPr>
          <a:lstStyle/>
          <a:p>
            <a:pPr marL="0" indent="0" algn="ctr">
              <a:lnSpc>
                <a:spcPct val="170000"/>
              </a:lnSpc>
              <a:buNone/>
            </a:pPr>
            <a:r>
              <a:rPr lang="es-AR" sz="1600" dirty="0" smtClean="0">
                <a:latin typeface="Arial" panose="020B0604020202020204" pitchFamily="34" charset="0"/>
                <a:cs typeface="Arial" panose="020B0604020202020204" pitchFamily="34" charset="0"/>
              </a:rPr>
              <a:t>Stack de Tecnologías</a:t>
            </a:r>
          </a:p>
          <a:p>
            <a:pPr marL="0" indent="0">
              <a:lnSpc>
                <a:spcPct val="170000"/>
              </a:lnSpc>
              <a:buNone/>
            </a:pPr>
            <a:endParaRPr lang="es-AR" sz="1600" dirty="0" smtClean="0">
              <a:latin typeface="Arial" panose="020B0604020202020204" pitchFamily="34" charset="0"/>
              <a:cs typeface="Arial" panose="020B0604020202020204" pitchFamily="34" charset="0"/>
            </a:endParaRPr>
          </a:p>
          <a:p>
            <a:pPr marL="0" indent="0">
              <a:lnSpc>
                <a:spcPct val="170000"/>
              </a:lnSpc>
              <a:buNone/>
            </a:pPr>
            <a:endParaRPr lang="es-AR" sz="1400" dirty="0">
              <a:latin typeface="Arial" panose="020B0604020202020204" pitchFamily="34" charset="0"/>
              <a:cs typeface="Arial" panose="020B0604020202020204" pitchFamily="34" charset="0"/>
            </a:endParaRPr>
          </a:p>
          <a:p>
            <a:pPr marL="0" indent="0">
              <a:lnSpc>
                <a:spcPct val="170000"/>
              </a:lnSpc>
              <a:buNone/>
            </a:pPr>
            <a:endParaRPr lang="es-CO" sz="1400"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434" y="2363041"/>
            <a:ext cx="1625600" cy="877824"/>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948" y="2274583"/>
            <a:ext cx="1984162" cy="1041685"/>
          </a:xfrm>
          <a:prstGeom prst="rect">
            <a:avLst/>
          </a:prstGeom>
        </p:spPr>
      </p:pic>
      <p:sp>
        <p:nvSpPr>
          <p:cNvPr id="9" name="Rectángulo 8"/>
          <p:cNvSpPr/>
          <p:nvPr/>
        </p:nvSpPr>
        <p:spPr>
          <a:xfrm>
            <a:off x="4572000" y="3398826"/>
            <a:ext cx="1985109" cy="369332"/>
          </a:xfrm>
          <a:prstGeom prst="rect">
            <a:avLst/>
          </a:prstGeom>
        </p:spPr>
        <p:txBody>
          <a:bodyPr wrap="square">
            <a:spAutoFit/>
          </a:bodyPr>
          <a:lstStyle/>
          <a:p>
            <a:pPr algn="ctr"/>
            <a:r>
              <a:rPr lang="es-AR" dirty="0" smtClean="0">
                <a:latin typeface="Arial" panose="020B0604020202020204" pitchFamily="34" charset="0"/>
                <a:cs typeface="Arial" panose="020B0604020202020204" pitchFamily="34" charset="0"/>
              </a:rPr>
              <a:t>Atom</a:t>
            </a:r>
            <a:endParaRPr lang="es-CO" dirty="0"/>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3569" y="4305690"/>
            <a:ext cx="1101970" cy="1101970"/>
          </a:xfrm>
          <a:prstGeom prst="rect">
            <a:avLst/>
          </a:prstGeom>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9178" y="2205589"/>
            <a:ext cx="1602966" cy="1429846"/>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06166" y="4299194"/>
            <a:ext cx="1985109" cy="1004961"/>
          </a:xfrm>
          <a:prstGeom prst="rect">
            <a:avLst/>
          </a:prstGeom>
        </p:spPr>
      </p:pic>
      <p:pic>
        <p:nvPicPr>
          <p:cNvPr id="13" name="Imagen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7254" y="2274583"/>
            <a:ext cx="1240332" cy="1041685"/>
          </a:xfrm>
          <a:prstGeom prst="rect">
            <a:avLst/>
          </a:prstGeom>
        </p:spPr>
      </p:pic>
      <p:pic>
        <p:nvPicPr>
          <p:cNvPr id="14" name="Imagen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67060" y="4299194"/>
            <a:ext cx="818631" cy="1004940"/>
          </a:xfrm>
          <a:prstGeom prst="rect">
            <a:avLst/>
          </a:prstGeom>
        </p:spPr>
      </p:pic>
      <p:sp>
        <p:nvSpPr>
          <p:cNvPr id="16" name="Rectángulo 15"/>
          <p:cNvSpPr/>
          <p:nvPr/>
        </p:nvSpPr>
        <p:spPr>
          <a:xfrm>
            <a:off x="7065167" y="3340857"/>
            <a:ext cx="1222419" cy="369332"/>
          </a:xfrm>
          <a:prstGeom prst="rect">
            <a:avLst/>
          </a:prstGeom>
        </p:spPr>
        <p:txBody>
          <a:bodyPr wrap="square">
            <a:spAutoFit/>
          </a:bodyPr>
          <a:lstStyle/>
          <a:p>
            <a:pPr algn="ctr"/>
            <a:r>
              <a:rPr lang="es-AR" dirty="0" smtClean="0">
                <a:latin typeface="Arial" panose="020B0604020202020204" pitchFamily="34" charset="0"/>
                <a:cs typeface="Arial" panose="020B0604020202020204" pitchFamily="34" charset="0"/>
              </a:rPr>
              <a:t>Bootstrap</a:t>
            </a:r>
            <a:endParaRPr lang="es-CO" dirty="0"/>
          </a:p>
        </p:txBody>
      </p:sp>
      <p:pic>
        <p:nvPicPr>
          <p:cNvPr id="3" name="Imagen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6173" y="4108381"/>
            <a:ext cx="1006145" cy="1006145"/>
          </a:xfrm>
          <a:prstGeom prst="rect">
            <a:avLst/>
          </a:prstGeom>
        </p:spPr>
      </p:pic>
      <p:sp>
        <p:nvSpPr>
          <p:cNvPr id="17" name="Rectángulo 16"/>
          <p:cNvSpPr/>
          <p:nvPr/>
        </p:nvSpPr>
        <p:spPr>
          <a:xfrm>
            <a:off x="546173" y="5038328"/>
            <a:ext cx="1031459" cy="369332"/>
          </a:xfrm>
          <a:prstGeom prst="rect">
            <a:avLst/>
          </a:prstGeom>
        </p:spPr>
        <p:txBody>
          <a:bodyPr wrap="square">
            <a:spAutoFit/>
          </a:bodyPr>
          <a:lstStyle/>
          <a:p>
            <a:pPr algn="ctr"/>
            <a:r>
              <a:rPr lang="es-AR" dirty="0" smtClean="0">
                <a:latin typeface="Arial" panose="020B0604020202020204" pitchFamily="34" charset="0"/>
                <a:cs typeface="Arial" panose="020B0604020202020204" pitchFamily="34" charset="0"/>
              </a:rPr>
              <a:t>Xampp</a:t>
            </a:r>
            <a:endParaRPr lang="es-CO" dirty="0"/>
          </a:p>
        </p:txBody>
      </p:sp>
    </p:spTree>
    <p:extLst>
      <p:ext uri="{BB962C8B-B14F-4D97-AF65-F5344CB8AC3E}">
        <p14:creationId xmlns:p14="http://schemas.microsoft.com/office/powerpoint/2010/main" val="59781816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smtClean="0">
                <a:solidFill>
                  <a:schemeClr val="bg1"/>
                </a:solidFill>
                <a:latin typeface="Arial"/>
                <a:cs typeface="Arial"/>
              </a:rPr>
              <a:t>FASE IMPLEMENTAR</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gn="just">
              <a:lnSpc>
                <a:spcPct val="170000"/>
              </a:lnSpc>
              <a:buNone/>
            </a:pPr>
            <a:r>
              <a:rPr lang="es-AR" sz="1600" dirty="0">
                <a:latin typeface="Arial" panose="020B0604020202020204" pitchFamily="34" charset="0"/>
                <a:cs typeface="Arial" panose="020B0604020202020204" pitchFamily="34" charset="0"/>
              </a:rPr>
              <a:t>Para la implementación de la técnica TDD, se toma una Historia De Usuario, luego se toma un criterio de aceptación de esa historia de usuario y se procede a escribir el test </a:t>
            </a:r>
            <a:r>
              <a:rPr lang="es-AR" sz="1600" dirty="0" smtClean="0">
                <a:latin typeface="Arial" panose="020B0604020202020204" pitchFamily="34" charset="0"/>
                <a:cs typeface="Arial" panose="020B0604020202020204" pitchFamily="34" charset="0"/>
              </a:rPr>
              <a:t>unitario.</a:t>
            </a:r>
          </a:p>
          <a:p>
            <a:pPr marL="0" indent="0">
              <a:lnSpc>
                <a:spcPct val="170000"/>
              </a:lnSpc>
              <a:buNone/>
            </a:pPr>
            <a:endParaRPr lang="es-AR" sz="1600" dirty="0">
              <a:latin typeface="Arial" panose="020B0604020202020204" pitchFamily="34" charset="0"/>
              <a:cs typeface="Arial" panose="020B0604020202020204" pitchFamily="34" charset="0"/>
            </a:endParaRPr>
          </a:p>
          <a:p>
            <a:pPr marL="0" indent="0">
              <a:lnSpc>
                <a:spcPct val="170000"/>
              </a:lnSpc>
              <a:buNone/>
            </a:pPr>
            <a:endParaRPr lang="es-AR" sz="1600" dirty="0">
              <a:latin typeface="Arial" panose="020B0604020202020204" pitchFamily="34" charset="0"/>
              <a:cs typeface="Arial" panose="020B0604020202020204" pitchFamily="34" charset="0"/>
            </a:endParaRPr>
          </a:p>
          <a:p>
            <a:pPr marL="0" indent="0">
              <a:lnSpc>
                <a:spcPct val="170000"/>
              </a:lnSpc>
              <a:buNone/>
            </a:pPr>
            <a:endParaRPr lang="es-CO" sz="1400" dirty="0">
              <a:latin typeface="Arial" panose="020B0604020202020204" pitchFamily="34" charset="0"/>
              <a:cs typeface="Arial" panose="020B0604020202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608255412"/>
              </p:ext>
            </p:extLst>
          </p:nvPr>
        </p:nvGraphicFramePr>
        <p:xfrm>
          <a:off x="628650" y="3362502"/>
          <a:ext cx="7755496" cy="1904957"/>
        </p:xfrm>
        <a:graphic>
          <a:graphicData uri="http://schemas.openxmlformats.org/drawingml/2006/table">
            <a:tbl>
              <a:tblPr firstRow="1" firstCol="1" bandRow="1">
                <a:tableStyleId>{72833802-FEF1-4C79-8D5D-14CF1EAF98D9}</a:tableStyleId>
              </a:tblPr>
              <a:tblGrid>
                <a:gridCol w="1784224"/>
                <a:gridCol w="5971272"/>
              </a:tblGrid>
              <a:tr h="555777">
                <a:tc>
                  <a:txBody>
                    <a:bodyPr/>
                    <a:lstStyle/>
                    <a:p>
                      <a:pPr indent="180340">
                        <a:lnSpc>
                          <a:spcPct val="150000"/>
                        </a:lnSpc>
                        <a:spcAft>
                          <a:spcPts val="0"/>
                        </a:spcAft>
                      </a:pPr>
                      <a:r>
                        <a:rPr lang="es-AR" sz="1800" dirty="0">
                          <a:effectLst/>
                        </a:rPr>
                        <a:t>H. U.</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180340">
                        <a:lnSpc>
                          <a:spcPct val="150000"/>
                        </a:lnSpc>
                        <a:spcAft>
                          <a:spcPts val="0"/>
                        </a:spcAft>
                      </a:pPr>
                      <a:r>
                        <a:rPr lang="es-AR" sz="1800" dirty="0" smtClean="0">
                          <a:effectLst/>
                        </a:rPr>
                        <a:t>HU-001</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349180">
                <a:tc>
                  <a:txBody>
                    <a:bodyPr/>
                    <a:lstStyle/>
                    <a:p>
                      <a:pPr indent="180340">
                        <a:lnSpc>
                          <a:spcPct val="150000"/>
                        </a:lnSpc>
                        <a:spcAft>
                          <a:spcPts val="0"/>
                        </a:spcAft>
                      </a:pPr>
                      <a:r>
                        <a:rPr lang="es-AR" sz="1800" dirty="0">
                          <a:effectLst/>
                        </a:rPr>
                        <a:t>Descripción</a:t>
                      </a:r>
                      <a:endParaRPr lang="es-CO"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s-CO" sz="1800" b="0" i="0" u="none" strike="noStrike" kern="1200" baseline="0" dirty="0" smtClean="0">
                          <a:solidFill>
                            <a:schemeClr val="tx1"/>
                          </a:solidFill>
                          <a:latin typeface="Arial" panose="020B0604020202020204" pitchFamily="34" charset="0"/>
                          <a:ea typeface="+mn-ea"/>
                          <a:cs typeface="Arial" panose="020B0604020202020204" pitchFamily="34" charset="0"/>
                        </a:rPr>
                        <a:t>Yo como estudiante, necesito ingresar mi nombre y validar que el nombre no tenga números o caracteres extraños.</a:t>
                      </a:r>
                      <a:r>
                        <a:rPr lang="es-CO" sz="1800" b="0" i="0" u="none" strike="noStrike" kern="1200" baseline="0" dirty="0" smtClean="0">
                          <a:solidFill>
                            <a:schemeClr val="tx1"/>
                          </a:solidFill>
                          <a:latin typeface="+mn-lt"/>
                          <a:ea typeface="+mn-ea"/>
                          <a:cs typeface="+mn-cs"/>
                        </a:rPr>
                        <a:t>	</a:t>
                      </a:r>
                    </a:p>
                  </a:txBody>
                  <a:tcPr marL="68580" marR="68580" marT="0" marB="0"/>
                </a:tc>
              </a:tr>
            </a:tbl>
          </a:graphicData>
        </a:graphic>
      </p:graphicFrame>
    </p:spTree>
    <p:extLst>
      <p:ext uri="{BB962C8B-B14F-4D97-AF65-F5344CB8AC3E}">
        <p14:creationId xmlns:p14="http://schemas.microsoft.com/office/powerpoint/2010/main" val="846048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smtClean="0">
                <a:solidFill>
                  <a:schemeClr val="bg1"/>
                </a:solidFill>
                <a:latin typeface="Arial"/>
                <a:cs typeface="Arial"/>
              </a:rPr>
              <a:t>FASE IMPLEMENTAR</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endParaRPr lang="es-CO" sz="1400" dirty="0">
              <a:latin typeface="Arial" panose="020B0604020202020204" pitchFamily="34" charset="0"/>
              <a:cs typeface="Arial" panose="020B0604020202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725829965"/>
              </p:ext>
            </p:extLst>
          </p:nvPr>
        </p:nvGraphicFramePr>
        <p:xfrm>
          <a:off x="628650" y="1678488"/>
          <a:ext cx="7755496" cy="3024657"/>
        </p:xfrm>
        <a:graphic>
          <a:graphicData uri="http://schemas.openxmlformats.org/drawingml/2006/table">
            <a:tbl>
              <a:tblPr firstRow="1" firstCol="1" bandRow="1">
                <a:tableStyleId>{72833802-FEF1-4C79-8D5D-14CF1EAF98D9}</a:tableStyleId>
              </a:tblPr>
              <a:tblGrid>
                <a:gridCol w="1784224"/>
                <a:gridCol w="5971272"/>
              </a:tblGrid>
              <a:tr h="555777">
                <a:tc>
                  <a:txBody>
                    <a:bodyPr/>
                    <a:lstStyle/>
                    <a:p>
                      <a:pPr indent="180340">
                        <a:lnSpc>
                          <a:spcPct val="150000"/>
                        </a:lnSpc>
                        <a:spcAft>
                          <a:spcPts val="0"/>
                        </a:spcAft>
                      </a:pPr>
                      <a:r>
                        <a:rPr lang="es-AR" sz="1800" dirty="0">
                          <a:effectLst/>
                          <a:latin typeface="Arial" panose="020B0604020202020204" pitchFamily="34" charset="0"/>
                          <a:cs typeface="Arial" panose="020B0604020202020204" pitchFamily="34" charset="0"/>
                        </a:rPr>
                        <a:t>H. U.</a:t>
                      </a:r>
                      <a:endParaRPr lang="es-CO"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indent="180340">
                        <a:lnSpc>
                          <a:spcPct val="150000"/>
                        </a:lnSpc>
                        <a:spcAft>
                          <a:spcPts val="0"/>
                        </a:spcAft>
                      </a:pPr>
                      <a:r>
                        <a:rPr lang="es-AR" sz="1800" dirty="0" smtClean="0">
                          <a:effectLst/>
                          <a:latin typeface="Arial" panose="020B0604020202020204" pitchFamily="34" charset="0"/>
                          <a:cs typeface="Arial" panose="020B0604020202020204" pitchFamily="34" charset="0"/>
                        </a:rPr>
                        <a:t>HU-010</a:t>
                      </a:r>
                      <a:endParaRPr lang="es-CO"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1349180">
                <a:tc>
                  <a:txBody>
                    <a:bodyPr/>
                    <a:lstStyle/>
                    <a:p>
                      <a:pPr indent="180340">
                        <a:lnSpc>
                          <a:spcPct val="150000"/>
                        </a:lnSpc>
                        <a:spcAft>
                          <a:spcPts val="0"/>
                        </a:spcAft>
                      </a:pPr>
                      <a:r>
                        <a:rPr lang="es-CO" sz="1800" dirty="0" smtClean="0">
                          <a:effectLst/>
                          <a:latin typeface="Arial" panose="020B0604020202020204" pitchFamily="34" charset="0"/>
                          <a:ea typeface="Calibri" panose="020F0502020204030204" pitchFamily="34" charset="0"/>
                          <a:cs typeface="Arial" panose="020B0604020202020204" pitchFamily="34" charset="0"/>
                        </a:rPr>
                        <a:t>Criterios</a:t>
                      </a:r>
                      <a:r>
                        <a:rPr lang="es-CO" sz="1800" baseline="0" dirty="0" smtClean="0">
                          <a:effectLst/>
                          <a:latin typeface="Arial" panose="020B0604020202020204" pitchFamily="34" charset="0"/>
                          <a:ea typeface="Calibri" panose="020F0502020204030204" pitchFamily="34" charset="0"/>
                          <a:cs typeface="Arial" panose="020B0604020202020204" pitchFamily="34" charset="0"/>
                        </a:rPr>
                        <a:t> de Aceptación</a:t>
                      </a:r>
                      <a:endParaRPr lang="es-CO"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285750" lvl="0" indent="-285750">
                        <a:buFont typeface="Wingdings" panose="05000000000000000000" pitchFamily="2" charset="2"/>
                        <a:buChar char="ü"/>
                      </a:pPr>
                      <a:r>
                        <a:rPr lang="es-CO" sz="1800" kern="1200" dirty="0" smtClean="0">
                          <a:solidFill>
                            <a:schemeClr val="tx1"/>
                          </a:solidFill>
                          <a:effectLst/>
                          <a:latin typeface="Arial" panose="020B0604020202020204" pitchFamily="34" charset="0"/>
                          <a:ea typeface="+mn-ea"/>
                          <a:cs typeface="Arial" panose="020B0604020202020204" pitchFamily="34" charset="0"/>
                        </a:rPr>
                        <a:t>Se debe imprimir el nombre que se ingresa</a:t>
                      </a:r>
                    </a:p>
                    <a:p>
                      <a:pPr marL="285750" lvl="0" indent="-285750">
                        <a:buFont typeface="Wingdings" panose="05000000000000000000" pitchFamily="2" charset="2"/>
                        <a:buChar char="ü"/>
                      </a:pPr>
                      <a:r>
                        <a:rPr lang="es-CO" sz="1800" kern="1200" dirty="0" smtClean="0">
                          <a:solidFill>
                            <a:schemeClr val="tx1"/>
                          </a:solidFill>
                          <a:effectLst/>
                          <a:latin typeface="Arial" panose="020B0604020202020204" pitchFamily="34" charset="0"/>
                          <a:ea typeface="+mn-ea"/>
                          <a:cs typeface="Arial" panose="020B0604020202020204" pitchFamily="34" charset="0"/>
                        </a:rPr>
                        <a:t>El texto que se imprime debe estar en mayúsculas</a:t>
                      </a:r>
                    </a:p>
                    <a:p>
                      <a:pPr marL="285750" lvl="0" indent="-285750">
                        <a:buFont typeface="Wingdings" panose="05000000000000000000" pitchFamily="2" charset="2"/>
                        <a:buChar char="ü"/>
                      </a:pPr>
                      <a:r>
                        <a:rPr lang="es-CO" sz="1800" kern="1200" dirty="0" smtClean="0">
                          <a:solidFill>
                            <a:schemeClr val="tx1"/>
                          </a:solidFill>
                          <a:effectLst/>
                          <a:latin typeface="Arial" panose="020B0604020202020204" pitchFamily="34" charset="0"/>
                          <a:ea typeface="+mn-ea"/>
                          <a:cs typeface="Arial" panose="020B0604020202020204" pitchFamily="34" charset="0"/>
                        </a:rPr>
                        <a:t>Retorna una alerta cuando sobrepasa los 100 caracteres</a:t>
                      </a:r>
                    </a:p>
                    <a:p>
                      <a:pPr marL="285750" lvl="0" indent="-285750">
                        <a:buFont typeface="Wingdings" panose="05000000000000000000" pitchFamily="2" charset="2"/>
                        <a:buChar char="ü"/>
                      </a:pPr>
                      <a:r>
                        <a:rPr lang="es-CO" sz="1800" kern="1200" dirty="0" smtClean="0">
                          <a:solidFill>
                            <a:schemeClr val="tx1"/>
                          </a:solidFill>
                          <a:effectLst/>
                          <a:latin typeface="Arial" panose="020B0604020202020204" pitchFamily="34" charset="0"/>
                          <a:ea typeface="+mn-ea"/>
                          <a:cs typeface="Arial" panose="020B0604020202020204" pitchFamily="34" charset="0"/>
                        </a:rPr>
                        <a:t>Debe retornar un mensaje de alerta cuando ingrese un número</a:t>
                      </a:r>
                    </a:p>
                    <a:p>
                      <a:pPr marL="285750" lvl="0" indent="-285750">
                        <a:buFont typeface="Wingdings" panose="05000000000000000000" pitchFamily="2" charset="2"/>
                        <a:buChar char="ü"/>
                      </a:pPr>
                      <a:r>
                        <a:rPr lang="es-CO" sz="1800" kern="1200" dirty="0" smtClean="0">
                          <a:solidFill>
                            <a:schemeClr val="tx1"/>
                          </a:solidFill>
                          <a:effectLst/>
                          <a:latin typeface="Arial" panose="020B0604020202020204" pitchFamily="34" charset="0"/>
                          <a:ea typeface="+mn-ea"/>
                          <a:cs typeface="Arial" panose="020B0604020202020204" pitchFamily="34" charset="0"/>
                        </a:rPr>
                        <a:t>Debe imprimir también la cantidad de palabras en el nombre</a:t>
                      </a:r>
                    </a:p>
                    <a:p>
                      <a:endParaRPr lang="es-CO" sz="1800" b="0" i="0" u="none" strike="noStrike" kern="1200" baseline="0" dirty="0" smtClean="0">
                        <a:solidFill>
                          <a:schemeClr val="tx1"/>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11454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smtClean="0">
                <a:solidFill>
                  <a:schemeClr val="bg1"/>
                </a:solidFill>
                <a:latin typeface="Arial"/>
                <a:cs typeface="Arial"/>
              </a:rPr>
              <a:t>FASE IMPLEMENTAR</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endParaRPr lang="es-CO" sz="1400" dirty="0">
              <a:latin typeface="Arial" panose="020B0604020202020204" pitchFamily="34" charset="0"/>
              <a:cs typeface="Arial" panose="020B0604020202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4040734229"/>
              </p:ext>
            </p:extLst>
          </p:nvPr>
        </p:nvGraphicFramePr>
        <p:xfrm>
          <a:off x="628650" y="1678488"/>
          <a:ext cx="7755496" cy="4487697"/>
        </p:xfrm>
        <a:graphic>
          <a:graphicData uri="http://schemas.openxmlformats.org/drawingml/2006/table">
            <a:tbl>
              <a:tblPr firstRow="1" firstCol="1" bandRow="1">
                <a:tableStyleId>{72833802-FEF1-4C79-8D5D-14CF1EAF98D9}</a:tableStyleId>
              </a:tblPr>
              <a:tblGrid>
                <a:gridCol w="1784224"/>
                <a:gridCol w="5971272"/>
              </a:tblGrid>
              <a:tr h="555777">
                <a:tc>
                  <a:txBody>
                    <a:bodyPr/>
                    <a:lstStyle/>
                    <a:p>
                      <a:pPr indent="180340">
                        <a:lnSpc>
                          <a:spcPct val="150000"/>
                        </a:lnSpc>
                        <a:spcAft>
                          <a:spcPts val="0"/>
                        </a:spcAft>
                      </a:pPr>
                      <a:endParaRPr lang="es-CO"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indent="180340">
                        <a:lnSpc>
                          <a:spcPct val="150000"/>
                        </a:lnSpc>
                        <a:spcAft>
                          <a:spcPts val="0"/>
                        </a:spcAft>
                      </a:pPr>
                      <a:r>
                        <a:rPr lang="es-AR" sz="1800" dirty="0" smtClean="0">
                          <a:effectLst/>
                          <a:latin typeface="Arial" panose="020B0604020202020204" pitchFamily="34" charset="0"/>
                          <a:cs typeface="Arial" panose="020B0604020202020204" pitchFamily="34" charset="0"/>
                        </a:rPr>
                        <a:t>HU-010</a:t>
                      </a:r>
                      <a:endParaRPr lang="es-CO"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1349180">
                <a:tc>
                  <a:txBody>
                    <a:bodyPr/>
                    <a:lstStyle/>
                    <a:p>
                      <a:pPr indent="180340">
                        <a:lnSpc>
                          <a:spcPct val="150000"/>
                        </a:lnSpc>
                        <a:spcAft>
                          <a:spcPts val="0"/>
                        </a:spcAft>
                      </a:pPr>
                      <a:r>
                        <a:rPr lang="es-CO" sz="1800" dirty="0" smtClean="0">
                          <a:effectLst/>
                          <a:latin typeface="Arial" panose="020B0604020202020204" pitchFamily="34" charset="0"/>
                          <a:ea typeface="Calibri" panose="020F0502020204030204" pitchFamily="34" charset="0"/>
                          <a:cs typeface="Arial" panose="020B0604020202020204" pitchFamily="34" charset="0"/>
                        </a:rPr>
                        <a:t>TO-DO</a:t>
                      </a:r>
                      <a:r>
                        <a:rPr lang="es-CO" sz="1800" baseline="0" dirty="0" smtClean="0">
                          <a:effectLst/>
                          <a:latin typeface="Arial" panose="020B0604020202020204" pitchFamily="34" charset="0"/>
                          <a:ea typeface="Calibri" panose="020F0502020204030204" pitchFamily="34" charset="0"/>
                          <a:cs typeface="Arial" panose="020B0604020202020204" pitchFamily="34" charset="0"/>
                        </a:rPr>
                        <a:t> LIST</a:t>
                      </a:r>
                      <a:endParaRPr lang="es-CO"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285750" indent="-285750">
                        <a:lnSpc>
                          <a:spcPct val="150000"/>
                        </a:lnSpc>
                        <a:buFont typeface="Wingdings" panose="05000000000000000000" pitchFamily="2" charset="2"/>
                        <a:buChar char="Ø"/>
                      </a:pPr>
                      <a:r>
                        <a:rPr lang="es-CO" sz="1600" b="0" i="0" u="none" strike="noStrike" kern="1200" baseline="0" dirty="0" smtClean="0">
                          <a:solidFill>
                            <a:schemeClr val="tx1"/>
                          </a:solidFill>
                          <a:latin typeface="Arial" panose="020B0604020202020204" pitchFamily="34" charset="0"/>
                          <a:ea typeface="+mn-ea"/>
                          <a:cs typeface="Arial" panose="020B0604020202020204" pitchFamily="34" charset="0"/>
                        </a:rPr>
                        <a:t>“cristian” devuelve “CRISTIAN”</a:t>
                      </a:r>
                    </a:p>
                    <a:p>
                      <a:pPr marL="285750" indent="-285750">
                        <a:lnSpc>
                          <a:spcPct val="150000"/>
                        </a:lnSpc>
                        <a:buFont typeface="Wingdings" panose="05000000000000000000" pitchFamily="2" charset="2"/>
                        <a:buChar char="Ø"/>
                      </a:pPr>
                      <a:r>
                        <a:rPr lang="es-CO" sz="1600" b="0" i="0" u="none" strike="noStrike" kern="1200" baseline="0" dirty="0" smtClean="0">
                          <a:solidFill>
                            <a:schemeClr val="tx1"/>
                          </a:solidFill>
                          <a:latin typeface="Arial" panose="020B0604020202020204" pitchFamily="34" charset="0"/>
                          <a:ea typeface="+mn-ea"/>
                          <a:cs typeface="Arial" panose="020B0604020202020204" pitchFamily="34" charset="0"/>
                        </a:rPr>
                        <a:t>“pedro” devuelve “PEDRO”</a:t>
                      </a:r>
                    </a:p>
                    <a:p>
                      <a:pPr marL="285750" indent="-285750">
                        <a:lnSpc>
                          <a:spcPct val="150000"/>
                        </a:lnSpc>
                        <a:buFont typeface="Wingdings" panose="05000000000000000000" pitchFamily="2" charset="2"/>
                        <a:buChar char="Ø"/>
                      </a:pPr>
                      <a:r>
                        <a:rPr lang="es-CO" sz="1600" b="0" i="0" u="none" strike="noStrike" kern="1200" baseline="0" dirty="0" smtClean="0">
                          <a:solidFill>
                            <a:schemeClr val="tx1"/>
                          </a:solidFill>
                          <a:latin typeface="Arial" panose="020B0604020202020204" pitchFamily="34" charset="0"/>
                          <a:ea typeface="+mn-ea"/>
                          <a:cs typeface="Arial" panose="020B0604020202020204" pitchFamily="34" charset="0"/>
                        </a:rPr>
                        <a:t>Si valido la cantidad de caracteres de la cadena “Lorem ipsum dolor sit amet, consectetur adipiscing elit, sed do eiusmod tempor incididunt ut labore et dolore magna aliqua. Ut enim ad minim veniam” me retorna falso</a:t>
                      </a:r>
                    </a:p>
                    <a:p>
                      <a:pPr marL="285750" indent="-285750">
                        <a:lnSpc>
                          <a:spcPct val="150000"/>
                        </a:lnSpc>
                        <a:buFont typeface="Wingdings" panose="05000000000000000000" pitchFamily="2" charset="2"/>
                        <a:buChar char="Ø"/>
                      </a:pPr>
                      <a:r>
                        <a:rPr lang="es-CO" sz="1600" b="0" i="0" u="none" strike="noStrike" kern="1200" baseline="0" dirty="0" smtClean="0">
                          <a:solidFill>
                            <a:schemeClr val="tx1"/>
                          </a:solidFill>
                          <a:latin typeface="Arial" panose="020B0604020202020204" pitchFamily="34" charset="0"/>
                          <a:ea typeface="+mn-ea"/>
                          <a:cs typeface="Arial" panose="020B0604020202020204" pitchFamily="34" charset="0"/>
                        </a:rPr>
                        <a:t>Si valido la cantidad de caracteres de la cadena “Lorem ipsum dolor sit amet, consectetur adipiscing elit” retorna true</a:t>
                      </a:r>
                    </a:p>
                    <a:p>
                      <a:pPr marL="285750" indent="-285750">
                        <a:lnSpc>
                          <a:spcPct val="150000"/>
                        </a:lnSpc>
                        <a:buFont typeface="Wingdings" panose="05000000000000000000" pitchFamily="2" charset="2"/>
                        <a:buChar char="Ø"/>
                      </a:pPr>
                      <a:r>
                        <a:rPr lang="es-CO" sz="1600" b="0" i="0" u="none" strike="noStrike" kern="1200" baseline="0" dirty="0" smtClean="0">
                          <a:solidFill>
                            <a:schemeClr val="tx1"/>
                          </a:solidFill>
                          <a:latin typeface="Arial" panose="020B0604020202020204" pitchFamily="34" charset="0"/>
                          <a:ea typeface="+mn-ea"/>
                          <a:cs typeface="Arial" panose="020B0604020202020204" pitchFamily="34" charset="0"/>
                        </a:rPr>
                        <a:t>La cadena “Crist1an Bot1na” devuelve un mensaje de error</a:t>
                      </a:r>
                    </a:p>
                    <a:p>
                      <a:pPr marL="285750" indent="-285750">
                        <a:lnSpc>
                          <a:spcPct val="150000"/>
                        </a:lnSpc>
                        <a:buFont typeface="Wingdings" panose="05000000000000000000" pitchFamily="2" charset="2"/>
                        <a:buChar char="Ø"/>
                      </a:pPr>
                      <a:r>
                        <a:rPr lang="es-CO" sz="1600" b="0" i="0" u="none" strike="noStrike" kern="1200" baseline="0" dirty="0" smtClean="0">
                          <a:solidFill>
                            <a:schemeClr val="tx1"/>
                          </a:solidFill>
                          <a:latin typeface="Arial" panose="020B0604020202020204" pitchFamily="34" charset="0"/>
                          <a:ea typeface="+mn-ea"/>
                          <a:cs typeface="Arial" panose="020B0604020202020204" pitchFamily="34" charset="0"/>
                        </a:rPr>
                        <a:t>“Joselin Maria Giraldo” retorna un 3</a:t>
                      </a:r>
                    </a:p>
                    <a:p>
                      <a:endParaRPr lang="es-CO" sz="1800" b="0" i="0" u="none" strike="noStrike" kern="1200" baseline="0" dirty="0" smtClean="0">
                        <a:solidFill>
                          <a:schemeClr val="tx1"/>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5935172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smtClean="0">
                <a:solidFill>
                  <a:schemeClr val="bg1"/>
                </a:solidFill>
                <a:latin typeface="Arial"/>
                <a:cs typeface="Arial"/>
              </a:rPr>
              <a:t>PRACTICA</a:t>
            </a:r>
            <a:endParaRPr lang="es-ES" sz="2500" b="1" dirty="0">
              <a:solidFill>
                <a:schemeClr val="bg1"/>
              </a:solidFill>
              <a:latin typeface="Arial"/>
              <a:cs typeface="Arial"/>
            </a:endParaRPr>
          </a:p>
        </p:txBody>
      </p:sp>
      <p:pic>
        <p:nvPicPr>
          <p:cNvPr id="3" name="Marcador de contenido 2"/>
          <p:cNvPicPr>
            <a:picLocks noGrp="1" noChangeAspect="1"/>
          </p:cNvPicPr>
          <p:nvPr>
            <p:ph idx="1"/>
          </p:nvPr>
        </p:nvPicPr>
        <p:blipFill>
          <a:blip r:embed="rId3"/>
          <a:stretch>
            <a:fillRect/>
          </a:stretch>
        </p:blipFill>
        <p:spPr>
          <a:xfrm>
            <a:off x="1419225" y="2230438"/>
            <a:ext cx="6457950" cy="2657475"/>
          </a:xfrm>
          <a:prstGeom prst="rect">
            <a:avLst/>
          </a:prstGeom>
        </p:spPr>
      </p:pic>
    </p:spTree>
    <p:extLst>
      <p:ext uri="{BB962C8B-B14F-4D97-AF65-F5344CB8AC3E}">
        <p14:creationId xmlns:p14="http://schemas.microsoft.com/office/powerpoint/2010/main" val="175443618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22172" y="5868157"/>
            <a:ext cx="7792486" cy="851890"/>
          </a:xfrm>
        </p:spPr>
        <p:txBody>
          <a:bodyPr>
            <a:normAutofit/>
          </a:bodyPr>
          <a:lstStyle/>
          <a:p>
            <a:r>
              <a:rPr lang="es-ES" sz="2500" dirty="0" smtClean="0">
                <a:solidFill>
                  <a:schemeClr val="tx1">
                    <a:lumMod val="75000"/>
                    <a:lumOff val="25000"/>
                  </a:schemeClr>
                </a:solidFill>
                <a:latin typeface="Arial"/>
                <a:cs typeface="Arial"/>
              </a:rPr>
              <a:t>Muchas gracias por su atención.</a:t>
            </a:r>
            <a:endParaRPr lang="es-ES" sz="2500"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225080179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41901" y="1912454"/>
            <a:ext cx="5369759" cy="4423031"/>
          </a:xfrm>
        </p:spPr>
        <p:txBody>
          <a:bodyPr>
            <a:normAutofit/>
          </a:bodyPr>
          <a:lstStyle/>
          <a:p>
            <a:pPr marL="0" indent="0" algn="ctr">
              <a:lnSpc>
                <a:spcPct val="200000"/>
              </a:lnSpc>
              <a:buNone/>
            </a:pPr>
            <a:r>
              <a:rPr lang="es-ES" sz="2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Cristian Leandro Botina Caipe</a:t>
            </a:r>
            <a:r>
              <a:rPr lang="es-E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r>
            <a:br>
              <a:rPr lang="es-E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s-ES" sz="2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lnSpc>
                <a:spcPct val="200000"/>
              </a:lnSpc>
              <a:buNone/>
            </a:pPr>
            <a:r>
              <a:rPr lang="es-E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https://github.com/krihs323</a:t>
            </a:r>
          </a:p>
          <a:p>
            <a:pPr marL="0" indent="0" algn="ctr">
              <a:lnSpc>
                <a:spcPct val="200000"/>
              </a:lnSpc>
              <a:buNone/>
            </a:pPr>
            <a:r>
              <a:rPr lang="es-ES" sz="2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r>
              <a:rPr lang="es-ES"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cristian_botina</a:t>
            </a:r>
          </a:p>
          <a:p>
            <a:pPr marL="0" indent="0" algn="ctr">
              <a:lnSpc>
                <a:spcPct val="200000"/>
              </a:lnSpc>
              <a:buNone/>
            </a:pPr>
            <a:endParaRPr lang="pt-BR" sz="20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0"/>
            <a:ext cx="6848788" cy="768477"/>
          </a:xfrm>
        </p:spPr>
        <p:txBody>
          <a:bodyPr>
            <a:noAutofit/>
          </a:bodyPr>
          <a:lstStyle/>
          <a:p>
            <a:r>
              <a:rPr lang="es-CO" sz="2000" b="1" dirty="0" smtClean="0">
                <a:solidFill>
                  <a:schemeClr val="bg1"/>
                </a:solidFill>
                <a:latin typeface="Arial"/>
                <a:cs typeface="Arial"/>
              </a:rPr>
              <a:t>APLICACIÓN DE </a:t>
            </a:r>
            <a:r>
              <a:rPr lang="es-CO" sz="2000" b="1" dirty="0" smtClean="0">
                <a:solidFill>
                  <a:schemeClr val="bg1"/>
                </a:solidFill>
                <a:latin typeface="Arial"/>
                <a:cs typeface="Arial"/>
              </a:rPr>
              <a:t>LA TÉCNICA TDD </a:t>
            </a:r>
            <a:r>
              <a:rPr lang="es-CO" sz="2000" b="1" dirty="0" smtClean="0">
                <a:solidFill>
                  <a:schemeClr val="bg1"/>
                </a:solidFill>
                <a:latin typeface="Arial"/>
                <a:cs typeface="Arial"/>
              </a:rPr>
              <a:t>CON LA METODOLOGÍA SCRUM</a:t>
            </a:r>
            <a:endParaRPr lang="es-ES" sz="2000" b="1" dirty="0">
              <a:solidFill>
                <a:schemeClr val="bg1"/>
              </a:solidFill>
              <a:latin typeface="Arial"/>
              <a:cs typeface="Arial"/>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8248" y="3579086"/>
            <a:ext cx="2876687" cy="1510261"/>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4241" y="3505636"/>
            <a:ext cx="843963" cy="443081"/>
          </a:xfrm>
          <a:prstGeom prst="rect">
            <a:avLst/>
          </a:prstGeom>
        </p:spPr>
      </p:pic>
      <p:pic>
        <p:nvPicPr>
          <p:cNvPr id="8" name="Imagen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0787" y="4060003"/>
            <a:ext cx="550873" cy="548425"/>
          </a:xfrm>
          <a:prstGeom prst="rect">
            <a:avLst/>
          </a:prstGeom>
        </p:spPr>
      </p:pic>
    </p:spTree>
    <p:extLst>
      <p:ext uri="{BB962C8B-B14F-4D97-AF65-F5344CB8AC3E}">
        <p14:creationId xmlns:p14="http://schemas.microsoft.com/office/powerpoint/2010/main" val="317345984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a:solidFill>
                  <a:schemeClr val="bg1"/>
                </a:solidFill>
                <a:latin typeface="Arial"/>
                <a:cs typeface="Arial"/>
              </a:rPr>
              <a:t>CONTENIDO</a:t>
            </a:r>
          </a:p>
        </p:txBody>
      </p:sp>
      <p:sp>
        <p:nvSpPr>
          <p:cNvPr id="5" name="Marcador de contenido 4"/>
          <p:cNvSpPr>
            <a:spLocks noGrp="1"/>
          </p:cNvSpPr>
          <p:nvPr>
            <p:ph idx="1"/>
          </p:nvPr>
        </p:nvSpPr>
        <p:spPr>
          <a:xfrm>
            <a:off x="628650" y="1678488"/>
            <a:ext cx="7886700" cy="4809993"/>
          </a:xfrm>
        </p:spPr>
        <p:txBody>
          <a:bodyPr>
            <a:normAutofit fontScale="92500" lnSpcReduction="10000"/>
          </a:bodyPr>
          <a:lstStyle/>
          <a:p>
            <a:pPr algn="just"/>
            <a:endParaRPr lang="es-ES" sz="2400" b="1" dirty="0" smtClean="0">
              <a:ln w="0"/>
              <a:effectLst>
                <a:outerShdw blurRad="38100" dist="19050" dir="2700000" algn="tl" rotWithShape="0">
                  <a:schemeClr val="dk1">
                    <a:alpha val="40000"/>
                  </a:schemeClr>
                </a:outerShdw>
              </a:effectLst>
              <a:latin typeface="Arial"/>
              <a:cs typeface="Arial"/>
              <a:hlinkClick r:id="rId3" action="ppaction://hlinksldjump"/>
            </a:endParaRPr>
          </a:p>
          <a:p>
            <a:pPr algn="just">
              <a:lnSpc>
                <a:spcPct val="150000"/>
              </a:lnSpc>
            </a:pPr>
            <a:r>
              <a:rPr lang="es-ES" sz="2000" dirty="0" smtClean="0">
                <a:latin typeface="Arial" panose="020B0604020202020204" pitchFamily="34" charset="0"/>
                <a:cs typeface="Arial" panose="020B0604020202020204" pitchFamily="34" charset="0"/>
              </a:rPr>
              <a:t>Test Driven Development (TDD)</a:t>
            </a:r>
          </a:p>
          <a:p>
            <a:pPr algn="just">
              <a:lnSpc>
                <a:spcPct val="150000"/>
              </a:lnSpc>
            </a:pPr>
            <a:r>
              <a:rPr lang="es-ES" sz="2000" dirty="0" smtClean="0">
                <a:latin typeface="Arial" panose="020B0604020202020204" pitchFamily="34" charset="0"/>
                <a:cs typeface="Arial" panose="020B0604020202020204" pitchFamily="34" charset="0"/>
              </a:rPr>
              <a:t>Fases de TDD</a:t>
            </a:r>
          </a:p>
          <a:p>
            <a:pPr algn="just">
              <a:lnSpc>
                <a:spcPct val="150000"/>
              </a:lnSpc>
            </a:pPr>
            <a:r>
              <a:rPr lang="es-ES" sz="2000" dirty="0" smtClean="0">
                <a:latin typeface="Arial" panose="020B0604020202020204" pitchFamily="34" charset="0"/>
                <a:cs typeface="Arial" panose="020B0604020202020204" pitchFamily="34" charset="0"/>
              </a:rPr>
              <a:t>Metodología ágil SCRUM</a:t>
            </a:r>
          </a:p>
          <a:p>
            <a:pPr algn="just">
              <a:lnSpc>
                <a:spcPct val="150000"/>
              </a:lnSpc>
            </a:pPr>
            <a:r>
              <a:rPr lang="es-ES" sz="2000" dirty="0" smtClean="0">
                <a:latin typeface="Arial" panose="020B0604020202020204" pitchFamily="34" charset="0"/>
                <a:cs typeface="Arial" panose="020B0604020202020204" pitchFamily="34" charset="0"/>
              </a:rPr>
              <a:t>Fases de SCRUM</a:t>
            </a:r>
          </a:p>
          <a:p>
            <a:pPr algn="just">
              <a:lnSpc>
                <a:spcPct val="150000"/>
              </a:lnSpc>
            </a:pPr>
            <a:r>
              <a:rPr lang="es-CO" sz="2000" dirty="0" smtClean="0">
                <a:latin typeface="Arial" panose="020B0604020202020204" pitchFamily="34" charset="0"/>
                <a:cs typeface="Arial" panose="020B0604020202020204" pitchFamily="34" charset="0"/>
              </a:rPr>
              <a:t>Aplicación de la técnica dentro del marco de SCRUM</a:t>
            </a:r>
            <a:endParaRPr lang="es-ES" sz="2000" dirty="0" smtClean="0">
              <a:latin typeface="Arial" panose="020B0604020202020204" pitchFamily="34" charset="0"/>
              <a:cs typeface="Arial" panose="020B0604020202020204" pitchFamily="34" charset="0"/>
            </a:endParaRPr>
          </a:p>
          <a:p>
            <a:pPr algn="just">
              <a:lnSpc>
                <a:spcPct val="150000"/>
              </a:lnSpc>
            </a:pPr>
            <a:r>
              <a:rPr lang="es-ES" sz="2000" dirty="0" smtClean="0">
                <a:latin typeface="Arial" panose="020B0604020202020204" pitchFamily="34" charset="0"/>
                <a:cs typeface="Arial" panose="020B0604020202020204" pitchFamily="34" charset="0"/>
              </a:rPr>
              <a:t>Herramientas</a:t>
            </a:r>
          </a:p>
          <a:p>
            <a:pPr algn="just">
              <a:lnSpc>
                <a:spcPct val="150000"/>
              </a:lnSpc>
            </a:pPr>
            <a:r>
              <a:rPr lang="es-ES" sz="2000" dirty="0" smtClean="0">
                <a:latin typeface="Arial" panose="020B0604020202020204" pitchFamily="34" charset="0"/>
                <a:cs typeface="Arial" panose="020B0604020202020204" pitchFamily="34" charset="0"/>
              </a:rPr>
              <a:t>Practica con pruebas unitarias</a:t>
            </a:r>
          </a:p>
          <a:p>
            <a:pPr marL="0" indent="0" algn="just">
              <a:buNone/>
            </a:pPr>
            <a:r>
              <a:rPr lang="es-ES" sz="800" dirty="0">
                <a:ln w="0"/>
                <a:effectLst>
                  <a:outerShdw blurRad="38100" dist="19050" dir="2700000" algn="tl" rotWithShape="0">
                    <a:schemeClr val="dk1">
                      <a:alpha val="40000"/>
                    </a:schemeClr>
                  </a:outerShdw>
                </a:effectLst>
                <a:latin typeface="Arial"/>
                <a:cs typeface="Arial"/>
              </a:rPr>
              <a:t/>
            </a:r>
            <a:br>
              <a:rPr lang="es-ES" sz="800" dirty="0">
                <a:ln w="0"/>
                <a:effectLst>
                  <a:outerShdw blurRad="38100" dist="19050" dir="2700000" algn="tl" rotWithShape="0">
                    <a:schemeClr val="dk1">
                      <a:alpha val="40000"/>
                    </a:schemeClr>
                  </a:outerShdw>
                </a:effectLst>
                <a:latin typeface="Arial"/>
                <a:cs typeface="Arial"/>
              </a:rPr>
            </a:br>
            <a:r>
              <a:rPr lang="es-ES" sz="800" dirty="0">
                <a:ln w="0"/>
                <a:effectLst>
                  <a:outerShdw blurRad="38100" dist="19050" dir="2700000" algn="tl" rotWithShape="0">
                    <a:schemeClr val="dk1">
                      <a:alpha val="40000"/>
                    </a:schemeClr>
                  </a:outerShdw>
                </a:effectLst>
                <a:latin typeface="Arial"/>
                <a:cs typeface="Arial"/>
              </a:rPr>
              <a:t>  </a:t>
            </a:r>
            <a:br>
              <a:rPr lang="es-ES" sz="800" dirty="0">
                <a:ln w="0"/>
                <a:effectLst>
                  <a:outerShdw blurRad="38100" dist="19050" dir="2700000" algn="tl" rotWithShape="0">
                    <a:schemeClr val="dk1">
                      <a:alpha val="40000"/>
                    </a:schemeClr>
                  </a:outerShdw>
                </a:effectLst>
                <a:latin typeface="Arial"/>
                <a:cs typeface="Arial"/>
              </a:rPr>
            </a:br>
            <a:r>
              <a:rPr lang="es-ES" sz="800" dirty="0">
                <a:ln w="0"/>
                <a:effectLst>
                  <a:outerShdw blurRad="38100" dist="19050" dir="2700000" algn="tl" rotWithShape="0">
                    <a:schemeClr val="dk1">
                      <a:alpha val="40000"/>
                    </a:schemeClr>
                  </a:outerShdw>
                </a:effectLst>
                <a:latin typeface="Arial"/>
                <a:cs typeface="Arial"/>
              </a:rPr>
              <a:t> </a:t>
            </a:r>
            <a:br>
              <a:rPr lang="es-ES" sz="800" dirty="0">
                <a:ln w="0"/>
                <a:effectLst>
                  <a:outerShdw blurRad="38100" dist="19050" dir="2700000" algn="tl" rotWithShape="0">
                    <a:schemeClr val="dk1">
                      <a:alpha val="40000"/>
                    </a:schemeClr>
                  </a:outerShdw>
                </a:effectLst>
                <a:latin typeface="Arial"/>
                <a:cs typeface="Arial"/>
              </a:rPr>
            </a:br>
            <a:r>
              <a:rPr lang="es-ES" sz="800" dirty="0">
                <a:ln w="0"/>
                <a:effectLst>
                  <a:outerShdw blurRad="38100" dist="19050" dir="2700000" algn="tl" rotWithShape="0">
                    <a:schemeClr val="dk1">
                      <a:alpha val="40000"/>
                    </a:schemeClr>
                  </a:outerShdw>
                </a:effectLst>
                <a:latin typeface="Arial"/>
                <a:cs typeface="Arial"/>
              </a:rPr>
              <a:t/>
            </a:r>
            <a:br>
              <a:rPr lang="es-ES" sz="800" dirty="0">
                <a:ln w="0"/>
                <a:effectLst>
                  <a:outerShdw blurRad="38100" dist="19050" dir="2700000" algn="tl" rotWithShape="0">
                    <a:schemeClr val="dk1">
                      <a:alpha val="40000"/>
                    </a:schemeClr>
                  </a:outerShdw>
                </a:effectLst>
                <a:latin typeface="Arial"/>
                <a:cs typeface="Arial"/>
              </a:rPr>
            </a:br>
            <a:r>
              <a:rPr lang="es-ES" sz="105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a:cs typeface="Arial"/>
              </a:rPr>
              <a:t> </a:t>
            </a:r>
            <a:endParaRPr lang="es-ES" sz="1200"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322785707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fontScale="90000"/>
          </a:bodyPr>
          <a:lstStyle/>
          <a:p>
            <a:pPr marL="285750" indent="-285750"/>
            <a:r>
              <a:rPr lang="es-ES" sz="2500" b="1" dirty="0" smtClean="0">
                <a:solidFill>
                  <a:schemeClr val="bg1"/>
                </a:solidFill>
                <a:latin typeface="Arial"/>
                <a:cs typeface="Arial"/>
              </a:rPr>
              <a:t>TEST DRIVEN DEVELOPMENT (TDD)</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a:lnSpc>
                <a:spcPct val="170000"/>
              </a:lnSpc>
            </a:pPr>
            <a:r>
              <a:rPr lang="es-AR" sz="1600" dirty="0" smtClean="0">
                <a:latin typeface="Arial" panose="020B0604020202020204" pitchFamily="34" charset="0"/>
                <a:cs typeface="Arial" panose="020B0604020202020204" pitchFamily="34" charset="0"/>
              </a:rPr>
              <a:t>Test </a:t>
            </a:r>
            <a:r>
              <a:rPr lang="es-AR" sz="1600" dirty="0">
                <a:latin typeface="Arial" panose="020B0604020202020204" pitchFamily="34" charset="0"/>
                <a:cs typeface="Arial" panose="020B0604020202020204" pitchFamily="34" charset="0"/>
              </a:rPr>
              <a:t>Driven Development (TDD</a:t>
            </a:r>
            <a:r>
              <a:rPr lang="es-AR" sz="1600" dirty="0" smtClean="0">
                <a:latin typeface="Arial" panose="020B0604020202020204" pitchFamily="34" charset="0"/>
                <a:cs typeface="Arial" panose="020B0604020202020204" pitchFamily="34" charset="0"/>
              </a:rPr>
              <a:t>)</a:t>
            </a:r>
          </a:p>
          <a:p>
            <a:pPr marL="457200" lvl="1" indent="0">
              <a:lnSpc>
                <a:spcPct val="170000"/>
              </a:lnSpc>
              <a:buNone/>
            </a:pPr>
            <a:r>
              <a:rPr lang="es-CO" sz="1600" dirty="0" smtClean="0">
                <a:latin typeface="Arial" panose="020B0604020202020204" pitchFamily="34" charset="0"/>
                <a:cs typeface="Arial" panose="020B0604020202020204" pitchFamily="34" charset="0"/>
              </a:rPr>
              <a:t>Test Driven Development o Desarrollo Guiado por Pruebas es una </a:t>
            </a:r>
            <a:r>
              <a:rPr lang="es-CO" sz="1600" dirty="0">
                <a:latin typeface="Arial" panose="020B0604020202020204" pitchFamily="34" charset="0"/>
                <a:cs typeface="Arial" panose="020B0604020202020204" pitchFamily="34" charset="0"/>
              </a:rPr>
              <a:t>práctica de desarrollo de software que se enfoca en Diseñar las pruebas de software antes de iniciar con el proceso de crear el código</a:t>
            </a:r>
            <a:endParaRPr lang="es-AR" sz="1600" dirty="0" smtClean="0">
              <a:latin typeface="Arial" panose="020B0604020202020204" pitchFamily="34" charset="0"/>
              <a:cs typeface="Arial" panose="020B0604020202020204" pitchFamily="34" charset="0"/>
            </a:endParaRPr>
          </a:p>
          <a:p>
            <a:pPr>
              <a:lnSpc>
                <a:spcPct val="170000"/>
              </a:lnSpc>
            </a:pPr>
            <a:r>
              <a:rPr lang="en-US" sz="1600" dirty="0">
                <a:latin typeface="Arial" panose="020B0604020202020204" pitchFamily="34" charset="0"/>
                <a:cs typeface="Arial" panose="020B0604020202020204" pitchFamily="34" charset="0"/>
              </a:rPr>
              <a:t>Acceptance Test Driven Development (</a:t>
            </a:r>
            <a:r>
              <a:rPr lang="en-US" sz="1600" dirty="0" smtClean="0">
                <a:latin typeface="Arial" panose="020B0604020202020204" pitchFamily="34" charset="0"/>
                <a:cs typeface="Arial" panose="020B0604020202020204" pitchFamily="34" charset="0"/>
              </a:rPr>
              <a:t>ATDD)</a:t>
            </a:r>
          </a:p>
          <a:p>
            <a:pPr marL="457200" lvl="1" indent="0">
              <a:lnSpc>
                <a:spcPct val="170000"/>
              </a:lnSpc>
              <a:buNone/>
            </a:pPr>
            <a:r>
              <a:rPr lang="es-AR" sz="1600" dirty="0" smtClean="0">
                <a:latin typeface="Arial" panose="020B0604020202020204" pitchFamily="34" charset="0"/>
                <a:cs typeface="Arial" panose="020B0604020202020204" pitchFamily="34" charset="0"/>
              </a:rPr>
              <a:t>Todo el </a:t>
            </a:r>
            <a:r>
              <a:rPr lang="es-AR" sz="1600" dirty="0">
                <a:latin typeface="Arial" panose="020B0604020202020204" pitchFamily="34" charset="0"/>
                <a:cs typeface="Arial" panose="020B0604020202020204" pitchFamily="34" charset="0"/>
              </a:rPr>
              <a:t>equipo discute en colaboración criterios de aceptación, con ejemplos, y luego los divide en un conjunto de pruebas de aceptación en concreto antes de que comience el </a:t>
            </a:r>
            <a:r>
              <a:rPr lang="es-AR" sz="1600" dirty="0" smtClean="0">
                <a:latin typeface="Arial" panose="020B0604020202020204" pitchFamily="34" charset="0"/>
                <a:cs typeface="Arial" panose="020B0604020202020204" pitchFamily="34" charset="0"/>
              </a:rPr>
              <a:t>desarrollo</a:t>
            </a:r>
          </a:p>
        </p:txBody>
      </p:sp>
    </p:spTree>
    <p:extLst>
      <p:ext uri="{BB962C8B-B14F-4D97-AF65-F5344CB8AC3E}">
        <p14:creationId xmlns:p14="http://schemas.microsoft.com/office/powerpoint/2010/main" val="16243696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fontScale="90000"/>
          </a:bodyPr>
          <a:lstStyle/>
          <a:p>
            <a:pPr marL="285750" indent="-285750"/>
            <a:r>
              <a:rPr lang="es-ES" sz="2500" b="1" dirty="0">
                <a:solidFill>
                  <a:schemeClr val="bg1"/>
                </a:solidFill>
                <a:latin typeface="Arial"/>
                <a:cs typeface="Arial"/>
              </a:rPr>
              <a:t>TEST DRIVEN DEVELOPMENT (TDD)</a:t>
            </a: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endParaRPr lang="es-CO" sz="1600" dirty="0">
              <a:latin typeface="Arial" panose="020B0604020202020204" pitchFamily="34" charset="0"/>
              <a:cs typeface="Arial" panose="020B0604020202020204" pitchFamily="34" charset="0"/>
            </a:endParaRPr>
          </a:p>
        </p:txBody>
      </p:sp>
      <p:pic>
        <p:nvPicPr>
          <p:cNvPr id="4" name="Imagen 3"/>
          <p:cNvPicPr/>
          <p:nvPr/>
        </p:nvPicPr>
        <p:blipFill>
          <a:blip r:embed="rId3"/>
          <a:stretch>
            <a:fillRect/>
          </a:stretch>
        </p:blipFill>
        <p:spPr>
          <a:xfrm>
            <a:off x="1981461" y="2405107"/>
            <a:ext cx="4638280" cy="31585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2948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0" y="593243"/>
            <a:ext cx="6533889" cy="762834"/>
          </a:xfrm>
        </p:spPr>
        <p:txBody>
          <a:bodyPr>
            <a:normAutofit fontScale="90000"/>
          </a:bodyPr>
          <a:lstStyle/>
          <a:p>
            <a:pPr marL="285750" indent="-285750"/>
            <a:r>
              <a:rPr lang="es-ES" sz="2500" b="1" dirty="0" smtClean="0">
                <a:solidFill>
                  <a:schemeClr val="bg1"/>
                </a:solidFill>
                <a:latin typeface="Arial"/>
                <a:cs typeface="Arial"/>
              </a:rPr>
              <a:t>FASES DE LA TÉCNICA TEST DRIVEN DEVELOPMENT (TDD)</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lnSpcReduction="10000"/>
          </a:bodyPr>
          <a:lstStyle/>
          <a:p>
            <a:pPr>
              <a:lnSpc>
                <a:spcPct val="170000"/>
              </a:lnSpc>
            </a:pPr>
            <a:r>
              <a:rPr lang="es-ES" sz="1500" b="1" dirty="0" smtClean="0">
                <a:latin typeface="Arial" panose="020B0604020202020204" pitchFamily="34" charset="0"/>
                <a:cs typeface="Arial" panose="020B0604020202020204" pitchFamily="34" charset="0"/>
              </a:rPr>
              <a:t>Escribir </a:t>
            </a:r>
            <a:r>
              <a:rPr lang="es-ES" sz="1500" b="1" dirty="0">
                <a:latin typeface="Arial" panose="020B0604020202020204" pitchFamily="34" charset="0"/>
                <a:cs typeface="Arial" panose="020B0604020202020204" pitchFamily="34" charset="0"/>
              </a:rPr>
              <a:t>las </a:t>
            </a:r>
            <a:r>
              <a:rPr lang="es-ES" sz="1500" b="1" dirty="0" smtClean="0">
                <a:latin typeface="Arial" panose="020B0604020202020204" pitchFamily="34" charset="0"/>
                <a:cs typeface="Arial" panose="020B0604020202020204" pitchFamily="34" charset="0"/>
              </a:rPr>
              <a:t>prueba: </a:t>
            </a:r>
            <a:r>
              <a:rPr lang="es-ES" sz="1500" dirty="0" smtClean="0">
                <a:latin typeface="Arial" panose="020B0604020202020204" pitchFamily="34" charset="0"/>
                <a:cs typeface="Arial" panose="020B0604020202020204" pitchFamily="34" charset="0"/>
              </a:rPr>
              <a:t>Esta </a:t>
            </a:r>
            <a:r>
              <a:rPr lang="es-ES" sz="1500" dirty="0">
                <a:latin typeface="Arial" panose="020B0604020202020204" pitchFamily="34" charset="0"/>
                <a:cs typeface="Arial" panose="020B0604020202020204" pitchFamily="34" charset="0"/>
              </a:rPr>
              <a:t>etapa del ciclo también se le conoce como Rojo, hacer que la prueba </a:t>
            </a:r>
            <a:r>
              <a:rPr lang="es-ES" sz="1500" dirty="0" smtClean="0">
                <a:latin typeface="Arial" panose="020B0604020202020204" pitchFamily="34" charset="0"/>
                <a:cs typeface="Arial" panose="020B0604020202020204" pitchFamily="34" charset="0"/>
              </a:rPr>
              <a:t>falle.</a:t>
            </a:r>
          </a:p>
          <a:p>
            <a:pPr lvl="1">
              <a:lnSpc>
                <a:spcPct val="170000"/>
              </a:lnSpc>
            </a:pPr>
            <a:r>
              <a:rPr lang="es-ES" sz="1500" dirty="0" smtClean="0">
                <a:latin typeface="Arial" panose="020B0604020202020204" pitchFamily="34" charset="0"/>
                <a:cs typeface="Arial" panose="020B0604020202020204" pitchFamily="34" charset="0"/>
              </a:rPr>
              <a:t>Framework </a:t>
            </a:r>
            <a:r>
              <a:rPr lang="es-ES" sz="1500" dirty="0">
                <a:latin typeface="Arial" panose="020B0604020202020204" pitchFamily="34" charset="0"/>
                <a:cs typeface="Arial" panose="020B0604020202020204" pitchFamily="34" charset="0"/>
              </a:rPr>
              <a:t>X</a:t>
            </a:r>
            <a:r>
              <a:rPr lang="es-ES" sz="1500" dirty="0" smtClean="0">
                <a:latin typeface="Arial" panose="020B0604020202020204" pitchFamily="34" charset="0"/>
                <a:cs typeface="Arial" panose="020B0604020202020204" pitchFamily="34" charset="0"/>
              </a:rPr>
              <a:t>unit, patrones como </a:t>
            </a:r>
            <a:r>
              <a:rPr lang="es-CO" sz="1500" dirty="0">
                <a:latin typeface="Arial" panose="020B0604020202020204" pitchFamily="34" charset="0"/>
                <a:cs typeface="Arial" panose="020B0604020202020204" pitchFamily="34" charset="0"/>
              </a:rPr>
              <a:t>Test </a:t>
            </a:r>
            <a:r>
              <a:rPr lang="es-CO" sz="1500" dirty="0" smtClean="0">
                <a:latin typeface="Arial" panose="020B0604020202020204" pitchFamily="34" charset="0"/>
                <a:cs typeface="Arial" panose="020B0604020202020204" pitchFamily="34" charset="0"/>
              </a:rPr>
              <a:t>n, Insolated Test, Test List entre otros</a:t>
            </a:r>
            <a:endParaRPr lang="es-CO" sz="1500" dirty="0">
              <a:latin typeface="Arial" panose="020B0604020202020204" pitchFamily="34" charset="0"/>
              <a:cs typeface="Arial" panose="020B0604020202020204" pitchFamily="34" charset="0"/>
            </a:endParaRPr>
          </a:p>
          <a:p>
            <a:pPr>
              <a:lnSpc>
                <a:spcPct val="170000"/>
              </a:lnSpc>
            </a:pPr>
            <a:r>
              <a:rPr lang="es-ES" sz="1500" b="1" dirty="0" smtClean="0">
                <a:latin typeface="Arial" panose="020B0604020202020204" pitchFamily="34" charset="0"/>
                <a:cs typeface="Arial" panose="020B0604020202020204" pitchFamily="34" charset="0"/>
              </a:rPr>
              <a:t>Implementar </a:t>
            </a:r>
            <a:r>
              <a:rPr lang="es-ES" sz="1500" b="1" dirty="0">
                <a:latin typeface="Arial" panose="020B0604020202020204" pitchFamily="34" charset="0"/>
                <a:cs typeface="Arial" panose="020B0604020202020204" pitchFamily="34" charset="0"/>
              </a:rPr>
              <a:t>el código que hace funcionar el </a:t>
            </a:r>
            <a:r>
              <a:rPr lang="es-ES" sz="1500" b="1" dirty="0" smtClean="0">
                <a:latin typeface="Arial" panose="020B0604020202020204" pitchFamily="34" charset="0"/>
                <a:cs typeface="Arial" panose="020B0604020202020204" pitchFamily="34" charset="0"/>
              </a:rPr>
              <a:t>ejemplo: </a:t>
            </a:r>
            <a:r>
              <a:rPr lang="es-ES" sz="1500" dirty="0">
                <a:latin typeface="Arial" panose="020B0604020202020204" pitchFamily="34" charset="0"/>
                <a:cs typeface="Arial" panose="020B0604020202020204" pitchFamily="34" charset="0"/>
              </a:rPr>
              <a:t>Esta etapa del ciclo también se le conoce como Verde, porque las pruebas no deben fallar al momento de implementar el </a:t>
            </a:r>
            <a:r>
              <a:rPr lang="es-ES" sz="1500" dirty="0" smtClean="0">
                <a:latin typeface="Arial" panose="020B0604020202020204" pitchFamily="34" charset="0"/>
                <a:cs typeface="Arial" panose="020B0604020202020204" pitchFamily="34" charset="0"/>
              </a:rPr>
              <a:t>código.</a:t>
            </a:r>
          </a:p>
          <a:p>
            <a:pPr lvl="1">
              <a:lnSpc>
                <a:spcPct val="170000"/>
              </a:lnSpc>
            </a:pPr>
            <a:r>
              <a:rPr lang="es-ES" sz="1500" dirty="0" smtClean="0">
                <a:latin typeface="Arial" panose="020B0604020202020204" pitchFamily="34" charset="0"/>
                <a:cs typeface="Arial" panose="020B0604020202020204" pitchFamily="34" charset="0"/>
              </a:rPr>
              <a:t>Principios de diseño: Kiss</a:t>
            </a:r>
            <a:r>
              <a:rPr lang="es-ES" sz="1500" b="1" dirty="0" smtClean="0">
                <a:latin typeface="Arial" panose="020B0604020202020204" pitchFamily="34" charset="0"/>
                <a:cs typeface="Arial" panose="020B0604020202020204" pitchFamily="34" charset="0"/>
              </a:rPr>
              <a:t> (</a:t>
            </a:r>
            <a:r>
              <a:rPr lang="es-ES" sz="1500" dirty="0" smtClean="0">
                <a:latin typeface="Arial" panose="020B0604020202020204" pitchFamily="34" charset="0"/>
                <a:cs typeface="Arial" panose="020B0604020202020204" pitchFamily="34" charset="0"/>
              </a:rPr>
              <a:t>Keep </a:t>
            </a:r>
            <a:r>
              <a:rPr lang="es-ES" sz="1500" dirty="0">
                <a:latin typeface="Arial" panose="020B0604020202020204" pitchFamily="34" charset="0"/>
                <a:cs typeface="Arial" panose="020B0604020202020204" pitchFamily="34" charset="0"/>
              </a:rPr>
              <a:t>It Simple, </a:t>
            </a:r>
            <a:r>
              <a:rPr lang="es-ES" sz="1500" dirty="0" smtClean="0">
                <a:latin typeface="Arial" panose="020B0604020202020204" pitchFamily="34" charset="0"/>
                <a:cs typeface="Arial" panose="020B0604020202020204" pitchFamily="34" charset="0"/>
              </a:rPr>
              <a:t>Stupid!), </a:t>
            </a:r>
            <a:r>
              <a:rPr lang="en-US" sz="1500" dirty="0" smtClean="0">
                <a:latin typeface="Arial" panose="020B0604020202020204" pitchFamily="34" charset="0"/>
                <a:cs typeface="Arial" panose="020B0604020202020204" pitchFamily="34" charset="0"/>
              </a:rPr>
              <a:t>DRY</a:t>
            </a:r>
            <a:r>
              <a:rPr lang="en-US" sz="1500" dirty="0">
                <a:latin typeface="Arial" panose="020B0604020202020204" pitchFamily="34" charset="0"/>
                <a:cs typeface="Arial" panose="020B0604020202020204" pitchFamily="34" charset="0"/>
              </a:rPr>
              <a:t> (Don't repeat yourself</a:t>
            </a:r>
            <a:r>
              <a:rPr lang="en-US" sz="1500" dirty="0" smtClean="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Boy Scout, YAGNI (You ain't gonna need it) </a:t>
            </a:r>
            <a:r>
              <a:rPr lang="en-US" sz="1500" dirty="0" smtClean="0">
                <a:latin typeface="Arial" panose="020B0604020202020204" pitchFamily="34" charset="0"/>
                <a:cs typeface="Arial" panose="020B0604020202020204" pitchFamily="34" charset="0"/>
              </a:rPr>
              <a:t>entre otros.</a:t>
            </a:r>
            <a:endParaRPr lang="en-US" sz="1500" dirty="0">
              <a:latin typeface="Arial" panose="020B0604020202020204" pitchFamily="34" charset="0"/>
              <a:cs typeface="Arial" panose="020B0604020202020204" pitchFamily="34" charset="0"/>
            </a:endParaRPr>
          </a:p>
          <a:p>
            <a:pPr>
              <a:lnSpc>
                <a:spcPct val="170000"/>
              </a:lnSpc>
            </a:pPr>
            <a:r>
              <a:rPr lang="es-ES" sz="1500" b="1" dirty="0" smtClean="0">
                <a:latin typeface="Arial" panose="020B0604020202020204" pitchFamily="34" charset="0"/>
                <a:cs typeface="Arial" panose="020B0604020202020204" pitchFamily="34" charset="0"/>
              </a:rPr>
              <a:t>Refactorización del código: </a:t>
            </a:r>
            <a:r>
              <a:rPr lang="es-ES" sz="1500" dirty="0" smtClean="0">
                <a:latin typeface="Arial" panose="020B0604020202020204" pitchFamily="34" charset="0"/>
                <a:cs typeface="Arial" panose="020B0604020202020204" pitchFamily="34" charset="0"/>
              </a:rPr>
              <a:t>Permite mantener la calidad de la arquitectura, se cambia el diseño sin cambiar la funcionalidad.</a:t>
            </a:r>
          </a:p>
          <a:p>
            <a:pPr lvl="1">
              <a:lnSpc>
                <a:spcPct val="170000"/>
              </a:lnSpc>
            </a:pPr>
            <a:r>
              <a:rPr lang="es-ES" sz="1500" dirty="0" smtClean="0">
                <a:latin typeface="Arial" panose="020B0604020202020204" pitchFamily="34" charset="0"/>
                <a:cs typeface="Arial" panose="020B0604020202020204" pitchFamily="34" charset="0"/>
              </a:rPr>
              <a:t>Rediseñar, principio SOLID.</a:t>
            </a:r>
            <a:endParaRPr lang="es-CO" sz="1500" dirty="0" smtClean="0">
              <a:latin typeface="Arial" panose="020B0604020202020204" pitchFamily="34" charset="0"/>
              <a:cs typeface="Arial" panose="020B0604020202020204" pitchFamily="34" charset="0"/>
            </a:endParaRPr>
          </a:p>
          <a:p>
            <a:pPr>
              <a:lnSpc>
                <a:spcPct val="170000"/>
              </a:lnSpc>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1" y="593243"/>
            <a:ext cx="3905772" cy="762834"/>
          </a:xfrm>
        </p:spPr>
        <p:txBody>
          <a:bodyPr>
            <a:normAutofit/>
          </a:bodyPr>
          <a:lstStyle/>
          <a:p>
            <a:pPr marL="285750" indent="-285750"/>
            <a:r>
              <a:rPr lang="es-ES" sz="2500" b="1" dirty="0" smtClean="0">
                <a:solidFill>
                  <a:schemeClr val="bg1"/>
                </a:solidFill>
                <a:latin typeface="Arial"/>
                <a:cs typeface="Arial"/>
              </a:rPr>
              <a:t>PRINCIPIO SOLID</a:t>
            </a:r>
            <a:endParaRPr lang="es-ES" sz="2500" b="1" dirty="0">
              <a:solidFill>
                <a:schemeClr val="bg1"/>
              </a:solidFill>
              <a:latin typeface="Arial"/>
              <a:cs typeface="Arial"/>
            </a:endParaRPr>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94364277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342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0" y="593243"/>
            <a:ext cx="5926168" cy="762834"/>
          </a:xfrm>
        </p:spPr>
        <p:txBody>
          <a:bodyPr>
            <a:normAutofit/>
          </a:bodyPr>
          <a:lstStyle/>
          <a:p>
            <a:pPr marL="285750" indent="-285750"/>
            <a:r>
              <a:rPr lang="es-ES" sz="2500" b="1" dirty="0">
                <a:solidFill>
                  <a:schemeClr val="bg1"/>
                </a:solidFill>
                <a:latin typeface="Arial"/>
                <a:cs typeface="Arial"/>
              </a:rPr>
              <a:t>METODOLOGÍA </a:t>
            </a:r>
            <a:r>
              <a:rPr lang="es-ES" sz="2500" b="1" dirty="0" smtClean="0">
                <a:solidFill>
                  <a:schemeClr val="bg1"/>
                </a:solidFill>
                <a:latin typeface="Arial"/>
                <a:cs typeface="Arial"/>
              </a:rPr>
              <a:t>ÁGIL SCRUM</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r>
              <a:rPr lang="es-ES" sz="1600" dirty="0" smtClean="0"/>
              <a:t>Es una metodología que sirve para gestionar y controlar el desarrollo de software. El desarrollo se realiza en forma iterativa e incremental (una iteración es un ciclo corto de construcción repetitivo)</a:t>
            </a:r>
            <a:endParaRPr lang="es-CO" sz="1600"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1602154" y="2922859"/>
            <a:ext cx="593315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smtClean="0" bmk="_Toc526973418">
                <a:ln>
                  <a:noFill/>
                </a:ln>
                <a:solidFill>
                  <a:schemeClr val="tx1"/>
                </a:solidFill>
                <a:effectLst/>
                <a:latin typeface="Arial" panose="020B0604020202020204" pitchFamily="34" charset="0"/>
                <a:ea typeface="Times New Roman" panose="02020603050405020304" pitchFamily="18" charset="0"/>
              </a:rPr>
              <a:t>Flujo de SCRUM</a:t>
            </a:r>
            <a:endParaRPr kumimoji="0" lang="es-CO" altLang="es-CO" sz="6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13313" name="Imagen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454" y="3129566"/>
            <a:ext cx="5933159" cy="2556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02154" y="5730246"/>
            <a:ext cx="59331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(2013). SCRUMstudy.</a:t>
            </a:r>
            <a:endParaRPr kumimoji="0" lang="es-ES"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10302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1981460" y="593243"/>
            <a:ext cx="5926168" cy="762834"/>
          </a:xfrm>
        </p:spPr>
        <p:txBody>
          <a:bodyPr>
            <a:normAutofit/>
          </a:bodyPr>
          <a:lstStyle/>
          <a:p>
            <a:pPr marL="285750" indent="-285750"/>
            <a:r>
              <a:rPr lang="es-ES" sz="2500" b="1" dirty="0" smtClean="0">
                <a:solidFill>
                  <a:schemeClr val="bg1"/>
                </a:solidFill>
                <a:latin typeface="Arial"/>
                <a:cs typeface="Arial"/>
              </a:rPr>
              <a:t>TIME-BOX MEETING DURATIONS</a:t>
            </a:r>
            <a:endParaRPr lang="es-ES" sz="2500" b="1" dirty="0">
              <a:solidFill>
                <a:schemeClr val="bg1"/>
              </a:solidFill>
              <a:latin typeface="Arial"/>
              <a:cs typeface="Arial"/>
            </a:endParaRPr>
          </a:p>
        </p:txBody>
      </p:sp>
      <p:sp>
        <p:nvSpPr>
          <p:cNvPr id="5" name="Marcador de contenido 4"/>
          <p:cNvSpPr>
            <a:spLocks noGrp="1"/>
          </p:cNvSpPr>
          <p:nvPr>
            <p:ph idx="1"/>
          </p:nvPr>
        </p:nvSpPr>
        <p:spPr>
          <a:xfrm>
            <a:off x="628650" y="1678488"/>
            <a:ext cx="7886700" cy="4809993"/>
          </a:xfrm>
        </p:spPr>
        <p:txBody>
          <a:bodyPr>
            <a:normAutofit/>
          </a:bodyPr>
          <a:lstStyle/>
          <a:p>
            <a:pPr marL="0" indent="0">
              <a:lnSpc>
                <a:spcPct val="170000"/>
              </a:lnSpc>
              <a:buNone/>
            </a:pPr>
            <a:endParaRPr lang="es-CO" sz="1600" dirty="0">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1602154" y="2922859"/>
            <a:ext cx="593315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smtClean="0" bmk="_Toc526973418">
                <a:ln>
                  <a:noFill/>
                </a:ln>
                <a:solidFill>
                  <a:schemeClr val="tx1"/>
                </a:solidFill>
                <a:effectLst/>
                <a:latin typeface="Arial" panose="020B0604020202020204" pitchFamily="34" charset="0"/>
                <a:ea typeface="Times New Roman" panose="02020603050405020304" pitchFamily="18" charset="0"/>
              </a:rPr>
              <a:t>Flujo de SCRUM</a:t>
            </a:r>
            <a:endParaRPr kumimoji="0" lang="es-CO" altLang="es-CO" sz="600" b="0" i="0" u="none" strike="noStrike" cap="none" normalizeH="0" baseline="0" dirty="0" smtClean="0">
              <a:ln>
                <a:noFill/>
              </a:ln>
              <a:solidFill>
                <a:schemeClr val="tx1"/>
              </a:solidFill>
              <a:effectLst/>
              <a:latin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1602154" y="5730246"/>
            <a:ext cx="59331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80975" algn="ctr" defTabSz="914400" rtl="0" eaLnBrk="0" fontAlgn="base" latinLnBrk="0" hangingPunct="0">
              <a:lnSpc>
                <a:spcPct val="100000"/>
              </a:lnSpc>
              <a:spcBef>
                <a:spcPct val="0"/>
              </a:spcBef>
              <a:spcAft>
                <a:spcPct val="0"/>
              </a:spcAft>
              <a:buClrTx/>
              <a:buSzTx/>
              <a:buFontTx/>
              <a:buNone/>
              <a:tabLst/>
            </a:pPr>
            <a:r>
              <a:rPr kumimoji="0" lang="es-ES" altLang="es-CO"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(2013). SCRUMstudy.</a:t>
            </a:r>
            <a:endParaRPr kumimoji="0" lang="es-ES"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4" name="Imagen 3"/>
          <p:cNvPicPr>
            <a:picLocks noChangeAspect="1"/>
          </p:cNvPicPr>
          <p:nvPr/>
        </p:nvPicPr>
        <p:blipFill>
          <a:blip r:embed="rId3"/>
          <a:stretch>
            <a:fillRect/>
          </a:stretch>
        </p:blipFill>
        <p:spPr>
          <a:xfrm>
            <a:off x="2335389" y="1900431"/>
            <a:ext cx="4696476" cy="3829815"/>
          </a:xfrm>
          <a:prstGeom prst="rect">
            <a:avLst/>
          </a:prstGeom>
        </p:spPr>
      </p:pic>
    </p:spTree>
    <p:extLst>
      <p:ext uri="{BB962C8B-B14F-4D97-AF65-F5344CB8AC3E}">
        <p14:creationId xmlns:p14="http://schemas.microsoft.com/office/powerpoint/2010/main" val="418718849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7689</TotalTime>
  <Words>615</Words>
  <Application>Microsoft Office PowerPoint</Application>
  <PresentationFormat>Presentación en pantalla (4:3)</PresentationFormat>
  <Paragraphs>91</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Arial Narrow</vt:lpstr>
      <vt:lpstr>Calibri</vt:lpstr>
      <vt:lpstr>Times New Roman</vt:lpstr>
      <vt:lpstr>Wingdings</vt:lpstr>
      <vt:lpstr>20170921 - FI - Plantilla</vt:lpstr>
      <vt:lpstr>Presentación de PowerPoint</vt:lpstr>
      <vt:lpstr>APLICACIÓN DE LA TÉCNICA TDD CON LA METODOLOGÍA SCRUM</vt:lpstr>
      <vt:lpstr>CONTENIDO</vt:lpstr>
      <vt:lpstr>TEST DRIVEN DEVELOPMENT (TDD)</vt:lpstr>
      <vt:lpstr>TEST DRIVEN DEVELOPMENT (TDD)</vt:lpstr>
      <vt:lpstr>FASES DE LA TÉCNICA TEST DRIVEN DEVELOPMENT (TDD)</vt:lpstr>
      <vt:lpstr>PRINCIPIO SOLID</vt:lpstr>
      <vt:lpstr>METODOLOGÍA ÁGIL SCRUM</vt:lpstr>
      <vt:lpstr>TIME-BOX MEETING DURATIONS</vt:lpstr>
      <vt:lpstr>FASES DE SCRUM</vt:lpstr>
      <vt:lpstr>APLICACIÓN DE LA TÉCNICA DENTRO DEL MARCO DE SCRUM</vt:lpstr>
      <vt:lpstr>Presentación de PowerPoint</vt:lpstr>
      <vt:lpstr>STACK DE TECNOLOGÍAS</vt:lpstr>
      <vt:lpstr>FASE IMPLEMENTAR</vt:lpstr>
      <vt:lpstr>FASE IMPLEMENTAR</vt:lpstr>
      <vt:lpstr>FASE IMPLEMENTAR</vt:lpstr>
      <vt:lpstr>PRACTICA</vt:lpstr>
      <vt:lpstr>Muchas gracias por su atención.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cristian botina</cp:lastModifiedBy>
  <cp:revision>140</cp:revision>
  <dcterms:created xsi:type="dcterms:W3CDTF">2017-10-02T20:11:13Z</dcterms:created>
  <dcterms:modified xsi:type="dcterms:W3CDTF">2018-10-29T02:07:06Z</dcterms:modified>
</cp:coreProperties>
</file>