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10" roundtripDataSignature="AMtx7mh6Q2qM6EkE3uGR93chU3G7h+OO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CL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688340" y="314909"/>
            <a:ext cx="2770504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>
                <a:solidFill>
                  <a:srgbClr val="2E549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688340" y="314909"/>
            <a:ext cx="2770504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>
                <a:solidFill>
                  <a:srgbClr val="2E549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688340" y="314909"/>
            <a:ext cx="2770504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>
                <a:solidFill>
                  <a:srgbClr val="2E549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/>
          <p:nvPr/>
        </p:nvSpPr>
        <p:spPr>
          <a:xfrm>
            <a:off x="11449812" y="297179"/>
            <a:ext cx="429259" cy="472440"/>
          </a:xfrm>
          <a:custGeom>
            <a:rect b="b" l="l" r="r" t="t"/>
            <a:pathLst>
              <a:path extrusionOk="0" h="472440" w="429259">
                <a:moveTo>
                  <a:pt x="106934" y="346202"/>
                </a:moveTo>
                <a:lnTo>
                  <a:pt x="92710" y="303276"/>
                </a:lnTo>
                <a:lnTo>
                  <a:pt x="92329" y="303276"/>
                </a:lnTo>
                <a:lnTo>
                  <a:pt x="77724" y="346202"/>
                </a:lnTo>
                <a:lnTo>
                  <a:pt x="106934" y="346202"/>
                </a:lnTo>
                <a:close/>
              </a:path>
              <a:path extrusionOk="0" h="472440" w="429259">
                <a:moveTo>
                  <a:pt x="372491" y="306578"/>
                </a:moveTo>
                <a:lnTo>
                  <a:pt x="370459" y="296748"/>
                </a:lnTo>
                <a:lnTo>
                  <a:pt x="364998" y="291693"/>
                </a:lnTo>
                <a:lnTo>
                  <a:pt x="356946" y="289826"/>
                </a:lnTo>
                <a:lnTo>
                  <a:pt x="347218" y="289560"/>
                </a:lnTo>
                <a:lnTo>
                  <a:pt x="341376" y="289560"/>
                </a:lnTo>
                <a:lnTo>
                  <a:pt x="341376" y="323088"/>
                </a:lnTo>
                <a:lnTo>
                  <a:pt x="347218" y="323088"/>
                </a:lnTo>
                <a:lnTo>
                  <a:pt x="356514" y="322834"/>
                </a:lnTo>
                <a:lnTo>
                  <a:pt x="364617" y="321030"/>
                </a:lnTo>
                <a:lnTo>
                  <a:pt x="370319" y="316128"/>
                </a:lnTo>
                <a:lnTo>
                  <a:pt x="372491" y="306578"/>
                </a:lnTo>
                <a:close/>
              </a:path>
              <a:path extrusionOk="0" h="472440" w="429259">
                <a:moveTo>
                  <a:pt x="428879" y="0"/>
                </a:moveTo>
                <a:lnTo>
                  <a:pt x="407670" y="0"/>
                </a:lnTo>
                <a:lnTo>
                  <a:pt x="407670" y="305562"/>
                </a:lnTo>
                <a:lnTo>
                  <a:pt x="404329" y="325958"/>
                </a:lnTo>
                <a:lnTo>
                  <a:pt x="395109" y="340106"/>
                </a:lnTo>
                <a:lnTo>
                  <a:pt x="380288" y="348361"/>
                </a:lnTo>
                <a:lnTo>
                  <a:pt x="360172" y="351028"/>
                </a:lnTo>
                <a:lnTo>
                  <a:pt x="340487" y="351028"/>
                </a:lnTo>
                <a:lnTo>
                  <a:pt x="340487" y="395478"/>
                </a:lnTo>
                <a:lnTo>
                  <a:pt x="305689" y="395478"/>
                </a:lnTo>
                <a:lnTo>
                  <a:pt x="305689" y="395224"/>
                </a:lnTo>
                <a:lnTo>
                  <a:pt x="305689" y="261366"/>
                </a:lnTo>
                <a:lnTo>
                  <a:pt x="358902" y="261366"/>
                </a:lnTo>
                <a:lnTo>
                  <a:pt x="378675" y="263944"/>
                </a:lnTo>
                <a:lnTo>
                  <a:pt x="394093" y="271894"/>
                </a:lnTo>
                <a:lnTo>
                  <a:pt x="404101" y="285648"/>
                </a:lnTo>
                <a:lnTo>
                  <a:pt x="407670" y="305562"/>
                </a:lnTo>
                <a:lnTo>
                  <a:pt x="407670" y="0"/>
                </a:lnTo>
                <a:lnTo>
                  <a:pt x="407289" y="0"/>
                </a:lnTo>
                <a:lnTo>
                  <a:pt x="407289" y="119634"/>
                </a:lnTo>
                <a:lnTo>
                  <a:pt x="407289" y="234061"/>
                </a:lnTo>
                <a:lnTo>
                  <a:pt x="342265" y="234061"/>
                </a:lnTo>
                <a:lnTo>
                  <a:pt x="342265" y="119634"/>
                </a:lnTo>
                <a:lnTo>
                  <a:pt x="407289" y="119634"/>
                </a:lnTo>
                <a:lnTo>
                  <a:pt x="407289" y="0"/>
                </a:lnTo>
                <a:lnTo>
                  <a:pt x="324739" y="0"/>
                </a:lnTo>
                <a:lnTo>
                  <a:pt x="324739" y="119634"/>
                </a:lnTo>
                <a:lnTo>
                  <a:pt x="324739" y="234061"/>
                </a:lnTo>
                <a:lnTo>
                  <a:pt x="293243" y="234061"/>
                </a:lnTo>
                <a:lnTo>
                  <a:pt x="293243" y="261366"/>
                </a:lnTo>
                <a:lnTo>
                  <a:pt x="293243" y="291084"/>
                </a:lnTo>
                <a:lnTo>
                  <a:pt x="251841" y="291084"/>
                </a:lnTo>
                <a:lnTo>
                  <a:pt x="251841" y="313436"/>
                </a:lnTo>
                <a:lnTo>
                  <a:pt x="291084" y="313436"/>
                </a:lnTo>
                <a:lnTo>
                  <a:pt x="291084" y="342773"/>
                </a:lnTo>
                <a:lnTo>
                  <a:pt x="251841" y="342773"/>
                </a:lnTo>
                <a:lnTo>
                  <a:pt x="251841" y="365760"/>
                </a:lnTo>
                <a:lnTo>
                  <a:pt x="293243" y="365760"/>
                </a:lnTo>
                <a:lnTo>
                  <a:pt x="293243" y="395224"/>
                </a:lnTo>
                <a:lnTo>
                  <a:pt x="217043" y="395224"/>
                </a:lnTo>
                <a:lnTo>
                  <a:pt x="217043" y="261366"/>
                </a:lnTo>
                <a:lnTo>
                  <a:pt x="293243" y="261366"/>
                </a:lnTo>
                <a:lnTo>
                  <a:pt x="293243" y="234061"/>
                </a:lnTo>
                <a:lnTo>
                  <a:pt x="253365" y="234061"/>
                </a:lnTo>
                <a:lnTo>
                  <a:pt x="253365" y="119634"/>
                </a:lnTo>
                <a:lnTo>
                  <a:pt x="289052" y="85725"/>
                </a:lnTo>
                <a:lnTo>
                  <a:pt x="324739" y="119634"/>
                </a:lnTo>
                <a:lnTo>
                  <a:pt x="324739" y="0"/>
                </a:lnTo>
                <a:lnTo>
                  <a:pt x="235204" y="0"/>
                </a:lnTo>
                <a:lnTo>
                  <a:pt x="235204" y="119634"/>
                </a:lnTo>
                <a:lnTo>
                  <a:pt x="235204" y="234061"/>
                </a:lnTo>
                <a:lnTo>
                  <a:pt x="204343" y="234061"/>
                </a:lnTo>
                <a:lnTo>
                  <a:pt x="204343" y="261366"/>
                </a:lnTo>
                <a:lnTo>
                  <a:pt x="204343" y="395478"/>
                </a:lnTo>
                <a:lnTo>
                  <a:pt x="169418" y="395478"/>
                </a:lnTo>
                <a:lnTo>
                  <a:pt x="169418" y="261620"/>
                </a:lnTo>
                <a:lnTo>
                  <a:pt x="169418" y="261366"/>
                </a:lnTo>
                <a:lnTo>
                  <a:pt x="204343" y="261366"/>
                </a:lnTo>
                <a:lnTo>
                  <a:pt x="204343" y="234061"/>
                </a:lnTo>
                <a:lnTo>
                  <a:pt x="169418" y="234061"/>
                </a:lnTo>
                <a:lnTo>
                  <a:pt x="169418" y="119634"/>
                </a:lnTo>
                <a:lnTo>
                  <a:pt x="235204" y="119634"/>
                </a:lnTo>
                <a:lnTo>
                  <a:pt x="235204" y="0"/>
                </a:lnTo>
                <a:lnTo>
                  <a:pt x="161671" y="0"/>
                </a:lnTo>
                <a:lnTo>
                  <a:pt x="161671" y="395478"/>
                </a:lnTo>
                <a:lnTo>
                  <a:pt x="124333" y="395478"/>
                </a:lnTo>
                <a:lnTo>
                  <a:pt x="115570" y="372237"/>
                </a:lnTo>
                <a:lnTo>
                  <a:pt x="67437" y="372237"/>
                </a:lnTo>
                <a:lnTo>
                  <a:pt x="58166" y="395478"/>
                </a:lnTo>
                <a:lnTo>
                  <a:pt x="21463" y="395478"/>
                </a:lnTo>
                <a:lnTo>
                  <a:pt x="72898" y="261620"/>
                </a:lnTo>
                <a:lnTo>
                  <a:pt x="111125" y="261620"/>
                </a:lnTo>
                <a:lnTo>
                  <a:pt x="161671" y="395478"/>
                </a:lnTo>
                <a:lnTo>
                  <a:pt x="161671" y="0"/>
                </a:lnTo>
                <a:lnTo>
                  <a:pt x="0" y="0"/>
                </a:lnTo>
                <a:lnTo>
                  <a:pt x="0" y="472059"/>
                </a:lnTo>
                <a:lnTo>
                  <a:pt x="428879" y="472059"/>
                </a:lnTo>
                <a:lnTo>
                  <a:pt x="428879" y="395478"/>
                </a:lnTo>
                <a:lnTo>
                  <a:pt x="428879" y="261366"/>
                </a:lnTo>
                <a:lnTo>
                  <a:pt x="428879" y="234061"/>
                </a:lnTo>
                <a:lnTo>
                  <a:pt x="428879" y="119634"/>
                </a:lnTo>
                <a:lnTo>
                  <a:pt x="428879" y="85725"/>
                </a:lnTo>
                <a:lnTo>
                  <a:pt x="428879" y="0"/>
                </a:lnTo>
                <a:close/>
              </a:path>
            </a:pathLst>
          </a:custGeom>
          <a:solidFill>
            <a:srgbClr val="BEBEB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Google Shape;11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834116" y="304800"/>
            <a:ext cx="293115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5"/>
          <p:cNvSpPr/>
          <p:nvPr/>
        </p:nvSpPr>
        <p:spPr>
          <a:xfrm>
            <a:off x="10475976" y="944880"/>
            <a:ext cx="348615" cy="50800"/>
          </a:xfrm>
          <a:custGeom>
            <a:rect b="b" l="l" r="r" t="t"/>
            <a:pathLst>
              <a:path extrusionOk="0" h="50800" w="348615">
                <a:moveTo>
                  <a:pt x="348411" y="0"/>
                </a:moveTo>
                <a:lnTo>
                  <a:pt x="0" y="0"/>
                </a:lnTo>
                <a:lnTo>
                  <a:pt x="0" y="50291"/>
                </a:lnTo>
                <a:lnTo>
                  <a:pt x="348411" y="50291"/>
                </a:lnTo>
                <a:lnTo>
                  <a:pt x="348411" y="0"/>
                </a:lnTo>
                <a:close/>
              </a:path>
            </a:pathLst>
          </a:custGeom>
          <a:solidFill>
            <a:srgbClr val="DC0C2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5"/>
          <p:cNvSpPr/>
          <p:nvPr/>
        </p:nvSpPr>
        <p:spPr>
          <a:xfrm>
            <a:off x="10818876" y="944880"/>
            <a:ext cx="348615" cy="50800"/>
          </a:xfrm>
          <a:custGeom>
            <a:rect b="b" l="l" r="r" t="t"/>
            <a:pathLst>
              <a:path extrusionOk="0" h="50800" w="348615">
                <a:moveTo>
                  <a:pt x="348411" y="0"/>
                </a:moveTo>
                <a:lnTo>
                  <a:pt x="0" y="0"/>
                </a:lnTo>
                <a:lnTo>
                  <a:pt x="0" y="50291"/>
                </a:lnTo>
                <a:lnTo>
                  <a:pt x="348411" y="50291"/>
                </a:lnTo>
                <a:lnTo>
                  <a:pt x="348411" y="0"/>
                </a:lnTo>
                <a:close/>
              </a:path>
            </a:pathLst>
          </a:custGeom>
          <a:solidFill>
            <a:srgbClr val="F0883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5"/>
          <p:cNvSpPr/>
          <p:nvPr/>
        </p:nvSpPr>
        <p:spPr>
          <a:xfrm>
            <a:off x="11160252" y="944880"/>
            <a:ext cx="348615" cy="50800"/>
          </a:xfrm>
          <a:custGeom>
            <a:rect b="b" l="l" r="r" t="t"/>
            <a:pathLst>
              <a:path extrusionOk="0" h="50800" w="348615">
                <a:moveTo>
                  <a:pt x="348411" y="0"/>
                </a:moveTo>
                <a:lnTo>
                  <a:pt x="0" y="0"/>
                </a:lnTo>
                <a:lnTo>
                  <a:pt x="0" y="50291"/>
                </a:lnTo>
                <a:lnTo>
                  <a:pt x="348411" y="50291"/>
                </a:lnTo>
                <a:lnTo>
                  <a:pt x="348411" y="0"/>
                </a:lnTo>
                <a:close/>
              </a:path>
            </a:pathLst>
          </a:custGeom>
          <a:solidFill>
            <a:srgbClr val="4DAF5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5"/>
          <p:cNvSpPr/>
          <p:nvPr/>
        </p:nvSpPr>
        <p:spPr>
          <a:xfrm>
            <a:off x="11501628" y="944880"/>
            <a:ext cx="350520" cy="50800"/>
          </a:xfrm>
          <a:custGeom>
            <a:rect b="b" l="l" r="r" t="t"/>
            <a:pathLst>
              <a:path extrusionOk="0" h="50800" w="350520">
                <a:moveTo>
                  <a:pt x="349935" y="0"/>
                </a:moveTo>
                <a:lnTo>
                  <a:pt x="0" y="0"/>
                </a:lnTo>
                <a:lnTo>
                  <a:pt x="0" y="50291"/>
                </a:lnTo>
                <a:lnTo>
                  <a:pt x="349935" y="50291"/>
                </a:lnTo>
                <a:lnTo>
                  <a:pt x="349935" y="0"/>
                </a:lnTo>
                <a:close/>
              </a:path>
            </a:pathLst>
          </a:custGeom>
          <a:solidFill>
            <a:srgbClr val="2CAE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5"/>
          <p:cNvSpPr/>
          <p:nvPr/>
        </p:nvSpPr>
        <p:spPr>
          <a:xfrm>
            <a:off x="11844528" y="944880"/>
            <a:ext cx="348615" cy="50800"/>
          </a:xfrm>
          <a:custGeom>
            <a:rect b="b" l="l" r="r" t="t"/>
            <a:pathLst>
              <a:path extrusionOk="0" h="50800" w="348615">
                <a:moveTo>
                  <a:pt x="348411" y="0"/>
                </a:moveTo>
                <a:lnTo>
                  <a:pt x="0" y="0"/>
                </a:lnTo>
                <a:lnTo>
                  <a:pt x="0" y="50291"/>
                </a:lnTo>
                <a:lnTo>
                  <a:pt x="348411" y="50291"/>
                </a:lnTo>
                <a:lnTo>
                  <a:pt x="348411" y="0"/>
                </a:lnTo>
                <a:close/>
              </a:path>
            </a:pathLst>
          </a:custGeom>
          <a:solidFill>
            <a:srgbClr val="944A9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5"/>
          <p:cNvSpPr txBox="1"/>
          <p:nvPr>
            <p:ph type="title"/>
          </p:nvPr>
        </p:nvSpPr>
        <p:spPr>
          <a:xfrm>
            <a:off x="688340" y="314909"/>
            <a:ext cx="2770504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2E549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Relationship Id="rId4" Type="http://schemas.openxmlformats.org/officeDocument/2006/relationships/image" Target="../media/image6.png"/><Relationship Id="rId9" Type="http://schemas.openxmlformats.org/officeDocument/2006/relationships/image" Target="../media/image12.png"/><Relationship Id="rId5" Type="http://schemas.openxmlformats.org/officeDocument/2006/relationships/image" Target="../media/image14.png"/><Relationship Id="rId6" Type="http://schemas.openxmlformats.org/officeDocument/2006/relationships/image" Target="../media/image8.png"/><Relationship Id="rId7" Type="http://schemas.openxmlformats.org/officeDocument/2006/relationships/image" Target="../media/image2.png"/><Relationship Id="rId8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Relationship Id="rId4" Type="http://schemas.openxmlformats.org/officeDocument/2006/relationships/image" Target="../media/image6.png"/><Relationship Id="rId9" Type="http://schemas.openxmlformats.org/officeDocument/2006/relationships/image" Target="../media/image12.png"/><Relationship Id="rId5" Type="http://schemas.openxmlformats.org/officeDocument/2006/relationships/image" Target="../media/image14.png"/><Relationship Id="rId6" Type="http://schemas.openxmlformats.org/officeDocument/2006/relationships/image" Target="../media/image8.png"/><Relationship Id="rId7" Type="http://schemas.openxmlformats.org/officeDocument/2006/relationships/image" Target="../media/image2.png"/><Relationship Id="rId8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Relationship Id="rId4" Type="http://schemas.openxmlformats.org/officeDocument/2006/relationships/image" Target="../media/image6.png"/><Relationship Id="rId9" Type="http://schemas.openxmlformats.org/officeDocument/2006/relationships/image" Target="../media/image12.png"/><Relationship Id="rId5" Type="http://schemas.openxmlformats.org/officeDocument/2006/relationships/image" Target="../media/image14.png"/><Relationship Id="rId6" Type="http://schemas.openxmlformats.org/officeDocument/2006/relationships/image" Target="../media/image8.png"/><Relationship Id="rId7" Type="http://schemas.openxmlformats.org/officeDocument/2006/relationships/image" Target="../media/image2.png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"/>
          <p:cNvGrpSpPr/>
          <p:nvPr/>
        </p:nvGrpSpPr>
        <p:grpSpPr>
          <a:xfrm>
            <a:off x="0" y="0"/>
            <a:ext cx="12192151" cy="6858292"/>
            <a:chOff x="0" y="0"/>
            <a:chExt cx="12192151" cy="6858292"/>
          </a:xfrm>
        </p:grpSpPr>
        <p:pic>
          <p:nvPicPr>
            <p:cNvPr id="55" name="Google Shape;55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191999" cy="68579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" name="Google Shape;56;p1"/>
            <p:cNvSpPr/>
            <p:nvPr/>
          </p:nvSpPr>
          <p:spPr>
            <a:xfrm>
              <a:off x="7102" y="3439"/>
              <a:ext cx="3374390" cy="6849109"/>
            </a:xfrm>
            <a:custGeom>
              <a:rect b="b" l="l" r="r" t="t"/>
              <a:pathLst>
                <a:path extrusionOk="0" h="6849109" w="3374390">
                  <a:moveTo>
                    <a:pt x="3374223" y="6848917"/>
                  </a:moveTo>
                  <a:lnTo>
                    <a:pt x="0" y="6848916"/>
                  </a:lnTo>
                  <a:lnTo>
                    <a:pt x="0" y="0"/>
                  </a:lnTo>
                  <a:lnTo>
                    <a:pt x="2156925" y="0"/>
                  </a:lnTo>
                  <a:lnTo>
                    <a:pt x="3374223" y="6848917"/>
                  </a:lnTo>
                  <a:close/>
                </a:path>
              </a:pathLst>
            </a:custGeom>
            <a:solidFill>
              <a:srgbClr val="0E1A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3838251" y="2837721"/>
              <a:ext cx="1695450" cy="35560"/>
            </a:xfrm>
            <a:custGeom>
              <a:rect b="b" l="l" r="r" t="t"/>
              <a:pathLst>
                <a:path extrusionOk="0" h="35560" w="1695450">
                  <a:moveTo>
                    <a:pt x="1694972" y="0"/>
                  </a:moveTo>
                  <a:lnTo>
                    <a:pt x="0" y="0"/>
                  </a:lnTo>
                  <a:lnTo>
                    <a:pt x="0" y="35179"/>
                  </a:lnTo>
                  <a:lnTo>
                    <a:pt x="1694972" y="35179"/>
                  </a:lnTo>
                  <a:lnTo>
                    <a:pt x="1694972" y="0"/>
                  </a:lnTo>
                  <a:close/>
                </a:path>
              </a:pathLst>
            </a:custGeom>
            <a:solidFill>
              <a:srgbClr val="DC0C2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5502016" y="2837721"/>
              <a:ext cx="1695450" cy="35560"/>
            </a:xfrm>
            <a:custGeom>
              <a:rect b="b" l="l" r="r" t="t"/>
              <a:pathLst>
                <a:path extrusionOk="0" h="35560" w="1695450">
                  <a:moveTo>
                    <a:pt x="1694909" y="0"/>
                  </a:moveTo>
                  <a:lnTo>
                    <a:pt x="0" y="0"/>
                  </a:lnTo>
                  <a:lnTo>
                    <a:pt x="0" y="35179"/>
                  </a:lnTo>
                  <a:lnTo>
                    <a:pt x="1694909" y="35179"/>
                  </a:lnTo>
                  <a:lnTo>
                    <a:pt x="1694909" y="0"/>
                  </a:lnTo>
                  <a:close/>
                </a:path>
              </a:pathLst>
            </a:custGeom>
            <a:solidFill>
              <a:srgbClr val="F0883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7165717" y="2837721"/>
              <a:ext cx="1695450" cy="35560"/>
            </a:xfrm>
            <a:custGeom>
              <a:rect b="b" l="l" r="r" t="t"/>
              <a:pathLst>
                <a:path extrusionOk="0" h="35560" w="1695450">
                  <a:moveTo>
                    <a:pt x="1694972" y="0"/>
                  </a:moveTo>
                  <a:lnTo>
                    <a:pt x="0" y="0"/>
                  </a:lnTo>
                  <a:lnTo>
                    <a:pt x="0" y="35179"/>
                  </a:lnTo>
                  <a:lnTo>
                    <a:pt x="1694972" y="35179"/>
                  </a:lnTo>
                  <a:lnTo>
                    <a:pt x="1694972" y="0"/>
                  </a:lnTo>
                  <a:close/>
                </a:path>
              </a:pathLst>
            </a:custGeom>
            <a:solidFill>
              <a:srgbClr val="4DAF5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8829482" y="2837721"/>
              <a:ext cx="1695450" cy="35560"/>
            </a:xfrm>
            <a:custGeom>
              <a:rect b="b" l="l" r="r" t="t"/>
              <a:pathLst>
                <a:path extrusionOk="0" h="35560" w="1695450">
                  <a:moveTo>
                    <a:pt x="1695226" y="0"/>
                  </a:moveTo>
                  <a:lnTo>
                    <a:pt x="0" y="0"/>
                  </a:lnTo>
                  <a:lnTo>
                    <a:pt x="0" y="35179"/>
                  </a:lnTo>
                  <a:lnTo>
                    <a:pt x="1695226" y="35179"/>
                  </a:lnTo>
                  <a:lnTo>
                    <a:pt x="1695226" y="0"/>
                  </a:lnTo>
                  <a:close/>
                </a:path>
              </a:pathLst>
            </a:custGeom>
            <a:solidFill>
              <a:srgbClr val="2CAEE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10492993" y="2837722"/>
              <a:ext cx="1695450" cy="35560"/>
            </a:xfrm>
            <a:custGeom>
              <a:rect b="b" l="l" r="r" t="t"/>
              <a:pathLst>
                <a:path extrusionOk="0" h="35560" w="1695450">
                  <a:moveTo>
                    <a:pt x="1694845" y="0"/>
                  </a:moveTo>
                  <a:lnTo>
                    <a:pt x="0" y="0"/>
                  </a:lnTo>
                  <a:lnTo>
                    <a:pt x="0" y="35179"/>
                  </a:lnTo>
                  <a:lnTo>
                    <a:pt x="1694845" y="35179"/>
                  </a:lnTo>
                  <a:lnTo>
                    <a:pt x="1694845" y="0"/>
                  </a:lnTo>
                  <a:close/>
                </a:path>
              </a:pathLst>
            </a:custGeom>
            <a:solidFill>
              <a:srgbClr val="944A9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817337" y="1491356"/>
              <a:ext cx="1186815" cy="1306830"/>
            </a:xfrm>
            <a:custGeom>
              <a:rect b="b" l="l" r="r" t="t"/>
              <a:pathLst>
                <a:path extrusionOk="0" h="1306830" w="1186814">
                  <a:moveTo>
                    <a:pt x="1186588" y="0"/>
                  </a:moveTo>
                  <a:lnTo>
                    <a:pt x="0" y="0"/>
                  </a:lnTo>
                  <a:lnTo>
                    <a:pt x="0" y="1306509"/>
                  </a:lnTo>
                  <a:lnTo>
                    <a:pt x="1186588" y="1306509"/>
                  </a:lnTo>
                  <a:lnTo>
                    <a:pt x="1186588" y="0"/>
                  </a:lnTo>
                  <a:close/>
                </a:path>
              </a:pathLst>
            </a:custGeom>
            <a:solidFill>
              <a:srgbClr val="00224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876338" y="2214460"/>
              <a:ext cx="1068070" cy="371475"/>
            </a:xfrm>
            <a:custGeom>
              <a:rect b="b" l="l" r="r" t="t"/>
              <a:pathLst>
                <a:path extrusionOk="0" h="371475" w="1068070">
                  <a:moveTo>
                    <a:pt x="387553" y="371119"/>
                  </a:moveTo>
                  <a:lnTo>
                    <a:pt x="362953" y="305676"/>
                  </a:lnTo>
                  <a:lnTo>
                    <a:pt x="335635" y="233045"/>
                  </a:lnTo>
                  <a:lnTo>
                    <a:pt x="291223" y="114935"/>
                  </a:lnTo>
                  <a:lnTo>
                    <a:pt x="248005" y="0"/>
                  </a:lnTo>
                  <a:lnTo>
                    <a:pt x="234454" y="0"/>
                  </a:lnTo>
                  <a:lnTo>
                    <a:pt x="234454" y="233045"/>
                  </a:lnTo>
                  <a:lnTo>
                    <a:pt x="154711" y="233045"/>
                  </a:lnTo>
                  <a:lnTo>
                    <a:pt x="194576" y="114935"/>
                  </a:lnTo>
                  <a:lnTo>
                    <a:pt x="195376" y="114935"/>
                  </a:lnTo>
                  <a:lnTo>
                    <a:pt x="234454" y="233045"/>
                  </a:lnTo>
                  <a:lnTo>
                    <a:pt x="234454" y="0"/>
                  </a:lnTo>
                  <a:lnTo>
                    <a:pt x="142748" y="0"/>
                  </a:lnTo>
                  <a:lnTo>
                    <a:pt x="0" y="370319"/>
                  </a:lnTo>
                  <a:lnTo>
                    <a:pt x="102069" y="370319"/>
                  </a:lnTo>
                  <a:lnTo>
                    <a:pt x="127596" y="305676"/>
                  </a:lnTo>
                  <a:lnTo>
                    <a:pt x="260769" y="305676"/>
                  </a:lnTo>
                  <a:lnTo>
                    <a:pt x="260769" y="306476"/>
                  </a:lnTo>
                  <a:lnTo>
                    <a:pt x="284683" y="371119"/>
                  </a:lnTo>
                  <a:lnTo>
                    <a:pt x="387553" y="371119"/>
                  </a:lnTo>
                  <a:close/>
                </a:path>
                <a:path extrusionOk="0" h="371475" w="1068070">
                  <a:moveTo>
                    <a:pt x="506374" y="0"/>
                  </a:moveTo>
                  <a:lnTo>
                    <a:pt x="409892" y="0"/>
                  </a:lnTo>
                  <a:lnTo>
                    <a:pt x="409892" y="370319"/>
                  </a:lnTo>
                  <a:lnTo>
                    <a:pt x="506374" y="370319"/>
                  </a:lnTo>
                  <a:lnTo>
                    <a:pt x="506374" y="0"/>
                  </a:lnTo>
                  <a:close/>
                </a:path>
                <a:path extrusionOk="0" h="371475" w="1068070">
                  <a:moveTo>
                    <a:pt x="751992" y="0"/>
                  </a:moveTo>
                  <a:lnTo>
                    <a:pt x="541464" y="0"/>
                  </a:lnTo>
                  <a:lnTo>
                    <a:pt x="541464" y="371119"/>
                  </a:lnTo>
                  <a:lnTo>
                    <a:pt x="751992" y="371119"/>
                  </a:lnTo>
                  <a:lnTo>
                    <a:pt x="751992" y="288912"/>
                  </a:lnTo>
                  <a:lnTo>
                    <a:pt x="637959" y="288912"/>
                  </a:lnTo>
                  <a:lnTo>
                    <a:pt x="637959" y="225069"/>
                  </a:lnTo>
                  <a:lnTo>
                    <a:pt x="746404" y="225069"/>
                  </a:lnTo>
                  <a:lnTo>
                    <a:pt x="746404" y="143662"/>
                  </a:lnTo>
                  <a:lnTo>
                    <a:pt x="637959" y="143662"/>
                  </a:lnTo>
                  <a:lnTo>
                    <a:pt x="637959" y="81407"/>
                  </a:lnTo>
                  <a:lnTo>
                    <a:pt x="751992" y="81407"/>
                  </a:lnTo>
                  <a:lnTo>
                    <a:pt x="751992" y="0"/>
                  </a:lnTo>
                  <a:close/>
                </a:path>
                <a:path extrusionOk="0" h="371475" w="1068070">
                  <a:moveTo>
                    <a:pt x="1067777" y="122110"/>
                  </a:moveTo>
                  <a:lnTo>
                    <a:pt x="1061631" y="78219"/>
                  </a:lnTo>
                  <a:lnTo>
                    <a:pt x="1061415" y="76619"/>
                  </a:lnTo>
                  <a:lnTo>
                    <a:pt x="1043305" y="42240"/>
                  </a:lnTo>
                  <a:lnTo>
                    <a:pt x="1014895" y="18389"/>
                  </a:lnTo>
                  <a:lnTo>
                    <a:pt x="977646" y="4508"/>
                  </a:lnTo>
                  <a:lnTo>
                    <a:pt x="968095" y="3556"/>
                  </a:lnTo>
                  <a:lnTo>
                    <a:pt x="968095" y="125310"/>
                  </a:lnTo>
                  <a:lnTo>
                    <a:pt x="962190" y="151599"/>
                  </a:lnTo>
                  <a:lnTo>
                    <a:pt x="946569" y="165112"/>
                  </a:lnTo>
                  <a:lnTo>
                    <a:pt x="924356" y="170091"/>
                  </a:lnTo>
                  <a:lnTo>
                    <a:pt x="898715" y="170802"/>
                  </a:lnTo>
                  <a:lnTo>
                    <a:pt x="882764" y="170802"/>
                  </a:lnTo>
                  <a:lnTo>
                    <a:pt x="882764" y="78219"/>
                  </a:lnTo>
                  <a:lnTo>
                    <a:pt x="898715" y="78219"/>
                  </a:lnTo>
                  <a:lnTo>
                    <a:pt x="925372" y="79070"/>
                  </a:lnTo>
                  <a:lnTo>
                    <a:pt x="947458" y="84404"/>
                  </a:lnTo>
                  <a:lnTo>
                    <a:pt x="962520" y="98425"/>
                  </a:lnTo>
                  <a:lnTo>
                    <a:pt x="968095" y="125310"/>
                  </a:lnTo>
                  <a:lnTo>
                    <a:pt x="968095" y="3556"/>
                  </a:lnTo>
                  <a:lnTo>
                    <a:pt x="933005" y="0"/>
                  </a:lnTo>
                  <a:lnTo>
                    <a:pt x="785482" y="0"/>
                  </a:lnTo>
                  <a:lnTo>
                    <a:pt x="785482" y="371119"/>
                  </a:lnTo>
                  <a:lnTo>
                    <a:pt x="882764" y="371119"/>
                  </a:lnTo>
                  <a:lnTo>
                    <a:pt x="882764" y="248208"/>
                  </a:lnTo>
                  <a:lnTo>
                    <a:pt x="936993" y="248208"/>
                  </a:lnTo>
                  <a:lnTo>
                    <a:pt x="982751" y="243522"/>
                  </a:lnTo>
                  <a:lnTo>
                    <a:pt x="1019200" y="229108"/>
                  </a:lnTo>
                  <a:lnTo>
                    <a:pt x="1045857" y="204419"/>
                  </a:lnTo>
                  <a:lnTo>
                    <a:pt x="1061351" y="170802"/>
                  </a:lnTo>
                  <a:lnTo>
                    <a:pt x="1062215" y="168935"/>
                  </a:lnTo>
                  <a:lnTo>
                    <a:pt x="1067777" y="122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1286230" y="1729193"/>
              <a:ext cx="658495" cy="410845"/>
            </a:xfrm>
            <a:custGeom>
              <a:rect b="b" l="l" r="r" t="t"/>
              <a:pathLst>
                <a:path extrusionOk="0" h="410844" w="658494">
                  <a:moveTo>
                    <a:pt x="181813" y="93383"/>
                  </a:moveTo>
                  <a:lnTo>
                    <a:pt x="0" y="93383"/>
                  </a:lnTo>
                  <a:lnTo>
                    <a:pt x="0" y="409422"/>
                  </a:lnTo>
                  <a:lnTo>
                    <a:pt x="181813" y="409422"/>
                  </a:lnTo>
                  <a:lnTo>
                    <a:pt x="181813" y="93383"/>
                  </a:lnTo>
                  <a:close/>
                </a:path>
                <a:path extrusionOk="0" h="410844" w="658494">
                  <a:moveTo>
                    <a:pt x="429018" y="93383"/>
                  </a:moveTo>
                  <a:lnTo>
                    <a:pt x="330136" y="0"/>
                  </a:lnTo>
                  <a:lnTo>
                    <a:pt x="232054" y="93383"/>
                  </a:lnTo>
                  <a:lnTo>
                    <a:pt x="232054" y="410222"/>
                  </a:lnTo>
                  <a:lnTo>
                    <a:pt x="429018" y="410222"/>
                  </a:lnTo>
                  <a:lnTo>
                    <a:pt x="429018" y="93383"/>
                  </a:lnTo>
                  <a:close/>
                </a:path>
                <a:path extrusionOk="0" h="410844" w="658494">
                  <a:moveTo>
                    <a:pt x="657885" y="93383"/>
                  </a:moveTo>
                  <a:lnTo>
                    <a:pt x="478459" y="93383"/>
                  </a:lnTo>
                  <a:lnTo>
                    <a:pt x="478459" y="409422"/>
                  </a:lnTo>
                  <a:lnTo>
                    <a:pt x="657885" y="409422"/>
                  </a:lnTo>
                  <a:lnTo>
                    <a:pt x="657885" y="93383"/>
                  </a:lnTo>
                  <a:close/>
                </a:path>
              </a:pathLst>
            </a:custGeom>
            <a:solidFill>
              <a:srgbClr val="B6161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796594" y="1470621"/>
              <a:ext cx="1228090" cy="2691765"/>
            </a:xfrm>
            <a:custGeom>
              <a:rect b="b" l="l" r="r" t="t"/>
              <a:pathLst>
                <a:path extrusionOk="0" h="2691765" w="1228089">
                  <a:moveTo>
                    <a:pt x="316318" y="2627249"/>
                  </a:moveTo>
                  <a:lnTo>
                    <a:pt x="282917" y="2627249"/>
                  </a:lnTo>
                  <a:lnTo>
                    <a:pt x="281381" y="2634767"/>
                  </a:lnTo>
                  <a:lnTo>
                    <a:pt x="279019" y="2641650"/>
                  </a:lnTo>
                  <a:lnTo>
                    <a:pt x="246532" y="2662885"/>
                  </a:lnTo>
                  <a:lnTo>
                    <a:pt x="238366" y="2662885"/>
                  </a:lnTo>
                  <a:lnTo>
                    <a:pt x="207187" y="2636164"/>
                  </a:lnTo>
                  <a:lnTo>
                    <a:pt x="203479" y="2616835"/>
                  </a:lnTo>
                  <a:lnTo>
                    <a:pt x="203479" y="2603449"/>
                  </a:lnTo>
                  <a:lnTo>
                    <a:pt x="204216" y="2596756"/>
                  </a:lnTo>
                  <a:lnTo>
                    <a:pt x="207187" y="2583434"/>
                  </a:lnTo>
                  <a:lnTo>
                    <a:pt x="209423" y="2577477"/>
                  </a:lnTo>
                  <a:lnTo>
                    <a:pt x="213131" y="2573020"/>
                  </a:lnTo>
                  <a:lnTo>
                    <a:pt x="216839" y="2566327"/>
                  </a:lnTo>
                  <a:lnTo>
                    <a:pt x="221297" y="2562606"/>
                  </a:lnTo>
                  <a:lnTo>
                    <a:pt x="226491" y="2558885"/>
                  </a:lnTo>
                  <a:lnTo>
                    <a:pt x="231686" y="2555913"/>
                  </a:lnTo>
                  <a:lnTo>
                    <a:pt x="238366" y="2554427"/>
                  </a:lnTo>
                  <a:lnTo>
                    <a:pt x="250990" y="2554427"/>
                  </a:lnTo>
                  <a:lnTo>
                    <a:pt x="276974" y="2571534"/>
                  </a:lnTo>
                  <a:lnTo>
                    <a:pt x="279196" y="2574506"/>
                  </a:lnTo>
                  <a:lnTo>
                    <a:pt x="280682" y="2578227"/>
                  </a:lnTo>
                  <a:lnTo>
                    <a:pt x="280682" y="2582684"/>
                  </a:lnTo>
                  <a:lnTo>
                    <a:pt x="314096" y="2582684"/>
                  </a:lnTo>
                  <a:lnTo>
                    <a:pt x="297764" y="2544749"/>
                  </a:lnTo>
                  <a:lnTo>
                    <a:pt x="263613" y="2526906"/>
                  </a:lnTo>
                  <a:lnTo>
                    <a:pt x="254698" y="2525420"/>
                  </a:lnTo>
                  <a:lnTo>
                    <a:pt x="246532" y="2525420"/>
                  </a:lnTo>
                  <a:lnTo>
                    <a:pt x="206908" y="2535313"/>
                  </a:lnTo>
                  <a:lnTo>
                    <a:pt x="176847" y="2569210"/>
                  </a:lnTo>
                  <a:lnTo>
                    <a:pt x="168579" y="2608656"/>
                  </a:lnTo>
                  <a:lnTo>
                    <a:pt x="168871" y="2617305"/>
                  </a:lnTo>
                  <a:lnTo>
                    <a:pt x="180467" y="2655100"/>
                  </a:lnTo>
                  <a:lnTo>
                    <a:pt x="213868" y="2684449"/>
                  </a:lnTo>
                  <a:lnTo>
                    <a:pt x="246532" y="2691142"/>
                  </a:lnTo>
                  <a:lnTo>
                    <a:pt x="253631" y="2690863"/>
                  </a:lnTo>
                  <a:lnTo>
                    <a:pt x="294792" y="2674035"/>
                  </a:lnTo>
                  <a:lnTo>
                    <a:pt x="315480" y="2634361"/>
                  </a:lnTo>
                  <a:lnTo>
                    <a:pt x="316318" y="2627249"/>
                  </a:lnTo>
                  <a:close/>
                </a:path>
                <a:path extrusionOk="0" h="2691765" w="1228089">
                  <a:moveTo>
                    <a:pt x="442061" y="2631833"/>
                  </a:moveTo>
                  <a:lnTo>
                    <a:pt x="430466" y="2593035"/>
                  </a:lnTo>
                  <a:lnTo>
                    <a:pt x="429171" y="2591549"/>
                  </a:lnTo>
                  <a:lnTo>
                    <a:pt x="424713" y="2584856"/>
                  </a:lnTo>
                  <a:lnTo>
                    <a:pt x="418769" y="2580449"/>
                  </a:lnTo>
                  <a:lnTo>
                    <a:pt x="411353" y="2576728"/>
                  </a:lnTo>
                  <a:lnTo>
                    <a:pt x="409867" y="2576093"/>
                  </a:lnTo>
                  <a:lnTo>
                    <a:pt x="409867" y="2616835"/>
                  </a:lnTo>
                  <a:lnTo>
                    <a:pt x="358635" y="2616835"/>
                  </a:lnTo>
                  <a:lnTo>
                    <a:pt x="357898" y="2615349"/>
                  </a:lnTo>
                  <a:lnTo>
                    <a:pt x="358635" y="2613114"/>
                  </a:lnTo>
                  <a:lnTo>
                    <a:pt x="360121" y="2607170"/>
                  </a:lnTo>
                  <a:lnTo>
                    <a:pt x="379425" y="2593035"/>
                  </a:lnTo>
                  <a:lnTo>
                    <a:pt x="392036" y="2593035"/>
                  </a:lnTo>
                  <a:lnTo>
                    <a:pt x="409867" y="2616835"/>
                  </a:lnTo>
                  <a:lnTo>
                    <a:pt x="409867" y="2576093"/>
                  </a:lnTo>
                  <a:lnTo>
                    <a:pt x="405625" y="2574239"/>
                  </a:lnTo>
                  <a:lnTo>
                    <a:pt x="399567" y="2572359"/>
                  </a:lnTo>
                  <a:lnTo>
                    <a:pt x="393077" y="2571191"/>
                  </a:lnTo>
                  <a:lnTo>
                    <a:pt x="386105" y="2570784"/>
                  </a:lnTo>
                  <a:lnTo>
                    <a:pt x="377190" y="2570784"/>
                  </a:lnTo>
                  <a:lnTo>
                    <a:pt x="338594" y="2593035"/>
                  </a:lnTo>
                  <a:lnTo>
                    <a:pt x="327456" y="2622778"/>
                  </a:lnTo>
                  <a:lnTo>
                    <a:pt x="327456" y="2639885"/>
                  </a:lnTo>
                  <a:lnTo>
                    <a:pt x="328942" y="2648064"/>
                  </a:lnTo>
                  <a:lnTo>
                    <a:pt x="331914" y="2655506"/>
                  </a:lnTo>
                  <a:lnTo>
                    <a:pt x="333400" y="2662136"/>
                  </a:lnTo>
                  <a:lnTo>
                    <a:pt x="368287" y="2689656"/>
                  </a:lnTo>
                  <a:lnTo>
                    <a:pt x="376453" y="2691142"/>
                  </a:lnTo>
                  <a:lnTo>
                    <a:pt x="385356" y="2691142"/>
                  </a:lnTo>
                  <a:lnTo>
                    <a:pt x="425030" y="2677045"/>
                  </a:lnTo>
                  <a:lnTo>
                    <a:pt x="432193" y="2667343"/>
                  </a:lnTo>
                  <a:lnTo>
                    <a:pt x="435051" y="2662263"/>
                  </a:lnTo>
                  <a:lnTo>
                    <a:pt x="438810" y="2652534"/>
                  </a:lnTo>
                  <a:lnTo>
                    <a:pt x="411353" y="2652534"/>
                  </a:lnTo>
                  <a:lnTo>
                    <a:pt x="410603" y="2656243"/>
                  </a:lnTo>
                  <a:lnTo>
                    <a:pt x="407631" y="2659227"/>
                  </a:lnTo>
                  <a:lnTo>
                    <a:pt x="403174" y="2662885"/>
                  </a:lnTo>
                  <a:lnTo>
                    <a:pt x="398729" y="2665857"/>
                  </a:lnTo>
                  <a:lnTo>
                    <a:pt x="392785" y="2667343"/>
                  </a:lnTo>
                  <a:lnTo>
                    <a:pt x="377939" y="2667343"/>
                  </a:lnTo>
                  <a:lnTo>
                    <a:pt x="371259" y="2665107"/>
                  </a:lnTo>
                  <a:lnTo>
                    <a:pt x="366801" y="2660650"/>
                  </a:lnTo>
                  <a:lnTo>
                    <a:pt x="362343" y="2656243"/>
                  </a:lnTo>
                  <a:lnTo>
                    <a:pt x="359384" y="2648813"/>
                  </a:lnTo>
                  <a:lnTo>
                    <a:pt x="359384" y="2638399"/>
                  </a:lnTo>
                  <a:lnTo>
                    <a:pt x="441782" y="2638399"/>
                  </a:lnTo>
                  <a:lnTo>
                    <a:pt x="442061" y="2631833"/>
                  </a:lnTo>
                  <a:close/>
                </a:path>
                <a:path extrusionOk="0" h="2691765" w="1228089">
                  <a:moveTo>
                    <a:pt x="527900" y="2570784"/>
                  </a:moveTo>
                  <a:lnTo>
                    <a:pt x="525678" y="2570035"/>
                  </a:lnTo>
                  <a:lnTo>
                    <a:pt x="513791" y="2570035"/>
                  </a:lnTo>
                  <a:lnTo>
                    <a:pt x="484835" y="2593771"/>
                  </a:lnTo>
                  <a:lnTo>
                    <a:pt x="484098" y="2593771"/>
                  </a:lnTo>
                  <a:lnTo>
                    <a:pt x="484098" y="2573020"/>
                  </a:lnTo>
                  <a:lnTo>
                    <a:pt x="454406" y="2573020"/>
                  </a:lnTo>
                  <a:lnTo>
                    <a:pt x="454406" y="2687421"/>
                  </a:lnTo>
                  <a:lnTo>
                    <a:pt x="485584" y="2687421"/>
                  </a:lnTo>
                  <a:lnTo>
                    <a:pt x="485584" y="2636164"/>
                  </a:lnTo>
                  <a:lnTo>
                    <a:pt x="485584" y="2630957"/>
                  </a:lnTo>
                  <a:lnTo>
                    <a:pt x="510832" y="2598978"/>
                  </a:lnTo>
                  <a:lnTo>
                    <a:pt x="524929" y="2598978"/>
                  </a:lnTo>
                  <a:lnTo>
                    <a:pt x="526415" y="2599728"/>
                  </a:lnTo>
                  <a:lnTo>
                    <a:pt x="527900" y="2599728"/>
                  </a:lnTo>
                  <a:lnTo>
                    <a:pt x="527900" y="2570784"/>
                  </a:lnTo>
                  <a:close/>
                </a:path>
                <a:path extrusionOk="0" h="2691765" w="1228089">
                  <a:moveTo>
                    <a:pt x="612533" y="2573020"/>
                  </a:moveTo>
                  <a:lnTo>
                    <a:pt x="589521" y="2573020"/>
                  </a:lnTo>
                  <a:lnTo>
                    <a:pt x="589521" y="2538806"/>
                  </a:lnTo>
                  <a:lnTo>
                    <a:pt x="558330" y="2538806"/>
                  </a:lnTo>
                  <a:lnTo>
                    <a:pt x="558330" y="2573020"/>
                  </a:lnTo>
                  <a:lnTo>
                    <a:pt x="539038" y="2573020"/>
                  </a:lnTo>
                  <a:lnTo>
                    <a:pt x="539038" y="2593771"/>
                  </a:lnTo>
                  <a:lnTo>
                    <a:pt x="558330" y="2593771"/>
                  </a:lnTo>
                  <a:lnTo>
                    <a:pt x="558330" y="2661386"/>
                  </a:lnTo>
                  <a:lnTo>
                    <a:pt x="557593" y="2661386"/>
                  </a:lnTo>
                  <a:lnTo>
                    <a:pt x="557593" y="2667343"/>
                  </a:lnTo>
                  <a:lnTo>
                    <a:pt x="558330" y="2671800"/>
                  </a:lnTo>
                  <a:lnTo>
                    <a:pt x="562800" y="2679242"/>
                  </a:lnTo>
                  <a:lnTo>
                    <a:pt x="565023" y="2681478"/>
                  </a:lnTo>
                  <a:lnTo>
                    <a:pt x="568731" y="2683700"/>
                  </a:lnTo>
                  <a:lnTo>
                    <a:pt x="571703" y="2685935"/>
                  </a:lnTo>
                  <a:lnTo>
                    <a:pt x="584327" y="2688171"/>
                  </a:lnTo>
                  <a:lnTo>
                    <a:pt x="606590" y="2688171"/>
                  </a:lnTo>
                  <a:lnTo>
                    <a:pt x="609561" y="2687421"/>
                  </a:lnTo>
                  <a:lnTo>
                    <a:pt x="612533" y="2687421"/>
                  </a:lnTo>
                  <a:lnTo>
                    <a:pt x="612533" y="2662885"/>
                  </a:lnTo>
                  <a:lnTo>
                    <a:pt x="611047" y="2662885"/>
                  </a:lnTo>
                  <a:lnTo>
                    <a:pt x="609561" y="2663621"/>
                  </a:lnTo>
                  <a:lnTo>
                    <a:pt x="597687" y="2663621"/>
                  </a:lnTo>
                  <a:lnTo>
                    <a:pt x="593979" y="2662885"/>
                  </a:lnTo>
                  <a:lnTo>
                    <a:pt x="592493" y="2660650"/>
                  </a:lnTo>
                  <a:lnTo>
                    <a:pt x="591007" y="2659227"/>
                  </a:lnTo>
                  <a:lnTo>
                    <a:pt x="589521" y="2655506"/>
                  </a:lnTo>
                  <a:lnTo>
                    <a:pt x="589521" y="2593771"/>
                  </a:lnTo>
                  <a:lnTo>
                    <a:pt x="612533" y="2593771"/>
                  </a:lnTo>
                  <a:lnTo>
                    <a:pt x="612533" y="2573020"/>
                  </a:lnTo>
                  <a:close/>
                </a:path>
                <a:path extrusionOk="0" h="2691765" w="1228089">
                  <a:moveTo>
                    <a:pt x="659307" y="2573020"/>
                  </a:moveTo>
                  <a:lnTo>
                    <a:pt x="628116" y="2573020"/>
                  </a:lnTo>
                  <a:lnTo>
                    <a:pt x="628116" y="2687421"/>
                  </a:lnTo>
                  <a:lnTo>
                    <a:pt x="659307" y="2687421"/>
                  </a:lnTo>
                  <a:lnTo>
                    <a:pt x="659307" y="2573020"/>
                  </a:lnTo>
                  <a:close/>
                </a:path>
                <a:path extrusionOk="0" h="2691765" w="1228089">
                  <a:moveTo>
                    <a:pt x="659307" y="2529141"/>
                  </a:moveTo>
                  <a:lnTo>
                    <a:pt x="628116" y="2529141"/>
                  </a:lnTo>
                  <a:lnTo>
                    <a:pt x="628116" y="2555163"/>
                  </a:lnTo>
                  <a:lnTo>
                    <a:pt x="659307" y="2555163"/>
                  </a:lnTo>
                  <a:lnTo>
                    <a:pt x="659307" y="2529141"/>
                  </a:lnTo>
                  <a:close/>
                </a:path>
                <a:path extrusionOk="0" h="2691765" w="1228089">
                  <a:moveTo>
                    <a:pt x="745426" y="2529878"/>
                  </a:moveTo>
                  <a:lnTo>
                    <a:pt x="740219" y="2529878"/>
                  </a:lnTo>
                  <a:lnTo>
                    <a:pt x="737260" y="2529141"/>
                  </a:lnTo>
                  <a:lnTo>
                    <a:pt x="729094" y="2529141"/>
                  </a:lnTo>
                  <a:lnTo>
                    <a:pt x="692810" y="2550058"/>
                  </a:lnTo>
                  <a:lnTo>
                    <a:pt x="690486" y="2564092"/>
                  </a:lnTo>
                  <a:lnTo>
                    <a:pt x="690486" y="2573020"/>
                  </a:lnTo>
                  <a:lnTo>
                    <a:pt x="671918" y="2573020"/>
                  </a:lnTo>
                  <a:lnTo>
                    <a:pt x="671918" y="2593771"/>
                  </a:lnTo>
                  <a:lnTo>
                    <a:pt x="690486" y="2593771"/>
                  </a:lnTo>
                  <a:lnTo>
                    <a:pt x="690486" y="2687421"/>
                  </a:lnTo>
                  <a:lnTo>
                    <a:pt x="691222" y="2687421"/>
                  </a:lnTo>
                  <a:lnTo>
                    <a:pt x="722414" y="2687421"/>
                  </a:lnTo>
                  <a:lnTo>
                    <a:pt x="722414" y="2593771"/>
                  </a:lnTo>
                  <a:lnTo>
                    <a:pt x="743940" y="2593771"/>
                  </a:lnTo>
                  <a:lnTo>
                    <a:pt x="743940" y="2573020"/>
                  </a:lnTo>
                  <a:lnTo>
                    <a:pt x="722414" y="2573020"/>
                  </a:lnTo>
                  <a:lnTo>
                    <a:pt x="722414" y="2561856"/>
                  </a:lnTo>
                  <a:lnTo>
                    <a:pt x="723150" y="2558148"/>
                  </a:lnTo>
                  <a:lnTo>
                    <a:pt x="725373" y="2555913"/>
                  </a:lnTo>
                  <a:lnTo>
                    <a:pt x="726859" y="2553678"/>
                  </a:lnTo>
                  <a:lnTo>
                    <a:pt x="730580" y="2552941"/>
                  </a:lnTo>
                  <a:lnTo>
                    <a:pt x="742454" y="2552941"/>
                  </a:lnTo>
                  <a:lnTo>
                    <a:pt x="745426" y="2553678"/>
                  </a:lnTo>
                  <a:lnTo>
                    <a:pt x="745426" y="2529878"/>
                  </a:lnTo>
                  <a:close/>
                </a:path>
                <a:path extrusionOk="0" h="2691765" w="1228089">
                  <a:moveTo>
                    <a:pt x="794435" y="2573020"/>
                  </a:moveTo>
                  <a:lnTo>
                    <a:pt x="763231" y="2573020"/>
                  </a:lnTo>
                  <a:lnTo>
                    <a:pt x="763231" y="2687421"/>
                  </a:lnTo>
                  <a:lnTo>
                    <a:pt x="794435" y="2687421"/>
                  </a:lnTo>
                  <a:lnTo>
                    <a:pt x="794435" y="2573020"/>
                  </a:lnTo>
                  <a:close/>
                </a:path>
                <a:path extrusionOk="0" h="2691765" w="1228089">
                  <a:moveTo>
                    <a:pt x="794435" y="2529141"/>
                  </a:moveTo>
                  <a:lnTo>
                    <a:pt x="763231" y="2529141"/>
                  </a:lnTo>
                  <a:lnTo>
                    <a:pt x="763231" y="2555163"/>
                  </a:lnTo>
                  <a:lnTo>
                    <a:pt x="794435" y="2555163"/>
                  </a:lnTo>
                  <a:lnTo>
                    <a:pt x="794435" y="2529141"/>
                  </a:lnTo>
                  <a:close/>
                </a:path>
                <a:path extrusionOk="0" h="2691765" w="1228089">
                  <a:moveTo>
                    <a:pt x="1228051" y="20739"/>
                  </a:moveTo>
                  <a:lnTo>
                    <a:pt x="1207325" y="20739"/>
                  </a:lnTo>
                  <a:lnTo>
                    <a:pt x="1207325" y="1327251"/>
                  </a:lnTo>
                  <a:lnTo>
                    <a:pt x="1228051" y="1327251"/>
                  </a:lnTo>
                  <a:lnTo>
                    <a:pt x="1228051" y="20739"/>
                  </a:lnTo>
                  <a:close/>
                </a:path>
                <a:path extrusionOk="0" h="2691765" w="1228089">
                  <a:moveTo>
                    <a:pt x="1228051" y="0"/>
                  </a:moveTo>
                  <a:lnTo>
                    <a:pt x="0" y="0"/>
                  </a:lnTo>
                  <a:lnTo>
                    <a:pt x="0" y="20320"/>
                  </a:lnTo>
                  <a:lnTo>
                    <a:pt x="0" y="1327696"/>
                  </a:lnTo>
                  <a:lnTo>
                    <a:pt x="0" y="1348016"/>
                  </a:lnTo>
                  <a:lnTo>
                    <a:pt x="1228051" y="1348016"/>
                  </a:lnTo>
                  <a:lnTo>
                    <a:pt x="1228051" y="1327696"/>
                  </a:lnTo>
                  <a:lnTo>
                    <a:pt x="20739" y="1327696"/>
                  </a:lnTo>
                  <a:lnTo>
                    <a:pt x="20739" y="20320"/>
                  </a:lnTo>
                  <a:lnTo>
                    <a:pt x="1228051" y="20320"/>
                  </a:lnTo>
                  <a:lnTo>
                    <a:pt x="12280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6" name="Google Shape;66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632588" y="5169387"/>
              <a:ext cx="208596" cy="1136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" name="Google Shape;67;p1"/>
            <p:cNvSpPr/>
            <p:nvPr/>
          </p:nvSpPr>
          <p:spPr>
            <a:xfrm>
              <a:off x="959243" y="5160479"/>
              <a:ext cx="905510" cy="247015"/>
            </a:xfrm>
            <a:custGeom>
              <a:rect b="b" l="l" r="r" t="t"/>
              <a:pathLst>
                <a:path extrusionOk="0" h="247014" w="905510">
                  <a:moveTo>
                    <a:pt x="882675" y="190233"/>
                  </a:moveTo>
                  <a:lnTo>
                    <a:pt x="0" y="190233"/>
                  </a:lnTo>
                  <a:lnTo>
                    <a:pt x="0" y="246697"/>
                  </a:lnTo>
                  <a:lnTo>
                    <a:pt x="882675" y="246697"/>
                  </a:lnTo>
                  <a:lnTo>
                    <a:pt x="882675" y="190233"/>
                  </a:lnTo>
                  <a:close/>
                </a:path>
                <a:path extrusionOk="0" h="247014" w="905510">
                  <a:moveTo>
                    <a:pt x="898283" y="7429"/>
                  </a:moveTo>
                  <a:lnTo>
                    <a:pt x="897915" y="6680"/>
                  </a:lnTo>
                  <a:lnTo>
                    <a:pt x="897534" y="5943"/>
                  </a:lnTo>
                  <a:lnTo>
                    <a:pt x="896797" y="5943"/>
                  </a:lnTo>
                  <a:lnTo>
                    <a:pt x="896797" y="7429"/>
                  </a:lnTo>
                  <a:lnTo>
                    <a:pt x="896797" y="8915"/>
                  </a:lnTo>
                  <a:lnTo>
                    <a:pt x="896048" y="10401"/>
                  </a:lnTo>
                  <a:lnTo>
                    <a:pt x="896048" y="11137"/>
                  </a:lnTo>
                  <a:lnTo>
                    <a:pt x="890854" y="11137"/>
                  </a:lnTo>
                  <a:lnTo>
                    <a:pt x="890854" y="6680"/>
                  </a:lnTo>
                  <a:lnTo>
                    <a:pt x="895311" y="6680"/>
                  </a:lnTo>
                  <a:lnTo>
                    <a:pt x="896048" y="7429"/>
                  </a:lnTo>
                  <a:lnTo>
                    <a:pt x="896797" y="7429"/>
                  </a:lnTo>
                  <a:lnTo>
                    <a:pt x="896797" y="5943"/>
                  </a:lnTo>
                  <a:lnTo>
                    <a:pt x="895311" y="5943"/>
                  </a:lnTo>
                  <a:lnTo>
                    <a:pt x="893826" y="5194"/>
                  </a:lnTo>
                  <a:lnTo>
                    <a:pt x="887882" y="5194"/>
                  </a:lnTo>
                  <a:lnTo>
                    <a:pt x="887882" y="17830"/>
                  </a:lnTo>
                  <a:lnTo>
                    <a:pt x="890104" y="17830"/>
                  </a:lnTo>
                  <a:lnTo>
                    <a:pt x="890104" y="12623"/>
                  </a:lnTo>
                  <a:lnTo>
                    <a:pt x="893826" y="12623"/>
                  </a:lnTo>
                  <a:lnTo>
                    <a:pt x="893826" y="13373"/>
                  </a:lnTo>
                  <a:lnTo>
                    <a:pt x="895311" y="14859"/>
                  </a:lnTo>
                  <a:lnTo>
                    <a:pt x="895311" y="17830"/>
                  </a:lnTo>
                  <a:lnTo>
                    <a:pt x="897534" y="17830"/>
                  </a:lnTo>
                  <a:lnTo>
                    <a:pt x="898283" y="17081"/>
                  </a:lnTo>
                  <a:lnTo>
                    <a:pt x="898283" y="14122"/>
                  </a:lnTo>
                  <a:lnTo>
                    <a:pt x="896797" y="12623"/>
                  </a:lnTo>
                  <a:lnTo>
                    <a:pt x="896048" y="12623"/>
                  </a:lnTo>
                  <a:lnTo>
                    <a:pt x="895311" y="11887"/>
                  </a:lnTo>
                  <a:lnTo>
                    <a:pt x="896797" y="11887"/>
                  </a:lnTo>
                  <a:lnTo>
                    <a:pt x="896797" y="11137"/>
                  </a:lnTo>
                  <a:lnTo>
                    <a:pt x="898283" y="9652"/>
                  </a:lnTo>
                  <a:lnTo>
                    <a:pt x="898283" y="7429"/>
                  </a:lnTo>
                  <a:close/>
                </a:path>
                <a:path extrusionOk="0" h="247014" w="905510">
                  <a:moveTo>
                    <a:pt x="904963" y="8915"/>
                  </a:moveTo>
                  <a:lnTo>
                    <a:pt x="903478" y="5943"/>
                  </a:lnTo>
                  <a:lnTo>
                    <a:pt x="903478" y="14859"/>
                  </a:lnTo>
                  <a:lnTo>
                    <a:pt x="900506" y="19316"/>
                  </a:lnTo>
                  <a:lnTo>
                    <a:pt x="898283" y="21551"/>
                  </a:lnTo>
                  <a:lnTo>
                    <a:pt x="896048" y="22288"/>
                  </a:lnTo>
                  <a:lnTo>
                    <a:pt x="890854" y="22288"/>
                  </a:lnTo>
                  <a:lnTo>
                    <a:pt x="888619" y="21551"/>
                  </a:lnTo>
                  <a:lnTo>
                    <a:pt x="884161" y="17081"/>
                  </a:lnTo>
                  <a:lnTo>
                    <a:pt x="883424" y="14859"/>
                  </a:lnTo>
                  <a:lnTo>
                    <a:pt x="883424" y="8915"/>
                  </a:lnTo>
                  <a:lnTo>
                    <a:pt x="884161" y="6680"/>
                  </a:lnTo>
                  <a:lnTo>
                    <a:pt x="888619" y="2222"/>
                  </a:lnTo>
                  <a:lnTo>
                    <a:pt x="890854" y="1485"/>
                  </a:lnTo>
                  <a:lnTo>
                    <a:pt x="896048" y="1485"/>
                  </a:lnTo>
                  <a:lnTo>
                    <a:pt x="898283" y="2222"/>
                  </a:lnTo>
                  <a:lnTo>
                    <a:pt x="899769" y="4457"/>
                  </a:lnTo>
                  <a:lnTo>
                    <a:pt x="901992" y="6680"/>
                  </a:lnTo>
                  <a:lnTo>
                    <a:pt x="902741" y="8915"/>
                  </a:lnTo>
                  <a:lnTo>
                    <a:pt x="902741" y="11887"/>
                  </a:lnTo>
                  <a:lnTo>
                    <a:pt x="903478" y="14859"/>
                  </a:lnTo>
                  <a:lnTo>
                    <a:pt x="903478" y="5943"/>
                  </a:lnTo>
                  <a:lnTo>
                    <a:pt x="899020" y="1485"/>
                  </a:lnTo>
                  <a:lnTo>
                    <a:pt x="896048" y="0"/>
                  </a:lnTo>
                  <a:lnTo>
                    <a:pt x="890104" y="0"/>
                  </a:lnTo>
                  <a:lnTo>
                    <a:pt x="887133" y="1485"/>
                  </a:lnTo>
                  <a:lnTo>
                    <a:pt x="882675" y="5943"/>
                  </a:lnTo>
                  <a:lnTo>
                    <a:pt x="881189" y="8915"/>
                  </a:lnTo>
                  <a:lnTo>
                    <a:pt x="881189" y="14859"/>
                  </a:lnTo>
                  <a:lnTo>
                    <a:pt x="882675" y="17830"/>
                  </a:lnTo>
                  <a:lnTo>
                    <a:pt x="887133" y="22288"/>
                  </a:lnTo>
                  <a:lnTo>
                    <a:pt x="890104" y="23774"/>
                  </a:lnTo>
                  <a:lnTo>
                    <a:pt x="896048" y="23774"/>
                  </a:lnTo>
                  <a:lnTo>
                    <a:pt x="899020" y="22288"/>
                  </a:lnTo>
                  <a:lnTo>
                    <a:pt x="903478" y="17830"/>
                  </a:lnTo>
                  <a:lnTo>
                    <a:pt x="904963" y="14859"/>
                  </a:lnTo>
                  <a:lnTo>
                    <a:pt x="904963" y="89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8" name="Google Shape;68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601382" y="3999753"/>
              <a:ext cx="240544" cy="1620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" name="Google Shape;69;p1"/>
            <p:cNvSpPr/>
            <p:nvPr/>
          </p:nvSpPr>
          <p:spPr>
            <a:xfrm>
              <a:off x="957757" y="4225658"/>
              <a:ext cx="885190" cy="1085215"/>
            </a:xfrm>
            <a:custGeom>
              <a:rect b="b" l="l" r="r" t="t"/>
              <a:pathLst>
                <a:path extrusionOk="0" h="1085214" w="885189">
                  <a:moveTo>
                    <a:pt x="106159" y="1012101"/>
                  </a:moveTo>
                  <a:lnTo>
                    <a:pt x="82397" y="1012101"/>
                  </a:lnTo>
                  <a:lnTo>
                    <a:pt x="79921" y="1022324"/>
                  </a:lnTo>
                  <a:lnTo>
                    <a:pt x="74790" y="1030300"/>
                  </a:lnTo>
                  <a:lnTo>
                    <a:pt x="67157" y="1035507"/>
                  </a:lnTo>
                  <a:lnTo>
                    <a:pt x="57162" y="1037361"/>
                  </a:lnTo>
                  <a:lnTo>
                    <a:pt x="43014" y="1034173"/>
                  </a:lnTo>
                  <a:lnTo>
                    <a:pt x="33591" y="1025753"/>
                  </a:lnTo>
                  <a:lnTo>
                    <a:pt x="28346" y="1013853"/>
                  </a:lnTo>
                  <a:lnTo>
                    <a:pt x="26720" y="1000213"/>
                  </a:lnTo>
                  <a:lnTo>
                    <a:pt x="28346" y="986028"/>
                  </a:lnTo>
                  <a:lnTo>
                    <a:pt x="33591" y="973645"/>
                  </a:lnTo>
                  <a:lnTo>
                    <a:pt x="43014" y="964895"/>
                  </a:lnTo>
                  <a:lnTo>
                    <a:pt x="57162" y="961567"/>
                  </a:lnTo>
                  <a:lnTo>
                    <a:pt x="65786" y="963015"/>
                  </a:lnTo>
                  <a:lnTo>
                    <a:pt x="73304" y="967054"/>
                  </a:lnTo>
                  <a:lnTo>
                    <a:pt x="78879" y="973175"/>
                  </a:lnTo>
                  <a:lnTo>
                    <a:pt x="81661" y="980897"/>
                  </a:lnTo>
                  <a:lnTo>
                    <a:pt x="105422" y="980897"/>
                  </a:lnTo>
                  <a:lnTo>
                    <a:pt x="100063" y="963650"/>
                  </a:lnTo>
                  <a:lnTo>
                    <a:pt x="89357" y="951077"/>
                  </a:lnTo>
                  <a:lnTo>
                    <a:pt x="74612" y="943381"/>
                  </a:lnTo>
                  <a:lnTo>
                    <a:pt x="57162" y="940765"/>
                  </a:lnTo>
                  <a:lnTo>
                    <a:pt x="33858" y="945349"/>
                  </a:lnTo>
                  <a:lnTo>
                    <a:pt x="16611" y="957948"/>
                  </a:lnTo>
                  <a:lnTo>
                    <a:pt x="5905" y="976807"/>
                  </a:lnTo>
                  <a:lnTo>
                    <a:pt x="2222" y="1000213"/>
                  </a:lnTo>
                  <a:lnTo>
                    <a:pt x="5905" y="1022743"/>
                  </a:lnTo>
                  <a:lnTo>
                    <a:pt x="16611" y="1041171"/>
                  </a:lnTo>
                  <a:lnTo>
                    <a:pt x="33858" y="1053604"/>
                  </a:lnTo>
                  <a:lnTo>
                    <a:pt x="57162" y="1058164"/>
                  </a:lnTo>
                  <a:lnTo>
                    <a:pt x="76098" y="1054938"/>
                  </a:lnTo>
                  <a:lnTo>
                    <a:pt x="91122" y="1045718"/>
                  </a:lnTo>
                  <a:lnTo>
                    <a:pt x="101422" y="1031214"/>
                  </a:lnTo>
                  <a:lnTo>
                    <a:pt x="106159" y="1012101"/>
                  </a:lnTo>
                  <a:close/>
                </a:path>
                <a:path extrusionOk="0" h="1085214" w="885189">
                  <a:moveTo>
                    <a:pt x="199707" y="1015072"/>
                  </a:moveTo>
                  <a:lnTo>
                    <a:pt x="196761" y="997470"/>
                  </a:lnTo>
                  <a:lnTo>
                    <a:pt x="196723" y="997331"/>
                  </a:lnTo>
                  <a:lnTo>
                    <a:pt x="191579" y="989063"/>
                  </a:lnTo>
                  <a:lnTo>
                    <a:pt x="188290" y="983767"/>
                  </a:lnTo>
                  <a:lnTo>
                    <a:pt x="177431" y="976680"/>
                  </a:lnTo>
                  <a:lnTo>
                    <a:pt x="177431" y="1015072"/>
                  </a:lnTo>
                  <a:lnTo>
                    <a:pt x="176491" y="1024458"/>
                  </a:lnTo>
                  <a:lnTo>
                    <a:pt x="173253" y="1032814"/>
                  </a:lnTo>
                  <a:lnTo>
                    <a:pt x="167093" y="1038796"/>
                  </a:lnTo>
                  <a:lnTo>
                    <a:pt x="157378" y="1041082"/>
                  </a:lnTo>
                  <a:lnTo>
                    <a:pt x="148107" y="1038796"/>
                  </a:lnTo>
                  <a:lnTo>
                    <a:pt x="142163" y="1032814"/>
                  </a:lnTo>
                  <a:lnTo>
                    <a:pt x="139014" y="1024458"/>
                  </a:lnTo>
                  <a:lnTo>
                    <a:pt x="138087" y="1015072"/>
                  </a:lnTo>
                  <a:lnTo>
                    <a:pt x="139014" y="1005370"/>
                  </a:lnTo>
                  <a:lnTo>
                    <a:pt x="142163" y="997051"/>
                  </a:lnTo>
                  <a:lnTo>
                    <a:pt x="148107" y="991247"/>
                  </a:lnTo>
                  <a:lnTo>
                    <a:pt x="157378" y="989063"/>
                  </a:lnTo>
                  <a:lnTo>
                    <a:pt x="167093" y="991349"/>
                  </a:lnTo>
                  <a:lnTo>
                    <a:pt x="173253" y="997331"/>
                  </a:lnTo>
                  <a:lnTo>
                    <a:pt x="176491" y="1005674"/>
                  </a:lnTo>
                  <a:lnTo>
                    <a:pt x="177431" y="1015072"/>
                  </a:lnTo>
                  <a:lnTo>
                    <a:pt x="177431" y="976680"/>
                  </a:lnTo>
                  <a:lnTo>
                    <a:pt x="174955" y="975055"/>
                  </a:lnTo>
                  <a:lnTo>
                    <a:pt x="157378" y="971969"/>
                  </a:lnTo>
                  <a:lnTo>
                    <a:pt x="140246" y="975360"/>
                  </a:lnTo>
                  <a:lnTo>
                    <a:pt x="127139" y="984046"/>
                  </a:lnTo>
                  <a:lnTo>
                    <a:pt x="118757" y="997470"/>
                  </a:lnTo>
                  <a:lnTo>
                    <a:pt x="115811" y="1015072"/>
                  </a:lnTo>
                  <a:lnTo>
                    <a:pt x="118757" y="1032662"/>
                  </a:lnTo>
                  <a:lnTo>
                    <a:pt x="127139" y="1045997"/>
                  </a:lnTo>
                  <a:lnTo>
                    <a:pt x="140246" y="1054468"/>
                  </a:lnTo>
                  <a:lnTo>
                    <a:pt x="157378" y="1057427"/>
                  </a:lnTo>
                  <a:lnTo>
                    <a:pt x="174650" y="1054366"/>
                  </a:lnTo>
                  <a:lnTo>
                    <a:pt x="188010" y="1045718"/>
                  </a:lnTo>
                  <a:lnTo>
                    <a:pt x="191008" y="1041082"/>
                  </a:lnTo>
                  <a:lnTo>
                    <a:pt x="196646" y="1032344"/>
                  </a:lnTo>
                  <a:lnTo>
                    <a:pt x="199707" y="1015072"/>
                  </a:lnTo>
                  <a:close/>
                </a:path>
                <a:path extrusionOk="0" h="1085214" w="885189">
                  <a:moveTo>
                    <a:pt x="265772" y="972718"/>
                  </a:moveTo>
                  <a:lnTo>
                    <a:pt x="264287" y="971969"/>
                  </a:lnTo>
                  <a:lnTo>
                    <a:pt x="260578" y="971969"/>
                  </a:lnTo>
                  <a:lnTo>
                    <a:pt x="252450" y="973289"/>
                  </a:lnTo>
                  <a:lnTo>
                    <a:pt x="245084" y="976896"/>
                  </a:lnTo>
                  <a:lnTo>
                    <a:pt x="238963" y="982319"/>
                  </a:lnTo>
                  <a:lnTo>
                    <a:pt x="234594" y="989063"/>
                  </a:lnTo>
                  <a:lnTo>
                    <a:pt x="234594" y="974204"/>
                  </a:lnTo>
                  <a:lnTo>
                    <a:pt x="213067" y="974204"/>
                  </a:lnTo>
                  <a:lnTo>
                    <a:pt x="213067" y="1055941"/>
                  </a:lnTo>
                  <a:lnTo>
                    <a:pt x="235331" y="1055941"/>
                  </a:lnTo>
                  <a:lnTo>
                    <a:pt x="235331" y="1018794"/>
                  </a:lnTo>
                  <a:lnTo>
                    <a:pt x="236524" y="1008761"/>
                  </a:lnTo>
                  <a:lnTo>
                    <a:pt x="240347" y="1000493"/>
                  </a:lnTo>
                  <a:lnTo>
                    <a:pt x="247230" y="994854"/>
                  </a:lnTo>
                  <a:lnTo>
                    <a:pt x="257606" y="992784"/>
                  </a:lnTo>
                  <a:lnTo>
                    <a:pt x="263550" y="992784"/>
                  </a:lnTo>
                  <a:lnTo>
                    <a:pt x="265772" y="993521"/>
                  </a:lnTo>
                  <a:lnTo>
                    <a:pt x="265772" y="992784"/>
                  </a:lnTo>
                  <a:lnTo>
                    <a:pt x="265772" y="989063"/>
                  </a:lnTo>
                  <a:lnTo>
                    <a:pt x="265772" y="972718"/>
                  </a:lnTo>
                  <a:close/>
                </a:path>
                <a:path extrusionOk="0" h="1085214" w="885189">
                  <a:moveTo>
                    <a:pt x="359308" y="1016558"/>
                  </a:moveTo>
                  <a:lnTo>
                    <a:pt x="338950" y="976325"/>
                  </a:lnTo>
                  <a:lnTo>
                    <a:pt x="337045" y="975918"/>
                  </a:lnTo>
                  <a:lnTo>
                    <a:pt x="337045" y="1015072"/>
                  </a:lnTo>
                  <a:lnTo>
                    <a:pt x="336118" y="1024775"/>
                  </a:lnTo>
                  <a:lnTo>
                    <a:pt x="332955" y="1033094"/>
                  </a:lnTo>
                  <a:lnTo>
                    <a:pt x="327025" y="1038898"/>
                  </a:lnTo>
                  <a:lnTo>
                    <a:pt x="317741" y="1041082"/>
                  </a:lnTo>
                  <a:lnTo>
                    <a:pt x="308775" y="1038898"/>
                  </a:lnTo>
                  <a:lnTo>
                    <a:pt x="302793" y="1033094"/>
                  </a:lnTo>
                  <a:lnTo>
                    <a:pt x="299466" y="1024775"/>
                  </a:lnTo>
                  <a:lnTo>
                    <a:pt x="298437" y="1015072"/>
                  </a:lnTo>
                  <a:lnTo>
                    <a:pt x="299364" y="1005674"/>
                  </a:lnTo>
                  <a:lnTo>
                    <a:pt x="302514" y="997331"/>
                  </a:lnTo>
                  <a:lnTo>
                    <a:pt x="308457" y="991349"/>
                  </a:lnTo>
                  <a:lnTo>
                    <a:pt x="317741" y="989063"/>
                  </a:lnTo>
                  <a:lnTo>
                    <a:pt x="326707" y="991349"/>
                  </a:lnTo>
                  <a:lnTo>
                    <a:pt x="332676" y="997331"/>
                  </a:lnTo>
                  <a:lnTo>
                    <a:pt x="336003" y="1005674"/>
                  </a:lnTo>
                  <a:lnTo>
                    <a:pt x="337045" y="1015072"/>
                  </a:lnTo>
                  <a:lnTo>
                    <a:pt x="337045" y="975918"/>
                  </a:lnTo>
                  <a:lnTo>
                    <a:pt x="322186" y="972718"/>
                  </a:lnTo>
                  <a:lnTo>
                    <a:pt x="315137" y="973442"/>
                  </a:lnTo>
                  <a:lnTo>
                    <a:pt x="308648" y="975690"/>
                  </a:lnTo>
                  <a:lnTo>
                    <a:pt x="302983" y="979614"/>
                  </a:lnTo>
                  <a:lnTo>
                    <a:pt x="298437" y="985342"/>
                  </a:lnTo>
                  <a:lnTo>
                    <a:pt x="298437" y="974940"/>
                  </a:lnTo>
                  <a:lnTo>
                    <a:pt x="276910" y="974940"/>
                  </a:lnTo>
                  <a:lnTo>
                    <a:pt x="276910" y="1084922"/>
                  </a:lnTo>
                  <a:lnTo>
                    <a:pt x="299173" y="1084922"/>
                  </a:lnTo>
                  <a:lnTo>
                    <a:pt x="299173" y="1046276"/>
                  </a:lnTo>
                  <a:lnTo>
                    <a:pt x="303847" y="1051585"/>
                  </a:lnTo>
                  <a:lnTo>
                    <a:pt x="309753" y="1055293"/>
                  </a:lnTo>
                  <a:lnTo>
                    <a:pt x="316509" y="1057465"/>
                  </a:lnTo>
                  <a:lnTo>
                    <a:pt x="323684" y="1058164"/>
                  </a:lnTo>
                  <a:lnTo>
                    <a:pt x="339267" y="1054696"/>
                  </a:lnTo>
                  <a:lnTo>
                    <a:pt x="349402" y="1046276"/>
                  </a:lnTo>
                  <a:lnTo>
                    <a:pt x="350405" y="1045438"/>
                  </a:lnTo>
                  <a:lnTo>
                    <a:pt x="352590" y="1041082"/>
                  </a:lnTo>
                  <a:lnTo>
                    <a:pt x="357085" y="1032154"/>
                  </a:lnTo>
                  <a:lnTo>
                    <a:pt x="359308" y="1016558"/>
                  </a:lnTo>
                  <a:close/>
                </a:path>
                <a:path extrusionOk="0" h="1085214" w="885189">
                  <a:moveTo>
                    <a:pt x="454342" y="1015809"/>
                  </a:moveTo>
                  <a:lnTo>
                    <a:pt x="450964" y="997800"/>
                  </a:lnTo>
                  <a:lnTo>
                    <a:pt x="445427" y="989063"/>
                  </a:lnTo>
                  <a:lnTo>
                    <a:pt x="442366" y="984237"/>
                  </a:lnTo>
                  <a:lnTo>
                    <a:pt x="432066" y="977569"/>
                  </a:lnTo>
                  <a:lnTo>
                    <a:pt x="432066" y="1015072"/>
                  </a:lnTo>
                  <a:lnTo>
                    <a:pt x="430707" y="1024458"/>
                  </a:lnTo>
                  <a:lnTo>
                    <a:pt x="427329" y="1032814"/>
                  </a:lnTo>
                  <a:lnTo>
                    <a:pt x="421309" y="1038796"/>
                  </a:lnTo>
                  <a:lnTo>
                    <a:pt x="412026" y="1041082"/>
                  </a:lnTo>
                  <a:lnTo>
                    <a:pt x="402742" y="1038796"/>
                  </a:lnTo>
                  <a:lnTo>
                    <a:pt x="396798" y="1032814"/>
                  </a:lnTo>
                  <a:lnTo>
                    <a:pt x="393649" y="1024458"/>
                  </a:lnTo>
                  <a:lnTo>
                    <a:pt x="392722" y="1015072"/>
                  </a:lnTo>
                  <a:lnTo>
                    <a:pt x="393649" y="1005370"/>
                  </a:lnTo>
                  <a:lnTo>
                    <a:pt x="396798" y="997051"/>
                  </a:lnTo>
                  <a:lnTo>
                    <a:pt x="402742" y="991247"/>
                  </a:lnTo>
                  <a:lnTo>
                    <a:pt x="412026" y="989063"/>
                  </a:lnTo>
                  <a:lnTo>
                    <a:pt x="421411" y="991349"/>
                  </a:lnTo>
                  <a:lnTo>
                    <a:pt x="427609" y="997331"/>
                  </a:lnTo>
                  <a:lnTo>
                    <a:pt x="431025" y="1005674"/>
                  </a:lnTo>
                  <a:lnTo>
                    <a:pt x="432066" y="1015072"/>
                  </a:lnTo>
                  <a:lnTo>
                    <a:pt x="432066" y="977569"/>
                  </a:lnTo>
                  <a:lnTo>
                    <a:pt x="429183" y="975690"/>
                  </a:lnTo>
                  <a:lnTo>
                    <a:pt x="412026" y="972718"/>
                  </a:lnTo>
                  <a:lnTo>
                    <a:pt x="394881" y="975791"/>
                  </a:lnTo>
                  <a:lnTo>
                    <a:pt x="381774" y="984516"/>
                  </a:lnTo>
                  <a:lnTo>
                    <a:pt x="373392" y="998105"/>
                  </a:lnTo>
                  <a:lnTo>
                    <a:pt x="370446" y="1015809"/>
                  </a:lnTo>
                  <a:lnTo>
                    <a:pt x="373392" y="1033411"/>
                  </a:lnTo>
                  <a:lnTo>
                    <a:pt x="381774" y="1046746"/>
                  </a:lnTo>
                  <a:lnTo>
                    <a:pt x="394881" y="1055204"/>
                  </a:lnTo>
                  <a:lnTo>
                    <a:pt x="412026" y="1058164"/>
                  </a:lnTo>
                  <a:lnTo>
                    <a:pt x="429285" y="1055103"/>
                  </a:lnTo>
                  <a:lnTo>
                    <a:pt x="442645" y="1046467"/>
                  </a:lnTo>
                  <a:lnTo>
                    <a:pt x="446125" y="1041082"/>
                  </a:lnTo>
                  <a:lnTo>
                    <a:pt x="451281" y="1033094"/>
                  </a:lnTo>
                  <a:lnTo>
                    <a:pt x="454342" y="1015809"/>
                  </a:lnTo>
                  <a:close/>
                </a:path>
                <a:path extrusionOk="0" h="1085214" w="885189">
                  <a:moveTo>
                    <a:pt x="521157" y="972718"/>
                  </a:moveTo>
                  <a:lnTo>
                    <a:pt x="519671" y="971969"/>
                  </a:lnTo>
                  <a:lnTo>
                    <a:pt x="515962" y="971969"/>
                  </a:lnTo>
                  <a:lnTo>
                    <a:pt x="507822" y="973289"/>
                  </a:lnTo>
                  <a:lnTo>
                    <a:pt x="500456" y="976896"/>
                  </a:lnTo>
                  <a:lnTo>
                    <a:pt x="494347" y="982319"/>
                  </a:lnTo>
                  <a:lnTo>
                    <a:pt x="489978" y="989063"/>
                  </a:lnTo>
                  <a:lnTo>
                    <a:pt x="489978" y="974204"/>
                  </a:lnTo>
                  <a:lnTo>
                    <a:pt x="468439" y="974204"/>
                  </a:lnTo>
                  <a:lnTo>
                    <a:pt x="468439" y="1055941"/>
                  </a:lnTo>
                  <a:lnTo>
                    <a:pt x="490715" y="1055941"/>
                  </a:lnTo>
                  <a:lnTo>
                    <a:pt x="490715" y="1018794"/>
                  </a:lnTo>
                  <a:lnTo>
                    <a:pt x="491896" y="1008761"/>
                  </a:lnTo>
                  <a:lnTo>
                    <a:pt x="495731" y="1000493"/>
                  </a:lnTo>
                  <a:lnTo>
                    <a:pt x="502615" y="994854"/>
                  </a:lnTo>
                  <a:lnTo>
                    <a:pt x="512991" y="992784"/>
                  </a:lnTo>
                  <a:lnTo>
                    <a:pt x="518922" y="992784"/>
                  </a:lnTo>
                  <a:lnTo>
                    <a:pt x="521157" y="993521"/>
                  </a:lnTo>
                  <a:lnTo>
                    <a:pt x="521157" y="992784"/>
                  </a:lnTo>
                  <a:lnTo>
                    <a:pt x="521157" y="989063"/>
                  </a:lnTo>
                  <a:lnTo>
                    <a:pt x="521157" y="972718"/>
                  </a:lnTo>
                  <a:close/>
                </a:path>
                <a:path extrusionOk="0" h="1085214" w="885189">
                  <a:moveTo>
                    <a:pt x="604304" y="1055941"/>
                  </a:moveTo>
                  <a:lnTo>
                    <a:pt x="602068" y="1052969"/>
                  </a:lnTo>
                  <a:lnTo>
                    <a:pt x="601548" y="1047775"/>
                  </a:lnTo>
                  <a:lnTo>
                    <a:pt x="601332" y="1045540"/>
                  </a:lnTo>
                  <a:lnTo>
                    <a:pt x="601332" y="1042568"/>
                  </a:lnTo>
                  <a:lnTo>
                    <a:pt x="601332" y="1015809"/>
                  </a:lnTo>
                  <a:lnTo>
                    <a:pt x="601332" y="995756"/>
                  </a:lnTo>
                  <a:lnTo>
                    <a:pt x="599262" y="988326"/>
                  </a:lnTo>
                  <a:lnTo>
                    <a:pt x="598055" y="984008"/>
                  </a:lnTo>
                  <a:lnTo>
                    <a:pt x="589635" y="976985"/>
                  </a:lnTo>
                  <a:lnTo>
                    <a:pt x="580542" y="974305"/>
                  </a:lnTo>
                  <a:lnTo>
                    <a:pt x="580542" y="1015809"/>
                  </a:lnTo>
                  <a:lnTo>
                    <a:pt x="580542" y="1023988"/>
                  </a:lnTo>
                  <a:lnTo>
                    <a:pt x="579805" y="1023988"/>
                  </a:lnTo>
                  <a:lnTo>
                    <a:pt x="579424" y="1029081"/>
                  </a:lnTo>
                  <a:lnTo>
                    <a:pt x="577291" y="1035227"/>
                  </a:lnTo>
                  <a:lnTo>
                    <a:pt x="571969" y="1040396"/>
                  </a:lnTo>
                  <a:lnTo>
                    <a:pt x="561987" y="1042568"/>
                  </a:lnTo>
                  <a:lnTo>
                    <a:pt x="554558" y="1042568"/>
                  </a:lnTo>
                  <a:lnTo>
                    <a:pt x="548614" y="1040333"/>
                  </a:lnTo>
                  <a:lnTo>
                    <a:pt x="548614" y="1023988"/>
                  </a:lnTo>
                  <a:lnTo>
                    <a:pt x="554558" y="1021753"/>
                  </a:lnTo>
                  <a:lnTo>
                    <a:pt x="561987" y="1020267"/>
                  </a:lnTo>
                  <a:lnTo>
                    <a:pt x="568667" y="1018794"/>
                  </a:lnTo>
                  <a:lnTo>
                    <a:pt x="576834" y="1018794"/>
                  </a:lnTo>
                  <a:lnTo>
                    <a:pt x="580542" y="1015809"/>
                  </a:lnTo>
                  <a:lnTo>
                    <a:pt x="580542" y="974305"/>
                  </a:lnTo>
                  <a:lnTo>
                    <a:pt x="578154" y="973594"/>
                  </a:lnTo>
                  <a:lnTo>
                    <a:pt x="565696" y="972718"/>
                  </a:lnTo>
                  <a:lnTo>
                    <a:pt x="552373" y="973988"/>
                  </a:lnTo>
                  <a:lnTo>
                    <a:pt x="540359" y="978382"/>
                  </a:lnTo>
                  <a:lnTo>
                    <a:pt x="531558" y="986828"/>
                  </a:lnTo>
                  <a:lnTo>
                    <a:pt x="527837" y="1000213"/>
                  </a:lnTo>
                  <a:lnTo>
                    <a:pt x="550100" y="1000213"/>
                  </a:lnTo>
                  <a:lnTo>
                    <a:pt x="550849" y="991285"/>
                  </a:lnTo>
                  <a:lnTo>
                    <a:pt x="556044" y="988326"/>
                  </a:lnTo>
                  <a:lnTo>
                    <a:pt x="573125" y="988326"/>
                  </a:lnTo>
                  <a:lnTo>
                    <a:pt x="579056" y="989799"/>
                  </a:lnTo>
                  <a:lnTo>
                    <a:pt x="579056" y="999464"/>
                  </a:lnTo>
                  <a:lnTo>
                    <a:pt x="577291" y="1004112"/>
                  </a:lnTo>
                  <a:lnTo>
                    <a:pt x="571639" y="1006525"/>
                  </a:lnTo>
                  <a:lnTo>
                    <a:pt x="563194" y="1007821"/>
                  </a:lnTo>
                  <a:lnTo>
                    <a:pt x="553072" y="1009129"/>
                  </a:lnTo>
                  <a:lnTo>
                    <a:pt x="542836" y="1011288"/>
                  </a:lnTo>
                  <a:lnTo>
                    <a:pt x="534047" y="1015263"/>
                  </a:lnTo>
                  <a:lnTo>
                    <a:pt x="527913" y="1022299"/>
                  </a:lnTo>
                  <a:lnTo>
                    <a:pt x="525602" y="1033653"/>
                  </a:lnTo>
                  <a:lnTo>
                    <a:pt x="527710" y="1044371"/>
                  </a:lnTo>
                  <a:lnTo>
                    <a:pt x="533501" y="1052042"/>
                  </a:lnTo>
                  <a:lnTo>
                    <a:pt x="542213" y="1056640"/>
                  </a:lnTo>
                  <a:lnTo>
                    <a:pt x="553072" y="1058164"/>
                  </a:lnTo>
                  <a:lnTo>
                    <a:pt x="560400" y="1057592"/>
                  </a:lnTo>
                  <a:lnTo>
                    <a:pt x="567639" y="1055751"/>
                  </a:lnTo>
                  <a:lnTo>
                    <a:pt x="574471" y="1052525"/>
                  </a:lnTo>
                  <a:lnTo>
                    <a:pt x="580542" y="1047775"/>
                  </a:lnTo>
                  <a:lnTo>
                    <a:pt x="580542" y="1050734"/>
                  </a:lnTo>
                  <a:lnTo>
                    <a:pt x="581291" y="1052969"/>
                  </a:lnTo>
                  <a:lnTo>
                    <a:pt x="582028" y="1055941"/>
                  </a:lnTo>
                  <a:lnTo>
                    <a:pt x="604304" y="1055941"/>
                  </a:lnTo>
                  <a:close/>
                </a:path>
                <a:path extrusionOk="0" h="1085214" w="885189">
                  <a:moveTo>
                    <a:pt x="654761" y="549897"/>
                  </a:moveTo>
                  <a:lnTo>
                    <a:pt x="648462" y="506298"/>
                  </a:lnTo>
                  <a:lnTo>
                    <a:pt x="629907" y="470293"/>
                  </a:lnTo>
                  <a:lnTo>
                    <a:pt x="599668" y="443623"/>
                  </a:lnTo>
                  <a:lnTo>
                    <a:pt x="587971" y="439229"/>
                  </a:lnTo>
                  <a:lnTo>
                    <a:pt x="587971" y="547674"/>
                  </a:lnTo>
                  <a:lnTo>
                    <a:pt x="581266" y="585038"/>
                  </a:lnTo>
                  <a:lnTo>
                    <a:pt x="562165" y="613625"/>
                  </a:lnTo>
                  <a:lnTo>
                    <a:pt x="532218" y="631901"/>
                  </a:lnTo>
                  <a:lnTo>
                    <a:pt x="492950" y="638327"/>
                  </a:lnTo>
                  <a:lnTo>
                    <a:pt x="324421" y="638327"/>
                  </a:lnTo>
                  <a:lnTo>
                    <a:pt x="324421" y="463689"/>
                  </a:lnTo>
                  <a:lnTo>
                    <a:pt x="478091" y="463689"/>
                  </a:lnTo>
                  <a:lnTo>
                    <a:pt x="519061" y="467626"/>
                  </a:lnTo>
                  <a:lnTo>
                    <a:pt x="554189" y="481164"/>
                  </a:lnTo>
                  <a:lnTo>
                    <a:pt x="578739" y="506971"/>
                  </a:lnTo>
                  <a:lnTo>
                    <a:pt x="587971" y="547674"/>
                  </a:lnTo>
                  <a:lnTo>
                    <a:pt x="587971" y="439229"/>
                  </a:lnTo>
                  <a:lnTo>
                    <a:pt x="558279" y="428053"/>
                  </a:lnTo>
                  <a:lnTo>
                    <a:pt x="558279" y="426567"/>
                  </a:lnTo>
                  <a:lnTo>
                    <a:pt x="589724" y="408279"/>
                  </a:lnTo>
                  <a:lnTo>
                    <a:pt x="590003" y="407974"/>
                  </a:lnTo>
                  <a:lnTo>
                    <a:pt x="613321" y="382892"/>
                  </a:lnTo>
                  <a:lnTo>
                    <a:pt x="628142" y="351091"/>
                  </a:lnTo>
                  <a:lnTo>
                    <a:pt x="633272" y="313588"/>
                  </a:lnTo>
                  <a:lnTo>
                    <a:pt x="628688" y="278930"/>
                  </a:lnTo>
                  <a:lnTo>
                    <a:pt x="616102" y="249682"/>
                  </a:lnTo>
                  <a:lnTo>
                    <a:pt x="613740" y="246722"/>
                  </a:lnTo>
                  <a:lnTo>
                    <a:pt x="597242" y="226009"/>
                  </a:lnTo>
                  <a:lnTo>
                    <a:pt x="573862" y="208051"/>
                  </a:lnTo>
                  <a:lnTo>
                    <a:pt x="566445" y="205168"/>
                  </a:lnTo>
                  <a:lnTo>
                    <a:pt x="566445" y="326974"/>
                  </a:lnTo>
                  <a:lnTo>
                    <a:pt x="560374" y="361886"/>
                  </a:lnTo>
                  <a:lnTo>
                    <a:pt x="541286" y="387261"/>
                  </a:lnTo>
                  <a:lnTo>
                    <a:pt x="507873" y="402742"/>
                  </a:lnTo>
                  <a:lnTo>
                    <a:pt x="458787" y="407974"/>
                  </a:lnTo>
                  <a:lnTo>
                    <a:pt x="324421" y="407974"/>
                  </a:lnTo>
                  <a:lnTo>
                    <a:pt x="324421" y="246722"/>
                  </a:lnTo>
                  <a:lnTo>
                    <a:pt x="458787" y="246722"/>
                  </a:lnTo>
                  <a:lnTo>
                    <a:pt x="500037" y="249339"/>
                  </a:lnTo>
                  <a:lnTo>
                    <a:pt x="534327" y="260375"/>
                  </a:lnTo>
                  <a:lnTo>
                    <a:pt x="557758" y="284657"/>
                  </a:lnTo>
                  <a:lnTo>
                    <a:pt x="566445" y="326974"/>
                  </a:lnTo>
                  <a:lnTo>
                    <a:pt x="566445" y="205168"/>
                  </a:lnTo>
                  <a:lnTo>
                    <a:pt x="546404" y="197332"/>
                  </a:lnTo>
                  <a:lnTo>
                    <a:pt x="512343" y="191833"/>
                  </a:lnTo>
                  <a:lnTo>
                    <a:pt x="475627" y="189801"/>
                  </a:lnTo>
                  <a:lnTo>
                    <a:pt x="440232" y="189522"/>
                  </a:lnTo>
                  <a:lnTo>
                    <a:pt x="257606" y="189522"/>
                  </a:lnTo>
                  <a:lnTo>
                    <a:pt x="257606" y="695540"/>
                  </a:lnTo>
                  <a:lnTo>
                    <a:pt x="501853" y="695540"/>
                  </a:lnTo>
                  <a:lnTo>
                    <a:pt x="556247" y="687603"/>
                  </a:lnTo>
                  <a:lnTo>
                    <a:pt x="598970" y="665886"/>
                  </a:lnTo>
                  <a:lnTo>
                    <a:pt x="629805" y="633590"/>
                  </a:lnTo>
                  <a:lnTo>
                    <a:pt x="648487" y="593864"/>
                  </a:lnTo>
                  <a:lnTo>
                    <a:pt x="654761" y="549897"/>
                  </a:lnTo>
                  <a:close/>
                </a:path>
                <a:path extrusionOk="0" h="1085214" w="885189">
                  <a:moveTo>
                    <a:pt x="663676" y="974940"/>
                  </a:moveTo>
                  <a:lnTo>
                    <a:pt x="647331" y="974940"/>
                  </a:lnTo>
                  <a:lnTo>
                    <a:pt x="647331" y="950429"/>
                  </a:lnTo>
                  <a:lnTo>
                    <a:pt x="625106" y="950429"/>
                  </a:lnTo>
                  <a:lnTo>
                    <a:pt x="625106" y="974940"/>
                  </a:lnTo>
                  <a:lnTo>
                    <a:pt x="611720" y="974940"/>
                  </a:lnTo>
                  <a:lnTo>
                    <a:pt x="611720" y="989799"/>
                  </a:lnTo>
                  <a:lnTo>
                    <a:pt x="625106" y="989799"/>
                  </a:lnTo>
                  <a:lnTo>
                    <a:pt x="625106" y="1037361"/>
                  </a:lnTo>
                  <a:lnTo>
                    <a:pt x="627176" y="1047280"/>
                  </a:lnTo>
                  <a:lnTo>
                    <a:pt x="632714" y="1053160"/>
                  </a:lnTo>
                  <a:lnTo>
                    <a:pt x="640753" y="1055966"/>
                  </a:lnTo>
                  <a:lnTo>
                    <a:pt x="650303" y="1056690"/>
                  </a:lnTo>
                  <a:lnTo>
                    <a:pt x="659218" y="1056690"/>
                  </a:lnTo>
                  <a:lnTo>
                    <a:pt x="663676" y="1055941"/>
                  </a:lnTo>
                  <a:lnTo>
                    <a:pt x="663676" y="1038847"/>
                  </a:lnTo>
                  <a:lnTo>
                    <a:pt x="661454" y="1039596"/>
                  </a:lnTo>
                  <a:lnTo>
                    <a:pt x="649566" y="1039596"/>
                  </a:lnTo>
                  <a:lnTo>
                    <a:pt x="647331" y="1037361"/>
                  </a:lnTo>
                  <a:lnTo>
                    <a:pt x="647331" y="989799"/>
                  </a:lnTo>
                  <a:lnTo>
                    <a:pt x="663676" y="989799"/>
                  </a:lnTo>
                  <a:lnTo>
                    <a:pt x="663676" y="974940"/>
                  </a:lnTo>
                  <a:close/>
                </a:path>
                <a:path extrusionOk="0" h="1085214" w="885189">
                  <a:moveTo>
                    <a:pt x="884910" y="442874"/>
                  </a:moveTo>
                  <a:lnTo>
                    <a:pt x="882307" y="394639"/>
                  </a:lnTo>
                  <a:lnTo>
                    <a:pt x="874725" y="348119"/>
                  </a:lnTo>
                  <a:lnTo>
                    <a:pt x="862342" y="302945"/>
                  </a:lnTo>
                  <a:lnTo>
                    <a:pt x="845515" y="260032"/>
                  </a:lnTo>
                  <a:lnTo>
                    <a:pt x="827011" y="224320"/>
                  </a:lnTo>
                  <a:lnTo>
                    <a:pt x="827011" y="442874"/>
                  </a:lnTo>
                  <a:lnTo>
                    <a:pt x="824014" y="491147"/>
                  </a:lnTo>
                  <a:lnTo>
                    <a:pt x="815263" y="537641"/>
                  </a:lnTo>
                  <a:lnTo>
                    <a:pt x="801116" y="581977"/>
                  </a:lnTo>
                  <a:lnTo>
                    <a:pt x="781939" y="623811"/>
                  </a:lnTo>
                  <a:lnTo>
                    <a:pt x="758088" y="662774"/>
                  </a:lnTo>
                  <a:lnTo>
                    <a:pt x="729932" y="698512"/>
                  </a:lnTo>
                  <a:lnTo>
                    <a:pt x="697826" y="730643"/>
                  </a:lnTo>
                  <a:lnTo>
                    <a:pt x="662127" y="758837"/>
                  </a:lnTo>
                  <a:lnTo>
                    <a:pt x="623201" y="782701"/>
                  </a:lnTo>
                  <a:lnTo>
                    <a:pt x="581418" y="801903"/>
                  </a:lnTo>
                  <a:lnTo>
                    <a:pt x="537121" y="816051"/>
                  </a:lnTo>
                  <a:lnTo>
                    <a:pt x="490677" y="824814"/>
                  </a:lnTo>
                  <a:lnTo>
                    <a:pt x="442455" y="827811"/>
                  </a:lnTo>
                  <a:lnTo>
                    <a:pt x="394233" y="824814"/>
                  </a:lnTo>
                  <a:lnTo>
                    <a:pt x="347789" y="816051"/>
                  </a:lnTo>
                  <a:lnTo>
                    <a:pt x="303491" y="801903"/>
                  </a:lnTo>
                  <a:lnTo>
                    <a:pt x="261708" y="782701"/>
                  </a:lnTo>
                  <a:lnTo>
                    <a:pt x="222783" y="758837"/>
                  </a:lnTo>
                  <a:lnTo>
                    <a:pt x="187083" y="730643"/>
                  </a:lnTo>
                  <a:lnTo>
                    <a:pt x="154978" y="698512"/>
                  </a:lnTo>
                  <a:lnTo>
                    <a:pt x="126822" y="662774"/>
                  </a:lnTo>
                  <a:lnTo>
                    <a:pt x="102971" y="623811"/>
                  </a:lnTo>
                  <a:lnTo>
                    <a:pt x="83794" y="581977"/>
                  </a:lnTo>
                  <a:lnTo>
                    <a:pt x="69646" y="537641"/>
                  </a:lnTo>
                  <a:lnTo>
                    <a:pt x="60896" y="491109"/>
                  </a:lnTo>
                  <a:lnTo>
                    <a:pt x="57899" y="442874"/>
                  </a:lnTo>
                  <a:lnTo>
                    <a:pt x="61061" y="394500"/>
                  </a:lnTo>
                  <a:lnTo>
                    <a:pt x="69900" y="348119"/>
                  </a:lnTo>
                  <a:lnTo>
                    <a:pt x="84099" y="303784"/>
                  </a:lnTo>
                  <a:lnTo>
                    <a:pt x="103301" y="261950"/>
                  </a:lnTo>
                  <a:lnTo>
                    <a:pt x="127139" y="222986"/>
                  </a:lnTo>
                  <a:lnTo>
                    <a:pt x="155282" y="187261"/>
                  </a:lnTo>
                  <a:lnTo>
                    <a:pt x="187337" y="155117"/>
                  </a:lnTo>
                  <a:lnTo>
                    <a:pt x="222986" y="126936"/>
                  </a:lnTo>
                  <a:lnTo>
                    <a:pt x="261848" y="103060"/>
                  </a:lnTo>
                  <a:lnTo>
                    <a:pt x="303593" y="83870"/>
                  </a:lnTo>
                  <a:lnTo>
                    <a:pt x="347840" y="69710"/>
                  </a:lnTo>
                  <a:lnTo>
                    <a:pt x="394246" y="60947"/>
                  </a:lnTo>
                  <a:lnTo>
                    <a:pt x="442455" y="57950"/>
                  </a:lnTo>
                  <a:lnTo>
                    <a:pt x="490677" y="60947"/>
                  </a:lnTo>
                  <a:lnTo>
                    <a:pt x="537121" y="69710"/>
                  </a:lnTo>
                  <a:lnTo>
                    <a:pt x="581418" y="83870"/>
                  </a:lnTo>
                  <a:lnTo>
                    <a:pt x="623201" y="103060"/>
                  </a:lnTo>
                  <a:lnTo>
                    <a:pt x="662127" y="126936"/>
                  </a:lnTo>
                  <a:lnTo>
                    <a:pt x="697826" y="155117"/>
                  </a:lnTo>
                  <a:lnTo>
                    <a:pt x="729932" y="187261"/>
                  </a:lnTo>
                  <a:lnTo>
                    <a:pt x="758088" y="222986"/>
                  </a:lnTo>
                  <a:lnTo>
                    <a:pt x="781939" y="261950"/>
                  </a:lnTo>
                  <a:lnTo>
                    <a:pt x="801116" y="303784"/>
                  </a:lnTo>
                  <a:lnTo>
                    <a:pt x="815263" y="348119"/>
                  </a:lnTo>
                  <a:lnTo>
                    <a:pt x="824014" y="394639"/>
                  </a:lnTo>
                  <a:lnTo>
                    <a:pt x="827011" y="442874"/>
                  </a:lnTo>
                  <a:lnTo>
                    <a:pt x="827011" y="224320"/>
                  </a:lnTo>
                  <a:lnTo>
                    <a:pt x="799515" y="181381"/>
                  </a:lnTo>
                  <a:lnTo>
                    <a:pt x="770877" y="146215"/>
                  </a:lnTo>
                  <a:lnTo>
                    <a:pt x="738860" y="114160"/>
                  </a:lnTo>
                  <a:lnTo>
                    <a:pt x="703719" y="85496"/>
                  </a:lnTo>
                  <a:lnTo>
                    <a:pt x="665721" y="60502"/>
                  </a:lnTo>
                  <a:lnTo>
                    <a:pt x="625144" y="39446"/>
                  </a:lnTo>
                  <a:lnTo>
                    <a:pt x="582269" y="22593"/>
                  </a:lnTo>
                  <a:lnTo>
                    <a:pt x="537337" y="10223"/>
                  </a:lnTo>
                  <a:lnTo>
                    <a:pt x="490651" y="2603"/>
                  </a:lnTo>
                  <a:lnTo>
                    <a:pt x="442455" y="0"/>
                  </a:lnTo>
                  <a:lnTo>
                    <a:pt x="394271" y="2463"/>
                  </a:lnTo>
                  <a:lnTo>
                    <a:pt x="347573" y="9969"/>
                  </a:lnTo>
                  <a:lnTo>
                    <a:pt x="302653" y="22237"/>
                  </a:lnTo>
                  <a:lnTo>
                    <a:pt x="259765" y="39001"/>
                  </a:lnTo>
                  <a:lnTo>
                    <a:pt x="219189" y="60007"/>
                  </a:lnTo>
                  <a:lnTo>
                    <a:pt x="181203" y="84963"/>
                  </a:lnTo>
                  <a:lnTo>
                    <a:pt x="146062" y="113601"/>
                  </a:lnTo>
                  <a:lnTo>
                    <a:pt x="114033" y="145656"/>
                  </a:lnTo>
                  <a:lnTo>
                    <a:pt x="85407" y="180848"/>
                  </a:lnTo>
                  <a:lnTo>
                    <a:pt x="60439" y="218922"/>
                  </a:lnTo>
                  <a:lnTo>
                    <a:pt x="39395" y="259588"/>
                  </a:lnTo>
                  <a:lnTo>
                    <a:pt x="22567" y="302590"/>
                  </a:lnTo>
                  <a:lnTo>
                    <a:pt x="10210" y="347649"/>
                  </a:lnTo>
                  <a:lnTo>
                    <a:pt x="2590" y="394500"/>
                  </a:lnTo>
                  <a:lnTo>
                    <a:pt x="0" y="442874"/>
                  </a:lnTo>
                  <a:lnTo>
                    <a:pt x="2603" y="491147"/>
                  </a:lnTo>
                  <a:lnTo>
                    <a:pt x="10210" y="537845"/>
                  </a:lnTo>
                  <a:lnTo>
                    <a:pt x="22567" y="582815"/>
                  </a:lnTo>
                  <a:lnTo>
                    <a:pt x="39395" y="625741"/>
                  </a:lnTo>
                  <a:lnTo>
                    <a:pt x="60439" y="666369"/>
                  </a:lnTo>
                  <a:lnTo>
                    <a:pt x="85407" y="704392"/>
                  </a:lnTo>
                  <a:lnTo>
                    <a:pt x="114033" y="739571"/>
                  </a:lnTo>
                  <a:lnTo>
                    <a:pt x="146062" y="771626"/>
                  </a:lnTo>
                  <a:lnTo>
                    <a:pt x="181203" y="800290"/>
                  </a:lnTo>
                  <a:lnTo>
                    <a:pt x="219189" y="825284"/>
                  </a:lnTo>
                  <a:lnTo>
                    <a:pt x="259765" y="846340"/>
                  </a:lnTo>
                  <a:lnTo>
                    <a:pt x="302653" y="863180"/>
                  </a:lnTo>
                  <a:lnTo>
                    <a:pt x="347573" y="875550"/>
                  </a:lnTo>
                  <a:lnTo>
                    <a:pt x="394271" y="883170"/>
                  </a:lnTo>
                  <a:lnTo>
                    <a:pt x="442455" y="885774"/>
                  </a:lnTo>
                  <a:lnTo>
                    <a:pt x="490651" y="883170"/>
                  </a:lnTo>
                  <a:lnTo>
                    <a:pt x="537337" y="875550"/>
                  </a:lnTo>
                  <a:lnTo>
                    <a:pt x="582269" y="863180"/>
                  </a:lnTo>
                  <a:lnTo>
                    <a:pt x="625144" y="846340"/>
                  </a:lnTo>
                  <a:lnTo>
                    <a:pt x="660844" y="827811"/>
                  </a:lnTo>
                  <a:lnTo>
                    <a:pt x="665721" y="825284"/>
                  </a:lnTo>
                  <a:lnTo>
                    <a:pt x="703719" y="800290"/>
                  </a:lnTo>
                  <a:lnTo>
                    <a:pt x="738860" y="771626"/>
                  </a:lnTo>
                  <a:lnTo>
                    <a:pt x="770877" y="739571"/>
                  </a:lnTo>
                  <a:lnTo>
                    <a:pt x="799515" y="704392"/>
                  </a:lnTo>
                  <a:lnTo>
                    <a:pt x="824471" y="666369"/>
                  </a:lnTo>
                  <a:lnTo>
                    <a:pt x="845515" y="625741"/>
                  </a:lnTo>
                  <a:lnTo>
                    <a:pt x="862342" y="582815"/>
                  </a:lnTo>
                  <a:lnTo>
                    <a:pt x="874699" y="537845"/>
                  </a:lnTo>
                  <a:lnTo>
                    <a:pt x="882307" y="491109"/>
                  </a:lnTo>
                  <a:lnTo>
                    <a:pt x="884910" y="4428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0" name="Google Shape;70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194285" y="3846289"/>
              <a:ext cx="2997714" cy="30117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" name="Google Shape;71;p1"/>
            <p:cNvSpPr/>
            <p:nvPr/>
          </p:nvSpPr>
          <p:spPr>
            <a:xfrm>
              <a:off x="8926347" y="4226852"/>
              <a:ext cx="3265804" cy="2631440"/>
            </a:xfrm>
            <a:custGeom>
              <a:rect b="b" l="l" r="r" t="t"/>
              <a:pathLst>
                <a:path extrusionOk="0" h="2631440" w="3265804">
                  <a:moveTo>
                    <a:pt x="1002004" y="1837778"/>
                  </a:moveTo>
                  <a:lnTo>
                    <a:pt x="979817" y="1825015"/>
                  </a:lnTo>
                  <a:lnTo>
                    <a:pt x="665035" y="2370023"/>
                  </a:lnTo>
                  <a:lnTo>
                    <a:pt x="0" y="2370023"/>
                  </a:lnTo>
                  <a:lnTo>
                    <a:pt x="0" y="2395613"/>
                  </a:lnTo>
                  <a:lnTo>
                    <a:pt x="664641" y="2395613"/>
                  </a:lnTo>
                  <a:lnTo>
                    <a:pt x="800938" y="2631148"/>
                  </a:lnTo>
                  <a:lnTo>
                    <a:pt x="830643" y="2631148"/>
                  </a:lnTo>
                  <a:lnTo>
                    <a:pt x="687133" y="2383028"/>
                  </a:lnTo>
                  <a:lnTo>
                    <a:pt x="1002004" y="1837778"/>
                  </a:lnTo>
                  <a:close/>
                </a:path>
                <a:path extrusionOk="0" h="2631440" w="3265804">
                  <a:moveTo>
                    <a:pt x="1535620" y="850061"/>
                  </a:moveTo>
                  <a:lnTo>
                    <a:pt x="1158087" y="1172946"/>
                  </a:lnTo>
                  <a:lnTo>
                    <a:pt x="1374521" y="1138542"/>
                  </a:lnTo>
                  <a:lnTo>
                    <a:pt x="1491500" y="1323632"/>
                  </a:lnTo>
                  <a:lnTo>
                    <a:pt x="1523580" y="985507"/>
                  </a:lnTo>
                  <a:lnTo>
                    <a:pt x="1535620" y="850061"/>
                  </a:lnTo>
                  <a:close/>
                </a:path>
                <a:path extrusionOk="0" h="2631440" w="3265804">
                  <a:moveTo>
                    <a:pt x="1712747" y="1157401"/>
                  </a:moveTo>
                  <a:lnTo>
                    <a:pt x="1710931" y="1110513"/>
                  </a:lnTo>
                  <a:lnTo>
                    <a:pt x="1699920" y="1064031"/>
                  </a:lnTo>
                  <a:lnTo>
                    <a:pt x="1679371" y="1020064"/>
                  </a:lnTo>
                  <a:lnTo>
                    <a:pt x="1650987" y="981506"/>
                  </a:lnTo>
                  <a:lnTo>
                    <a:pt x="1666722" y="934999"/>
                  </a:lnTo>
                  <a:lnTo>
                    <a:pt x="1671040" y="922235"/>
                  </a:lnTo>
                  <a:lnTo>
                    <a:pt x="1594904" y="934999"/>
                  </a:lnTo>
                  <a:lnTo>
                    <a:pt x="1585137" y="929182"/>
                  </a:lnTo>
                  <a:lnTo>
                    <a:pt x="1575054" y="923721"/>
                  </a:lnTo>
                  <a:lnTo>
                    <a:pt x="1564678" y="918705"/>
                  </a:lnTo>
                  <a:lnTo>
                    <a:pt x="1553997" y="914209"/>
                  </a:lnTo>
                  <a:lnTo>
                    <a:pt x="1554797" y="943813"/>
                  </a:lnTo>
                  <a:lnTo>
                    <a:pt x="1587017" y="966025"/>
                  </a:lnTo>
                  <a:lnTo>
                    <a:pt x="1614627" y="992898"/>
                  </a:lnTo>
                  <a:lnTo>
                    <a:pt x="1636979" y="1024267"/>
                  </a:lnTo>
                  <a:lnTo>
                    <a:pt x="1653400" y="1060018"/>
                  </a:lnTo>
                  <a:lnTo>
                    <a:pt x="1663141" y="1101585"/>
                  </a:lnTo>
                  <a:lnTo>
                    <a:pt x="1664347" y="1143469"/>
                  </a:lnTo>
                  <a:lnTo>
                    <a:pt x="1657515" y="1184795"/>
                  </a:lnTo>
                  <a:lnTo>
                    <a:pt x="1643138" y="1224673"/>
                  </a:lnTo>
                  <a:lnTo>
                    <a:pt x="1621726" y="1262227"/>
                  </a:lnTo>
                  <a:lnTo>
                    <a:pt x="1593748" y="1296581"/>
                  </a:lnTo>
                  <a:lnTo>
                    <a:pt x="1559725" y="1326870"/>
                  </a:lnTo>
                  <a:lnTo>
                    <a:pt x="1520126" y="1352194"/>
                  </a:lnTo>
                  <a:lnTo>
                    <a:pt x="1475460" y="1371688"/>
                  </a:lnTo>
                  <a:lnTo>
                    <a:pt x="1428305" y="1383995"/>
                  </a:lnTo>
                  <a:lnTo>
                    <a:pt x="1381506" y="1388618"/>
                  </a:lnTo>
                  <a:lnTo>
                    <a:pt x="1335989" y="1385951"/>
                  </a:lnTo>
                  <a:lnTo>
                    <a:pt x="1292720" y="1376349"/>
                  </a:lnTo>
                  <a:lnTo>
                    <a:pt x="1252626" y="1360208"/>
                  </a:lnTo>
                  <a:lnTo>
                    <a:pt x="1216647" y="1337906"/>
                  </a:lnTo>
                  <a:lnTo>
                    <a:pt x="1185748" y="1309839"/>
                  </a:lnTo>
                  <a:lnTo>
                    <a:pt x="1160856" y="1276375"/>
                  </a:lnTo>
                  <a:lnTo>
                    <a:pt x="1142911" y="1237907"/>
                  </a:lnTo>
                  <a:lnTo>
                    <a:pt x="1133170" y="1196314"/>
                  </a:lnTo>
                  <a:lnTo>
                    <a:pt x="1131963" y="1154430"/>
                  </a:lnTo>
                  <a:lnTo>
                    <a:pt x="1138796" y="1113104"/>
                  </a:lnTo>
                  <a:lnTo>
                    <a:pt x="1153160" y="1073226"/>
                  </a:lnTo>
                  <a:lnTo>
                    <a:pt x="1174572" y="1035672"/>
                  </a:lnTo>
                  <a:lnTo>
                    <a:pt x="1202537" y="1001318"/>
                  </a:lnTo>
                  <a:lnTo>
                    <a:pt x="1236560" y="971054"/>
                  </a:lnTo>
                  <a:lnTo>
                    <a:pt x="1276134" y="945730"/>
                  </a:lnTo>
                  <a:lnTo>
                    <a:pt x="1320787" y="926236"/>
                  </a:lnTo>
                  <a:lnTo>
                    <a:pt x="1378699" y="912101"/>
                  </a:lnTo>
                  <a:lnTo>
                    <a:pt x="1435417" y="909396"/>
                  </a:lnTo>
                  <a:lnTo>
                    <a:pt x="1458683" y="890955"/>
                  </a:lnTo>
                  <a:lnTo>
                    <a:pt x="1387525" y="892365"/>
                  </a:lnTo>
                  <a:lnTo>
                    <a:pt x="1315059" y="909434"/>
                  </a:lnTo>
                  <a:lnTo>
                    <a:pt x="1294384" y="917422"/>
                  </a:lnTo>
                  <a:lnTo>
                    <a:pt x="1263103" y="912609"/>
                  </a:lnTo>
                  <a:lnTo>
                    <a:pt x="1251864" y="938999"/>
                  </a:lnTo>
                  <a:lnTo>
                    <a:pt x="1211160" y="967041"/>
                  </a:lnTo>
                  <a:lnTo>
                    <a:pt x="1175905" y="999782"/>
                  </a:lnTo>
                  <a:lnTo>
                    <a:pt x="1146568" y="1036447"/>
                  </a:lnTo>
                  <a:lnTo>
                    <a:pt x="1123569" y="1076248"/>
                  </a:lnTo>
                  <a:lnTo>
                    <a:pt x="1107376" y="1118400"/>
                  </a:lnTo>
                  <a:lnTo>
                    <a:pt x="1098435" y="1162113"/>
                  </a:lnTo>
                  <a:lnTo>
                    <a:pt x="1097191" y="1206627"/>
                  </a:lnTo>
                  <a:lnTo>
                    <a:pt x="1058760" y="1265897"/>
                  </a:lnTo>
                  <a:lnTo>
                    <a:pt x="1112431" y="1277124"/>
                  </a:lnTo>
                  <a:lnTo>
                    <a:pt x="1131658" y="1316253"/>
                  </a:lnTo>
                  <a:lnTo>
                    <a:pt x="1157109" y="1350772"/>
                  </a:lnTo>
                  <a:lnTo>
                    <a:pt x="1188021" y="1380363"/>
                  </a:lnTo>
                  <a:lnTo>
                    <a:pt x="1223670" y="1404759"/>
                  </a:lnTo>
                  <a:lnTo>
                    <a:pt x="1263294" y="1423657"/>
                  </a:lnTo>
                  <a:lnTo>
                    <a:pt x="1306131" y="1436763"/>
                  </a:lnTo>
                  <a:lnTo>
                    <a:pt x="1351445" y="1443774"/>
                  </a:lnTo>
                  <a:lnTo>
                    <a:pt x="1398473" y="1444409"/>
                  </a:lnTo>
                  <a:lnTo>
                    <a:pt x="1446479" y="1438363"/>
                  </a:lnTo>
                  <a:lnTo>
                    <a:pt x="1494713" y="1425346"/>
                  </a:lnTo>
                  <a:lnTo>
                    <a:pt x="1495513" y="1425346"/>
                  </a:lnTo>
                  <a:lnTo>
                    <a:pt x="1595716" y="1469440"/>
                  </a:lnTo>
                  <a:lnTo>
                    <a:pt x="1598129" y="1425346"/>
                  </a:lnTo>
                  <a:lnTo>
                    <a:pt x="1600136" y="1388618"/>
                  </a:lnTo>
                  <a:lnTo>
                    <a:pt x="1601330" y="1366875"/>
                  </a:lnTo>
                  <a:lnTo>
                    <a:pt x="1637995" y="1331264"/>
                  </a:lnTo>
                  <a:lnTo>
                    <a:pt x="1667979" y="1291615"/>
                  </a:lnTo>
                  <a:lnTo>
                    <a:pt x="1690763" y="1248841"/>
                  </a:lnTo>
                  <a:lnTo>
                    <a:pt x="1705851" y="1203807"/>
                  </a:lnTo>
                  <a:lnTo>
                    <a:pt x="1712747" y="1157401"/>
                  </a:lnTo>
                  <a:close/>
                </a:path>
                <a:path extrusionOk="0" h="2631440" w="3265804">
                  <a:moveTo>
                    <a:pt x="2268156" y="614514"/>
                  </a:moveTo>
                  <a:lnTo>
                    <a:pt x="2247900" y="602145"/>
                  </a:lnTo>
                  <a:lnTo>
                    <a:pt x="2225852" y="592912"/>
                  </a:lnTo>
                  <a:lnTo>
                    <a:pt x="2202307" y="587286"/>
                  </a:lnTo>
                  <a:lnTo>
                    <a:pt x="2177580" y="585711"/>
                  </a:lnTo>
                  <a:lnTo>
                    <a:pt x="2130869" y="594144"/>
                  </a:lnTo>
                  <a:lnTo>
                    <a:pt x="2090470" y="615886"/>
                  </a:lnTo>
                  <a:lnTo>
                    <a:pt x="2058835" y="648462"/>
                  </a:lnTo>
                  <a:lnTo>
                    <a:pt x="2038438" y="689432"/>
                  </a:lnTo>
                  <a:lnTo>
                    <a:pt x="2031733" y="736333"/>
                  </a:lnTo>
                  <a:lnTo>
                    <a:pt x="2033333" y="827671"/>
                  </a:lnTo>
                  <a:lnTo>
                    <a:pt x="2034882" y="835075"/>
                  </a:lnTo>
                  <a:lnTo>
                    <a:pt x="2039112" y="841209"/>
                  </a:lnTo>
                  <a:lnTo>
                    <a:pt x="2045462" y="845375"/>
                  </a:lnTo>
                  <a:lnTo>
                    <a:pt x="2053323" y="846924"/>
                  </a:lnTo>
                  <a:lnTo>
                    <a:pt x="2209596" y="844511"/>
                  </a:lnTo>
                  <a:lnTo>
                    <a:pt x="2207996" y="750760"/>
                  </a:lnTo>
                  <a:lnTo>
                    <a:pt x="2211755" y="711098"/>
                  </a:lnTo>
                  <a:lnTo>
                    <a:pt x="2223643" y="674522"/>
                  </a:lnTo>
                  <a:lnTo>
                    <a:pt x="2242743" y="641997"/>
                  </a:lnTo>
                  <a:lnTo>
                    <a:pt x="2268156" y="614514"/>
                  </a:lnTo>
                  <a:close/>
                </a:path>
                <a:path extrusionOk="0" h="2631440" w="3265804">
                  <a:moveTo>
                    <a:pt x="2276183" y="457479"/>
                  </a:moveTo>
                  <a:lnTo>
                    <a:pt x="2267585" y="418198"/>
                  </a:lnTo>
                  <a:lnTo>
                    <a:pt x="2245309" y="386499"/>
                  </a:lnTo>
                  <a:lnTo>
                    <a:pt x="2212810" y="365467"/>
                  </a:lnTo>
                  <a:lnTo>
                    <a:pt x="2173567" y="358178"/>
                  </a:lnTo>
                  <a:lnTo>
                    <a:pt x="2134273" y="366763"/>
                  </a:lnTo>
                  <a:lnTo>
                    <a:pt x="2102548" y="389001"/>
                  </a:lnTo>
                  <a:lnTo>
                    <a:pt x="2081479" y="421462"/>
                  </a:lnTo>
                  <a:lnTo>
                    <a:pt x="2074176" y="460679"/>
                  </a:lnTo>
                  <a:lnTo>
                    <a:pt x="2082761" y="499999"/>
                  </a:lnTo>
                  <a:lnTo>
                    <a:pt x="2105025" y="531710"/>
                  </a:lnTo>
                  <a:lnTo>
                    <a:pt x="2137511" y="552754"/>
                  </a:lnTo>
                  <a:lnTo>
                    <a:pt x="2176780" y="560044"/>
                  </a:lnTo>
                  <a:lnTo>
                    <a:pt x="2216086" y="551459"/>
                  </a:lnTo>
                  <a:lnTo>
                    <a:pt x="2247811" y="529209"/>
                  </a:lnTo>
                  <a:lnTo>
                    <a:pt x="2268867" y="496735"/>
                  </a:lnTo>
                  <a:lnTo>
                    <a:pt x="2276183" y="457479"/>
                  </a:lnTo>
                  <a:close/>
                </a:path>
                <a:path extrusionOk="0" h="2631440" w="3265804">
                  <a:moveTo>
                    <a:pt x="2473299" y="646582"/>
                  </a:moveTo>
                  <a:lnTo>
                    <a:pt x="2453970" y="632206"/>
                  </a:lnTo>
                  <a:lnTo>
                    <a:pt x="2432329" y="621728"/>
                  </a:lnTo>
                  <a:lnTo>
                    <a:pt x="2408720" y="615467"/>
                  </a:lnTo>
                  <a:lnTo>
                    <a:pt x="2383523" y="613702"/>
                  </a:lnTo>
                  <a:lnTo>
                    <a:pt x="2341397" y="621423"/>
                  </a:lnTo>
                  <a:lnTo>
                    <a:pt x="2304961" y="641134"/>
                  </a:lnTo>
                  <a:lnTo>
                    <a:pt x="2276449" y="670623"/>
                  </a:lnTo>
                  <a:lnTo>
                    <a:pt x="2258085" y="707644"/>
                  </a:lnTo>
                  <a:lnTo>
                    <a:pt x="2252116" y="749960"/>
                  </a:lnTo>
                  <a:lnTo>
                    <a:pt x="2253716" y="824471"/>
                  </a:lnTo>
                  <a:lnTo>
                    <a:pt x="2255278" y="831875"/>
                  </a:lnTo>
                  <a:lnTo>
                    <a:pt x="2259533" y="837996"/>
                  </a:lnTo>
                  <a:lnTo>
                    <a:pt x="2265896" y="842175"/>
                  </a:lnTo>
                  <a:lnTo>
                    <a:pt x="2273770" y="843711"/>
                  </a:lnTo>
                  <a:lnTo>
                    <a:pt x="2427643" y="841311"/>
                  </a:lnTo>
                  <a:lnTo>
                    <a:pt x="2426043" y="761987"/>
                  </a:lnTo>
                  <a:lnTo>
                    <a:pt x="2428913" y="729183"/>
                  </a:lnTo>
                  <a:lnTo>
                    <a:pt x="2438235" y="698576"/>
                  </a:lnTo>
                  <a:lnTo>
                    <a:pt x="2453284" y="670814"/>
                  </a:lnTo>
                  <a:lnTo>
                    <a:pt x="2473299" y="646582"/>
                  </a:lnTo>
                  <a:close/>
                </a:path>
                <a:path extrusionOk="0" h="2631440" w="3265804">
                  <a:moveTo>
                    <a:pt x="2473299" y="498373"/>
                  </a:moveTo>
                  <a:lnTo>
                    <a:pt x="2465540" y="462927"/>
                  </a:lnTo>
                  <a:lnTo>
                    <a:pt x="2445461" y="434251"/>
                  </a:lnTo>
                  <a:lnTo>
                    <a:pt x="2416048" y="415201"/>
                  </a:lnTo>
                  <a:lnTo>
                    <a:pt x="2380323" y="408622"/>
                  </a:lnTo>
                  <a:lnTo>
                    <a:pt x="2344890" y="416382"/>
                  </a:lnTo>
                  <a:lnTo>
                    <a:pt x="2316213" y="436460"/>
                  </a:lnTo>
                  <a:lnTo>
                    <a:pt x="2297138" y="465848"/>
                  </a:lnTo>
                  <a:lnTo>
                    <a:pt x="2290546" y="501573"/>
                  </a:lnTo>
                  <a:lnTo>
                    <a:pt x="2294051" y="524700"/>
                  </a:lnTo>
                  <a:lnTo>
                    <a:pt x="2316378" y="563194"/>
                  </a:lnTo>
                  <a:lnTo>
                    <a:pt x="2357196" y="587311"/>
                  </a:lnTo>
                  <a:lnTo>
                    <a:pt x="2383523" y="590524"/>
                  </a:lnTo>
                  <a:lnTo>
                    <a:pt x="2397036" y="589381"/>
                  </a:lnTo>
                  <a:lnTo>
                    <a:pt x="2432456" y="575284"/>
                  </a:lnTo>
                  <a:lnTo>
                    <a:pt x="2462174" y="542518"/>
                  </a:lnTo>
                  <a:lnTo>
                    <a:pt x="2473299" y="498373"/>
                  </a:lnTo>
                  <a:close/>
                </a:path>
                <a:path extrusionOk="0" h="2631440" w="3265804">
                  <a:moveTo>
                    <a:pt x="2614333" y="1519897"/>
                  </a:moveTo>
                  <a:lnTo>
                    <a:pt x="2612047" y="1511782"/>
                  </a:lnTo>
                  <a:lnTo>
                    <a:pt x="2606827" y="1504861"/>
                  </a:lnTo>
                  <a:lnTo>
                    <a:pt x="2599359" y="1500047"/>
                  </a:lnTo>
                  <a:lnTo>
                    <a:pt x="2590342" y="1498244"/>
                  </a:lnTo>
                  <a:lnTo>
                    <a:pt x="2571089" y="1498244"/>
                  </a:lnTo>
                  <a:lnTo>
                    <a:pt x="2571089" y="1440573"/>
                  </a:lnTo>
                  <a:lnTo>
                    <a:pt x="2569273" y="1431658"/>
                  </a:lnTo>
                  <a:lnTo>
                    <a:pt x="2567876" y="1429639"/>
                  </a:lnTo>
                  <a:lnTo>
                    <a:pt x="2567876" y="1579168"/>
                  </a:lnTo>
                  <a:lnTo>
                    <a:pt x="2562682" y="1604670"/>
                  </a:lnTo>
                  <a:lnTo>
                    <a:pt x="2548534" y="1625574"/>
                  </a:lnTo>
                  <a:lnTo>
                    <a:pt x="2527643" y="1639722"/>
                  </a:lnTo>
                  <a:lnTo>
                    <a:pt x="2502179" y="1644929"/>
                  </a:lnTo>
                  <a:lnTo>
                    <a:pt x="2476677" y="1639722"/>
                  </a:lnTo>
                  <a:lnTo>
                    <a:pt x="2455786" y="1625574"/>
                  </a:lnTo>
                  <a:lnTo>
                    <a:pt x="2441664" y="1604670"/>
                  </a:lnTo>
                  <a:lnTo>
                    <a:pt x="2436469" y="1579168"/>
                  </a:lnTo>
                  <a:lnTo>
                    <a:pt x="2436469" y="1543951"/>
                  </a:lnTo>
                  <a:lnTo>
                    <a:pt x="2567076" y="1543951"/>
                  </a:lnTo>
                  <a:lnTo>
                    <a:pt x="2567076" y="1579168"/>
                  </a:lnTo>
                  <a:lnTo>
                    <a:pt x="2567876" y="1579168"/>
                  </a:lnTo>
                  <a:lnTo>
                    <a:pt x="2567876" y="1429639"/>
                  </a:lnTo>
                  <a:lnTo>
                    <a:pt x="2564371" y="1424546"/>
                  </a:lnTo>
                  <a:lnTo>
                    <a:pt x="2557221" y="1419834"/>
                  </a:lnTo>
                  <a:lnTo>
                    <a:pt x="2548636" y="1418132"/>
                  </a:lnTo>
                  <a:lnTo>
                    <a:pt x="2539708" y="1419948"/>
                  </a:lnTo>
                  <a:lnTo>
                    <a:pt x="2532583" y="1424838"/>
                  </a:lnTo>
                  <a:lnTo>
                    <a:pt x="2527871" y="1432001"/>
                  </a:lnTo>
                  <a:lnTo>
                    <a:pt x="2526169" y="1440573"/>
                  </a:lnTo>
                  <a:lnTo>
                    <a:pt x="2526169" y="1498244"/>
                  </a:lnTo>
                  <a:lnTo>
                    <a:pt x="2480513" y="1498244"/>
                  </a:lnTo>
                  <a:lnTo>
                    <a:pt x="2480513" y="1440573"/>
                  </a:lnTo>
                  <a:lnTo>
                    <a:pt x="2478697" y="1431658"/>
                  </a:lnTo>
                  <a:lnTo>
                    <a:pt x="2473795" y="1424546"/>
                  </a:lnTo>
                  <a:lnTo>
                    <a:pt x="2466644" y="1419834"/>
                  </a:lnTo>
                  <a:lnTo>
                    <a:pt x="2458059" y="1418132"/>
                  </a:lnTo>
                  <a:lnTo>
                    <a:pt x="2449487" y="1419948"/>
                  </a:lnTo>
                  <a:lnTo>
                    <a:pt x="2442349" y="1424838"/>
                  </a:lnTo>
                  <a:lnTo>
                    <a:pt x="2437473" y="1432001"/>
                  </a:lnTo>
                  <a:lnTo>
                    <a:pt x="2435669" y="1440573"/>
                  </a:lnTo>
                  <a:lnTo>
                    <a:pt x="2435669" y="1498244"/>
                  </a:lnTo>
                  <a:lnTo>
                    <a:pt x="2414816" y="1498244"/>
                  </a:lnTo>
                  <a:lnTo>
                    <a:pt x="2405888" y="1500060"/>
                  </a:lnTo>
                  <a:lnTo>
                    <a:pt x="2398763" y="1504962"/>
                  </a:lnTo>
                  <a:lnTo>
                    <a:pt x="2394051" y="1512112"/>
                  </a:lnTo>
                  <a:lnTo>
                    <a:pt x="2392349" y="1520698"/>
                  </a:lnTo>
                  <a:lnTo>
                    <a:pt x="2392349" y="1578368"/>
                  </a:lnTo>
                  <a:lnTo>
                    <a:pt x="2398890" y="1616024"/>
                  </a:lnTo>
                  <a:lnTo>
                    <a:pt x="2417013" y="1648104"/>
                  </a:lnTo>
                  <a:lnTo>
                    <a:pt x="2444432" y="1672361"/>
                  </a:lnTo>
                  <a:lnTo>
                    <a:pt x="2478913" y="1686560"/>
                  </a:lnTo>
                  <a:lnTo>
                    <a:pt x="2478913" y="1807578"/>
                  </a:lnTo>
                  <a:lnTo>
                    <a:pt x="2471445" y="1853501"/>
                  </a:lnTo>
                  <a:lnTo>
                    <a:pt x="2450655" y="1893506"/>
                  </a:lnTo>
                  <a:lnTo>
                    <a:pt x="2419019" y="1925129"/>
                  </a:lnTo>
                  <a:lnTo>
                    <a:pt x="2379002" y="1945906"/>
                  </a:lnTo>
                  <a:lnTo>
                    <a:pt x="2333066" y="1953387"/>
                  </a:lnTo>
                  <a:lnTo>
                    <a:pt x="2285339" y="1945360"/>
                  </a:lnTo>
                  <a:lnTo>
                    <a:pt x="2243988" y="1922919"/>
                  </a:lnTo>
                  <a:lnTo>
                    <a:pt x="2212124" y="1888451"/>
                  </a:lnTo>
                  <a:lnTo>
                    <a:pt x="2192820" y="1844395"/>
                  </a:lnTo>
                  <a:lnTo>
                    <a:pt x="2188133" y="1808378"/>
                  </a:lnTo>
                  <a:lnTo>
                    <a:pt x="2186825" y="1794256"/>
                  </a:lnTo>
                  <a:lnTo>
                    <a:pt x="2186952" y="1788528"/>
                  </a:lnTo>
                  <a:lnTo>
                    <a:pt x="2188286" y="1742313"/>
                  </a:lnTo>
                  <a:lnTo>
                    <a:pt x="2199970" y="1680946"/>
                  </a:lnTo>
                  <a:lnTo>
                    <a:pt x="2200656" y="1671929"/>
                  </a:lnTo>
                  <a:lnTo>
                    <a:pt x="2198103" y="1663611"/>
                  </a:lnTo>
                  <a:lnTo>
                    <a:pt x="2192705" y="1656956"/>
                  </a:lnTo>
                  <a:lnTo>
                    <a:pt x="2184806" y="1652943"/>
                  </a:lnTo>
                  <a:lnTo>
                    <a:pt x="2175789" y="1652270"/>
                  </a:lnTo>
                  <a:lnTo>
                    <a:pt x="2167458" y="1654810"/>
                  </a:lnTo>
                  <a:lnTo>
                    <a:pt x="2147366" y="1708518"/>
                  </a:lnTo>
                  <a:lnTo>
                    <a:pt x="2141309" y="1778711"/>
                  </a:lnTo>
                  <a:lnTo>
                    <a:pt x="2141296" y="1780374"/>
                  </a:lnTo>
                  <a:lnTo>
                    <a:pt x="2142286" y="1808378"/>
                  </a:lnTo>
                  <a:lnTo>
                    <a:pt x="2132317" y="1803057"/>
                  </a:lnTo>
                  <a:lnTo>
                    <a:pt x="2102256" y="1778711"/>
                  </a:lnTo>
                  <a:lnTo>
                    <a:pt x="2081898" y="1736344"/>
                  </a:lnTo>
                  <a:lnTo>
                    <a:pt x="2078228" y="1709864"/>
                  </a:lnTo>
                  <a:lnTo>
                    <a:pt x="2078990" y="1680146"/>
                  </a:lnTo>
                  <a:lnTo>
                    <a:pt x="2092134" y="1624622"/>
                  </a:lnTo>
                  <a:lnTo>
                    <a:pt x="2116442" y="1574495"/>
                  </a:lnTo>
                  <a:lnTo>
                    <a:pt x="2146503" y="1531302"/>
                  </a:lnTo>
                  <a:lnTo>
                    <a:pt x="2176945" y="1496580"/>
                  </a:lnTo>
                  <a:lnTo>
                    <a:pt x="2202383" y="1471853"/>
                  </a:lnTo>
                  <a:lnTo>
                    <a:pt x="2222817" y="1501203"/>
                  </a:lnTo>
                  <a:lnTo>
                    <a:pt x="2246122" y="1541411"/>
                  </a:lnTo>
                  <a:lnTo>
                    <a:pt x="2267305" y="1589862"/>
                  </a:lnTo>
                  <a:lnTo>
                    <a:pt x="2281377" y="1643926"/>
                  </a:lnTo>
                  <a:lnTo>
                    <a:pt x="2283333" y="1700987"/>
                  </a:lnTo>
                  <a:lnTo>
                    <a:pt x="2279421" y="1726387"/>
                  </a:lnTo>
                  <a:lnTo>
                    <a:pt x="2272436" y="1748637"/>
                  </a:lnTo>
                  <a:lnTo>
                    <a:pt x="2262289" y="1767903"/>
                  </a:lnTo>
                  <a:lnTo>
                    <a:pt x="2248903" y="1784324"/>
                  </a:lnTo>
                  <a:lnTo>
                    <a:pt x="2243937" y="1791804"/>
                  </a:lnTo>
                  <a:lnTo>
                    <a:pt x="2242286" y="1800352"/>
                  </a:lnTo>
                  <a:lnTo>
                    <a:pt x="2243937" y="1808899"/>
                  </a:lnTo>
                  <a:lnTo>
                    <a:pt x="2248903" y="1816392"/>
                  </a:lnTo>
                  <a:lnTo>
                    <a:pt x="2256396" y="1821319"/>
                  </a:lnTo>
                  <a:lnTo>
                    <a:pt x="2264943" y="1822958"/>
                  </a:lnTo>
                  <a:lnTo>
                    <a:pt x="2273465" y="1821319"/>
                  </a:lnTo>
                  <a:lnTo>
                    <a:pt x="2313305" y="1768589"/>
                  </a:lnTo>
                  <a:lnTo>
                    <a:pt x="2328253" y="1705800"/>
                  </a:lnTo>
                  <a:lnTo>
                    <a:pt x="2328291" y="1659483"/>
                  </a:lnTo>
                  <a:lnTo>
                    <a:pt x="2320125" y="1611045"/>
                  </a:lnTo>
                  <a:lnTo>
                    <a:pt x="2303996" y="1561109"/>
                  </a:lnTo>
                  <a:lnTo>
                    <a:pt x="2280120" y="1510271"/>
                  </a:lnTo>
                  <a:lnTo>
                    <a:pt x="2261679" y="1479346"/>
                  </a:lnTo>
                  <a:lnTo>
                    <a:pt x="2256599" y="1471853"/>
                  </a:lnTo>
                  <a:lnTo>
                    <a:pt x="2244788" y="1454404"/>
                  </a:lnTo>
                  <a:lnTo>
                    <a:pt x="2231352" y="1436370"/>
                  </a:lnTo>
                  <a:lnTo>
                    <a:pt x="2223236" y="1426146"/>
                  </a:lnTo>
                  <a:lnTo>
                    <a:pt x="2223236" y="1425346"/>
                  </a:lnTo>
                  <a:lnTo>
                    <a:pt x="2216645" y="1419529"/>
                  </a:lnTo>
                  <a:lnTo>
                    <a:pt x="2208403" y="1416723"/>
                  </a:lnTo>
                  <a:lnTo>
                    <a:pt x="2199576" y="1417218"/>
                  </a:lnTo>
                  <a:lnTo>
                    <a:pt x="2167559" y="1441170"/>
                  </a:lnTo>
                  <a:lnTo>
                    <a:pt x="2117496" y="1493431"/>
                  </a:lnTo>
                  <a:lnTo>
                    <a:pt x="2084019" y="1538554"/>
                  </a:lnTo>
                  <a:lnTo>
                    <a:pt x="2058441" y="1584413"/>
                  </a:lnTo>
                  <a:lnTo>
                    <a:pt x="2041156" y="1630248"/>
                  </a:lnTo>
                  <a:lnTo>
                    <a:pt x="2032533" y="1675333"/>
                  </a:lnTo>
                  <a:lnTo>
                    <a:pt x="2031466" y="1714258"/>
                  </a:lnTo>
                  <a:lnTo>
                    <a:pt x="2036711" y="1749272"/>
                  </a:lnTo>
                  <a:lnTo>
                    <a:pt x="2066150" y="1807578"/>
                  </a:lnTo>
                  <a:lnTo>
                    <a:pt x="2106523" y="1841195"/>
                  </a:lnTo>
                  <a:lnTo>
                    <a:pt x="2141486" y="1858022"/>
                  </a:lnTo>
                  <a:lnTo>
                    <a:pt x="2146300" y="1859622"/>
                  </a:lnTo>
                  <a:lnTo>
                    <a:pt x="2147900" y="1860435"/>
                  </a:lnTo>
                  <a:lnTo>
                    <a:pt x="2150313" y="1862836"/>
                  </a:lnTo>
                  <a:lnTo>
                    <a:pt x="2170480" y="1907679"/>
                  </a:lnTo>
                  <a:lnTo>
                    <a:pt x="2200795" y="1945106"/>
                  </a:lnTo>
                  <a:lnTo>
                    <a:pt x="2239302" y="1973643"/>
                  </a:lnTo>
                  <a:lnTo>
                    <a:pt x="2284044" y="1991829"/>
                  </a:lnTo>
                  <a:lnTo>
                    <a:pt x="2333066" y="1998218"/>
                  </a:lnTo>
                  <a:lnTo>
                    <a:pt x="2376982" y="1993163"/>
                  </a:lnTo>
                  <a:lnTo>
                    <a:pt x="2417305" y="1978761"/>
                  </a:lnTo>
                  <a:lnTo>
                    <a:pt x="2452852" y="1956155"/>
                  </a:lnTo>
                  <a:lnTo>
                    <a:pt x="2482507" y="1926501"/>
                  </a:lnTo>
                  <a:lnTo>
                    <a:pt x="2505113" y="1890953"/>
                  </a:lnTo>
                  <a:lnTo>
                    <a:pt x="2519515" y="1850656"/>
                  </a:lnTo>
                  <a:lnTo>
                    <a:pt x="2524480" y="1807578"/>
                  </a:lnTo>
                  <a:lnTo>
                    <a:pt x="2524569" y="1686560"/>
                  </a:lnTo>
                  <a:lnTo>
                    <a:pt x="2560256" y="1673136"/>
                  </a:lnTo>
                  <a:lnTo>
                    <a:pt x="2588704" y="1648904"/>
                  </a:lnTo>
                  <a:lnTo>
                    <a:pt x="2591003" y="1644929"/>
                  </a:lnTo>
                  <a:lnTo>
                    <a:pt x="2607526" y="1616252"/>
                  </a:lnTo>
                  <a:lnTo>
                    <a:pt x="2614333" y="1577568"/>
                  </a:lnTo>
                  <a:lnTo>
                    <a:pt x="2614333" y="1543951"/>
                  </a:lnTo>
                  <a:lnTo>
                    <a:pt x="2614333" y="1519897"/>
                  </a:lnTo>
                  <a:close/>
                </a:path>
                <a:path extrusionOk="0" h="2631440" w="3265804">
                  <a:moveTo>
                    <a:pt x="2657652" y="546417"/>
                  </a:moveTo>
                  <a:lnTo>
                    <a:pt x="2650998" y="516166"/>
                  </a:lnTo>
                  <a:lnTo>
                    <a:pt x="2633903" y="491845"/>
                  </a:lnTo>
                  <a:lnTo>
                    <a:pt x="2608834" y="475780"/>
                  </a:lnTo>
                  <a:lnTo>
                    <a:pt x="2578316" y="470306"/>
                  </a:lnTo>
                  <a:lnTo>
                    <a:pt x="2548026" y="476961"/>
                  </a:lnTo>
                  <a:lnTo>
                    <a:pt x="2523693" y="494055"/>
                  </a:lnTo>
                  <a:lnTo>
                    <a:pt x="2507640" y="519099"/>
                  </a:lnTo>
                  <a:lnTo>
                    <a:pt x="2502179" y="549617"/>
                  </a:lnTo>
                  <a:lnTo>
                    <a:pt x="2504795" y="567016"/>
                  </a:lnTo>
                  <a:lnTo>
                    <a:pt x="2532583" y="608901"/>
                  </a:lnTo>
                  <a:lnTo>
                    <a:pt x="2568003" y="624573"/>
                  </a:lnTo>
                  <a:lnTo>
                    <a:pt x="2581516" y="625741"/>
                  </a:lnTo>
                  <a:lnTo>
                    <a:pt x="2595003" y="624433"/>
                  </a:lnTo>
                  <a:lnTo>
                    <a:pt x="2629573" y="607288"/>
                  </a:lnTo>
                  <a:lnTo>
                    <a:pt x="2656090" y="564400"/>
                  </a:lnTo>
                  <a:lnTo>
                    <a:pt x="2657652" y="546417"/>
                  </a:lnTo>
                  <a:close/>
                </a:path>
                <a:path extrusionOk="0" h="2631440" w="3265804">
                  <a:moveTo>
                    <a:pt x="2698496" y="815644"/>
                  </a:moveTo>
                  <a:lnTo>
                    <a:pt x="2697696" y="755573"/>
                  </a:lnTo>
                  <a:lnTo>
                    <a:pt x="2688120" y="712012"/>
                  </a:lnTo>
                  <a:lnTo>
                    <a:pt x="2663139" y="676427"/>
                  </a:lnTo>
                  <a:lnTo>
                    <a:pt x="2626601" y="652564"/>
                  </a:lnTo>
                  <a:lnTo>
                    <a:pt x="2582316" y="644182"/>
                  </a:lnTo>
                  <a:lnTo>
                    <a:pt x="2538311" y="653757"/>
                  </a:lnTo>
                  <a:lnTo>
                    <a:pt x="2502471" y="678726"/>
                  </a:lnTo>
                  <a:lnTo>
                    <a:pt x="2478494" y="715276"/>
                  </a:lnTo>
                  <a:lnTo>
                    <a:pt x="2470086" y="759587"/>
                  </a:lnTo>
                  <a:lnTo>
                    <a:pt x="2470886" y="819658"/>
                  </a:lnTo>
                  <a:lnTo>
                    <a:pt x="2472448" y="827062"/>
                  </a:lnTo>
                  <a:lnTo>
                    <a:pt x="2476703" y="833183"/>
                  </a:lnTo>
                  <a:lnTo>
                    <a:pt x="2483078" y="837361"/>
                  </a:lnTo>
                  <a:lnTo>
                    <a:pt x="2490940" y="838898"/>
                  </a:lnTo>
                  <a:lnTo>
                    <a:pt x="2521432" y="838098"/>
                  </a:lnTo>
                  <a:lnTo>
                    <a:pt x="2679306" y="835698"/>
                  </a:lnTo>
                  <a:lnTo>
                    <a:pt x="2686685" y="834136"/>
                  </a:lnTo>
                  <a:lnTo>
                    <a:pt x="2692793" y="829881"/>
                  </a:lnTo>
                  <a:lnTo>
                    <a:pt x="2696959" y="823518"/>
                  </a:lnTo>
                  <a:lnTo>
                    <a:pt x="2698496" y="815644"/>
                  </a:lnTo>
                  <a:close/>
                </a:path>
                <a:path extrusionOk="0" h="2631440" w="3265804">
                  <a:moveTo>
                    <a:pt x="3265652" y="587311"/>
                  </a:moveTo>
                  <a:lnTo>
                    <a:pt x="3005505" y="587311"/>
                  </a:lnTo>
                  <a:lnTo>
                    <a:pt x="2683256" y="30480"/>
                  </a:lnTo>
                  <a:lnTo>
                    <a:pt x="2095830" y="30480"/>
                  </a:lnTo>
                  <a:lnTo>
                    <a:pt x="2090242" y="18275"/>
                  </a:lnTo>
                  <a:lnTo>
                    <a:pt x="2081199" y="8623"/>
                  </a:lnTo>
                  <a:lnTo>
                    <a:pt x="2069439" y="2286"/>
                  </a:lnTo>
                  <a:lnTo>
                    <a:pt x="2055723" y="0"/>
                  </a:lnTo>
                  <a:lnTo>
                    <a:pt x="2039442" y="3251"/>
                  </a:lnTo>
                  <a:lnTo>
                    <a:pt x="2026208" y="12128"/>
                  </a:lnTo>
                  <a:lnTo>
                    <a:pt x="2017331" y="25349"/>
                  </a:lnTo>
                  <a:lnTo>
                    <a:pt x="2014080" y="41630"/>
                  </a:lnTo>
                  <a:lnTo>
                    <a:pt x="2017331" y="57962"/>
                  </a:lnTo>
                  <a:lnTo>
                    <a:pt x="2026208" y="71208"/>
                  </a:lnTo>
                  <a:lnTo>
                    <a:pt x="2039442" y="80086"/>
                  </a:lnTo>
                  <a:lnTo>
                    <a:pt x="2055723" y="83324"/>
                  </a:lnTo>
                  <a:lnTo>
                    <a:pt x="2068525" y="81330"/>
                  </a:lnTo>
                  <a:lnTo>
                    <a:pt x="2079891" y="75717"/>
                  </a:lnTo>
                  <a:lnTo>
                    <a:pt x="2088997" y="67094"/>
                  </a:lnTo>
                  <a:lnTo>
                    <a:pt x="2095030" y="56070"/>
                  </a:lnTo>
                  <a:lnTo>
                    <a:pt x="2668079" y="56070"/>
                  </a:lnTo>
                  <a:lnTo>
                    <a:pt x="2979839" y="595325"/>
                  </a:lnTo>
                  <a:lnTo>
                    <a:pt x="2669794" y="1132128"/>
                  </a:lnTo>
                  <a:lnTo>
                    <a:pt x="2046097" y="1132128"/>
                  </a:lnTo>
                  <a:lnTo>
                    <a:pt x="2045296" y="1130515"/>
                  </a:lnTo>
                  <a:lnTo>
                    <a:pt x="2045296" y="1132128"/>
                  </a:lnTo>
                  <a:lnTo>
                    <a:pt x="2039683" y="1132128"/>
                  </a:lnTo>
                  <a:lnTo>
                    <a:pt x="1720964" y="1683346"/>
                  </a:lnTo>
                  <a:lnTo>
                    <a:pt x="1100404" y="1683346"/>
                  </a:lnTo>
                  <a:lnTo>
                    <a:pt x="789444" y="1144155"/>
                  </a:lnTo>
                  <a:lnTo>
                    <a:pt x="1104417" y="599338"/>
                  </a:lnTo>
                  <a:lnTo>
                    <a:pt x="1081951" y="586511"/>
                  </a:lnTo>
                  <a:lnTo>
                    <a:pt x="759764" y="1144155"/>
                  </a:lnTo>
                  <a:lnTo>
                    <a:pt x="1085964" y="1709013"/>
                  </a:lnTo>
                  <a:lnTo>
                    <a:pt x="1720977" y="1709013"/>
                  </a:lnTo>
                  <a:lnTo>
                    <a:pt x="2039683" y="2260231"/>
                  </a:lnTo>
                  <a:lnTo>
                    <a:pt x="2676004" y="2260231"/>
                  </a:lnTo>
                  <a:lnTo>
                    <a:pt x="2890228" y="2631148"/>
                  </a:lnTo>
                  <a:lnTo>
                    <a:pt x="2919831" y="2631148"/>
                  </a:lnTo>
                  <a:lnTo>
                    <a:pt x="2698445" y="2247823"/>
                  </a:lnTo>
                  <a:lnTo>
                    <a:pt x="2706116" y="2234577"/>
                  </a:lnTo>
                  <a:lnTo>
                    <a:pt x="3017469" y="1696173"/>
                  </a:lnTo>
                  <a:lnTo>
                    <a:pt x="2987052" y="1643583"/>
                  </a:lnTo>
                  <a:lnTo>
                    <a:pt x="2987052" y="1696173"/>
                  </a:lnTo>
                  <a:lnTo>
                    <a:pt x="2676106" y="2234577"/>
                  </a:lnTo>
                  <a:lnTo>
                    <a:pt x="2054123" y="2234577"/>
                  </a:lnTo>
                  <a:lnTo>
                    <a:pt x="1743163" y="1696173"/>
                  </a:lnTo>
                  <a:lnTo>
                    <a:pt x="2053196" y="1159383"/>
                  </a:lnTo>
                  <a:lnTo>
                    <a:pt x="2677020" y="1159383"/>
                  </a:lnTo>
                  <a:lnTo>
                    <a:pt x="2987052" y="1696173"/>
                  </a:lnTo>
                  <a:lnTo>
                    <a:pt x="2987052" y="1643583"/>
                  </a:lnTo>
                  <a:lnTo>
                    <a:pt x="2706116" y="1157782"/>
                  </a:lnTo>
                  <a:lnTo>
                    <a:pt x="2695524" y="1139507"/>
                  </a:lnTo>
                  <a:lnTo>
                    <a:pt x="2999092" y="613702"/>
                  </a:lnTo>
                  <a:lnTo>
                    <a:pt x="3265652" y="613702"/>
                  </a:lnTo>
                  <a:lnTo>
                    <a:pt x="3265652" y="5873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2" name="Google Shape;72;p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883881" y="6567200"/>
              <a:ext cx="84953" cy="8493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3" name="Google Shape;73;p1"/>
          <p:cNvSpPr txBox="1"/>
          <p:nvPr>
            <p:ph type="title"/>
          </p:nvPr>
        </p:nvSpPr>
        <p:spPr>
          <a:xfrm>
            <a:off x="3838251" y="1476669"/>
            <a:ext cx="8125149" cy="13676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PRESENTACION </a:t>
            </a:r>
            <a:br>
              <a:rPr lang="es-CL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CL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CONTENIDO EVALUACIÓN Y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"/>
          <p:cNvSpPr txBox="1"/>
          <p:nvPr/>
        </p:nvSpPr>
        <p:spPr>
          <a:xfrm>
            <a:off x="3793997" y="2800350"/>
            <a:ext cx="6196965" cy="696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CL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DIRECCIÓN DE PROYECTOS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Google Shape;75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44567" y="3944111"/>
            <a:ext cx="4402836" cy="109575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"/>
          <p:cNvSpPr txBox="1"/>
          <p:nvPr/>
        </p:nvSpPr>
        <p:spPr>
          <a:xfrm>
            <a:off x="3793996" y="5415483"/>
            <a:ext cx="1997203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Julio 2025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" name="Google Shape;77;p1"/>
          <p:cNvGrpSpPr/>
          <p:nvPr/>
        </p:nvGrpSpPr>
        <p:grpSpPr>
          <a:xfrm>
            <a:off x="4422190" y="6511373"/>
            <a:ext cx="4800600" cy="280736"/>
            <a:chOff x="4422190" y="6516227"/>
            <a:chExt cx="5105400" cy="275893"/>
          </a:xfrm>
        </p:grpSpPr>
        <p:sp>
          <p:nvSpPr>
            <p:cNvPr id="78" name="Google Shape;78;p1"/>
            <p:cNvSpPr txBox="1"/>
            <p:nvPr/>
          </p:nvSpPr>
          <p:spPr>
            <a:xfrm>
              <a:off x="4422190" y="6545899"/>
              <a:ext cx="5105400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CL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Creado por: Christian Lazcano C. Instructor PMP-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9" name="Google Shape;79;p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255769" y="6516227"/>
              <a:ext cx="725720" cy="27589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2"/>
          <p:cNvGrpSpPr/>
          <p:nvPr/>
        </p:nvGrpSpPr>
        <p:grpSpPr>
          <a:xfrm>
            <a:off x="0" y="0"/>
            <a:ext cx="12192151" cy="6858292"/>
            <a:chOff x="0" y="0"/>
            <a:chExt cx="12192151" cy="6858292"/>
          </a:xfrm>
        </p:grpSpPr>
        <p:pic>
          <p:nvPicPr>
            <p:cNvPr id="85" name="Google Shape;85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191999" cy="68579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" name="Google Shape;86;p2"/>
            <p:cNvSpPr/>
            <p:nvPr/>
          </p:nvSpPr>
          <p:spPr>
            <a:xfrm>
              <a:off x="7102" y="3439"/>
              <a:ext cx="3374390" cy="6849109"/>
            </a:xfrm>
            <a:custGeom>
              <a:rect b="b" l="l" r="r" t="t"/>
              <a:pathLst>
                <a:path extrusionOk="0" h="6849109" w="3374390">
                  <a:moveTo>
                    <a:pt x="3374223" y="6848917"/>
                  </a:moveTo>
                  <a:lnTo>
                    <a:pt x="0" y="6848916"/>
                  </a:lnTo>
                  <a:lnTo>
                    <a:pt x="0" y="0"/>
                  </a:lnTo>
                  <a:lnTo>
                    <a:pt x="2156925" y="0"/>
                  </a:lnTo>
                  <a:lnTo>
                    <a:pt x="3374223" y="6848917"/>
                  </a:lnTo>
                  <a:close/>
                </a:path>
              </a:pathLst>
            </a:custGeom>
            <a:solidFill>
              <a:srgbClr val="0E1A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838251" y="2837721"/>
              <a:ext cx="1695450" cy="35560"/>
            </a:xfrm>
            <a:custGeom>
              <a:rect b="b" l="l" r="r" t="t"/>
              <a:pathLst>
                <a:path extrusionOk="0" h="35560" w="1695450">
                  <a:moveTo>
                    <a:pt x="1694972" y="0"/>
                  </a:moveTo>
                  <a:lnTo>
                    <a:pt x="0" y="0"/>
                  </a:lnTo>
                  <a:lnTo>
                    <a:pt x="0" y="35179"/>
                  </a:lnTo>
                  <a:lnTo>
                    <a:pt x="1694972" y="35179"/>
                  </a:lnTo>
                  <a:lnTo>
                    <a:pt x="1694972" y="0"/>
                  </a:lnTo>
                  <a:close/>
                </a:path>
              </a:pathLst>
            </a:custGeom>
            <a:solidFill>
              <a:srgbClr val="DC0C2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02016" y="2837721"/>
              <a:ext cx="1695450" cy="35560"/>
            </a:xfrm>
            <a:custGeom>
              <a:rect b="b" l="l" r="r" t="t"/>
              <a:pathLst>
                <a:path extrusionOk="0" h="35560" w="1695450">
                  <a:moveTo>
                    <a:pt x="1694909" y="0"/>
                  </a:moveTo>
                  <a:lnTo>
                    <a:pt x="0" y="0"/>
                  </a:lnTo>
                  <a:lnTo>
                    <a:pt x="0" y="35179"/>
                  </a:lnTo>
                  <a:lnTo>
                    <a:pt x="1694909" y="35179"/>
                  </a:lnTo>
                  <a:lnTo>
                    <a:pt x="1694909" y="0"/>
                  </a:lnTo>
                  <a:close/>
                </a:path>
              </a:pathLst>
            </a:custGeom>
            <a:solidFill>
              <a:srgbClr val="F0883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165717" y="2837721"/>
              <a:ext cx="1695450" cy="35560"/>
            </a:xfrm>
            <a:custGeom>
              <a:rect b="b" l="l" r="r" t="t"/>
              <a:pathLst>
                <a:path extrusionOk="0" h="35560" w="1695450">
                  <a:moveTo>
                    <a:pt x="1694972" y="0"/>
                  </a:moveTo>
                  <a:lnTo>
                    <a:pt x="0" y="0"/>
                  </a:lnTo>
                  <a:lnTo>
                    <a:pt x="0" y="35179"/>
                  </a:lnTo>
                  <a:lnTo>
                    <a:pt x="1694972" y="35179"/>
                  </a:lnTo>
                  <a:lnTo>
                    <a:pt x="1694972" y="0"/>
                  </a:lnTo>
                  <a:close/>
                </a:path>
              </a:pathLst>
            </a:custGeom>
            <a:solidFill>
              <a:srgbClr val="4DAF5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8829482" y="2837721"/>
              <a:ext cx="1695450" cy="35560"/>
            </a:xfrm>
            <a:custGeom>
              <a:rect b="b" l="l" r="r" t="t"/>
              <a:pathLst>
                <a:path extrusionOk="0" h="35560" w="1695450">
                  <a:moveTo>
                    <a:pt x="1695226" y="0"/>
                  </a:moveTo>
                  <a:lnTo>
                    <a:pt x="0" y="0"/>
                  </a:lnTo>
                  <a:lnTo>
                    <a:pt x="0" y="35179"/>
                  </a:lnTo>
                  <a:lnTo>
                    <a:pt x="1695226" y="35179"/>
                  </a:lnTo>
                  <a:lnTo>
                    <a:pt x="1695226" y="0"/>
                  </a:lnTo>
                  <a:close/>
                </a:path>
              </a:pathLst>
            </a:custGeom>
            <a:solidFill>
              <a:srgbClr val="2CAEE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0492993" y="2837722"/>
              <a:ext cx="1695450" cy="35560"/>
            </a:xfrm>
            <a:custGeom>
              <a:rect b="b" l="l" r="r" t="t"/>
              <a:pathLst>
                <a:path extrusionOk="0" h="35560" w="1695450">
                  <a:moveTo>
                    <a:pt x="1694845" y="0"/>
                  </a:moveTo>
                  <a:lnTo>
                    <a:pt x="0" y="0"/>
                  </a:lnTo>
                  <a:lnTo>
                    <a:pt x="0" y="35179"/>
                  </a:lnTo>
                  <a:lnTo>
                    <a:pt x="1694845" y="35179"/>
                  </a:lnTo>
                  <a:lnTo>
                    <a:pt x="1694845" y="0"/>
                  </a:lnTo>
                  <a:close/>
                </a:path>
              </a:pathLst>
            </a:custGeom>
            <a:solidFill>
              <a:srgbClr val="944A9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817337" y="1491356"/>
              <a:ext cx="1186815" cy="1306830"/>
            </a:xfrm>
            <a:custGeom>
              <a:rect b="b" l="l" r="r" t="t"/>
              <a:pathLst>
                <a:path extrusionOk="0" h="1306830" w="1186814">
                  <a:moveTo>
                    <a:pt x="1186588" y="0"/>
                  </a:moveTo>
                  <a:lnTo>
                    <a:pt x="0" y="0"/>
                  </a:lnTo>
                  <a:lnTo>
                    <a:pt x="0" y="1306509"/>
                  </a:lnTo>
                  <a:lnTo>
                    <a:pt x="1186588" y="1306509"/>
                  </a:lnTo>
                  <a:lnTo>
                    <a:pt x="1186588" y="0"/>
                  </a:lnTo>
                  <a:close/>
                </a:path>
              </a:pathLst>
            </a:custGeom>
            <a:solidFill>
              <a:srgbClr val="00224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876338" y="2214460"/>
              <a:ext cx="1068070" cy="371475"/>
            </a:xfrm>
            <a:custGeom>
              <a:rect b="b" l="l" r="r" t="t"/>
              <a:pathLst>
                <a:path extrusionOk="0" h="371475" w="1068070">
                  <a:moveTo>
                    <a:pt x="387553" y="371119"/>
                  </a:moveTo>
                  <a:lnTo>
                    <a:pt x="362953" y="305676"/>
                  </a:lnTo>
                  <a:lnTo>
                    <a:pt x="335635" y="233045"/>
                  </a:lnTo>
                  <a:lnTo>
                    <a:pt x="291223" y="114935"/>
                  </a:lnTo>
                  <a:lnTo>
                    <a:pt x="248005" y="0"/>
                  </a:lnTo>
                  <a:lnTo>
                    <a:pt x="234454" y="0"/>
                  </a:lnTo>
                  <a:lnTo>
                    <a:pt x="234454" y="233045"/>
                  </a:lnTo>
                  <a:lnTo>
                    <a:pt x="154711" y="233045"/>
                  </a:lnTo>
                  <a:lnTo>
                    <a:pt x="194576" y="114935"/>
                  </a:lnTo>
                  <a:lnTo>
                    <a:pt x="195376" y="114935"/>
                  </a:lnTo>
                  <a:lnTo>
                    <a:pt x="234454" y="233045"/>
                  </a:lnTo>
                  <a:lnTo>
                    <a:pt x="234454" y="0"/>
                  </a:lnTo>
                  <a:lnTo>
                    <a:pt x="142748" y="0"/>
                  </a:lnTo>
                  <a:lnTo>
                    <a:pt x="0" y="370319"/>
                  </a:lnTo>
                  <a:lnTo>
                    <a:pt x="102069" y="370319"/>
                  </a:lnTo>
                  <a:lnTo>
                    <a:pt x="127596" y="305676"/>
                  </a:lnTo>
                  <a:lnTo>
                    <a:pt x="260769" y="305676"/>
                  </a:lnTo>
                  <a:lnTo>
                    <a:pt x="260769" y="306476"/>
                  </a:lnTo>
                  <a:lnTo>
                    <a:pt x="284683" y="371119"/>
                  </a:lnTo>
                  <a:lnTo>
                    <a:pt x="387553" y="371119"/>
                  </a:lnTo>
                  <a:close/>
                </a:path>
                <a:path extrusionOk="0" h="371475" w="1068070">
                  <a:moveTo>
                    <a:pt x="506374" y="0"/>
                  </a:moveTo>
                  <a:lnTo>
                    <a:pt x="409892" y="0"/>
                  </a:lnTo>
                  <a:lnTo>
                    <a:pt x="409892" y="370319"/>
                  </a:lnTo>
                  <a:lnTo>
                    <a:pt x="506374" y="370319"/>
                  </a:lnTo>
                  <a:lnTo>
                    <a:pt x="506374" y="0"/>
                  </a:lnTo>
                  <a:close/>
                </a:path>
                <a:path extrusionOk="0" h="371475" w="1068070">
                  <a:moveTo>
                    <a:pt x="751992" y="0"/>
                  </a:moveTo>
                  <a:lnTo>
                    <a:pt x="541464" y="0"/>
                  </a:lnTo>
                  <a:lnTo>
                    <a:pt x="541464" y="371119"/>
                  </a:lnTo>
                  <a:lnTo>
                    <a:pt x="751992" y="371119"/>
                  </a:lnTo>
                  <a:lnTo>
                    <a:pt x="751992" y="288912"/>
                  </a:lnTo>
                  <a:lnTo>
                    <a:pt x="637959" y="288912"/>
                  </a:lnTo>
                  <a:lnTo>
                    <a:pt x="637959" y="225069"/>
                  </a:lnTo>
                  <a:lnTo>
                    <a:pt x="746404" y="225069"/>
                  </a:lnTo>
                  <a:lnTo>
                    <a:pt x="746404" y="143662"/>
                  </a:lnTo>
                  <a:lnTo>
                    <a:pt x="637959" y="143662"/>
                  </a:lnTo>
                  <a:lnTo>
                    <a:pt x="637959" y="81407"/>
                  </a:lnTo>
                  <a:lnTo>
                    <a:pt x="751992" y="81407"/>
                  </a:lnTo>
                  <a:lnTo>
                    <a:pt x="751992" y="0"/>
                  </a:lnTo>
                  <a:close/>
                </a:path>
                <a:path extrusionOk="0" h="371475" w="1068070">
                  <a:moveTo>
                    <a:pt x="1067777" y="122110"/>
                  </a:moveTo>
                  <a:lnTo>
                    <a:pt x="1061631" y="78219"/>
                  </a:lnTo>
                  <a:lnTo>
                    <a:pt x="1061415" y="76619"/>
                  </a:lnTo>
                  <a:lnTo>
                    <a:pt x="1043305" y="42240"/>
                  </a:lnTo>
                  <a:lnTo>
                    <a:pt x="1014895" y="18389"/>
                  </a:lnTo>
                  <a:lnTo>
                    <a:pt x="977646" y="4508"/>
                  </a:lnTo>
                  <a:lnTo>
                    <a:pt x="968095" y="3556"/>
                  </a:lnTo>
                  <a:lnTo>
                    <a:pt x="968095" y="125310"/>
                  </a:lnTo>
                  <a:lnTo>
                    <a:pt x="962190" y="151599"/>
                  </a:lnTo>
                  <a:lnTo>
                    <a:pt x="946569" y="165112"/>
                  </a:lnTo>
                  <a:lnTo>
                    <a:pt x="924356" y="170091"/>
                  </a:lnTo>
                  <a:lnTo>
                    <a:pt x="898715" y="170802"/>
                  </a:lnTo>
                  <a:lnTo>
                    <a:pt x="882764" y="170802"/>
                  </a:lnTo>
                  <a:lnTo>
                    <a:pt x="882764" y="78219"/>
                  </a:lnTo>
                  <a:lnTo>
                    <a:pt x="898715" y="78219"/>
                  </a:lnTo>
                  <a:lnTo>
                    <a:pt x="925372" y="79070"/>
                  </a:lnTo>
                  <a:lnTo>
                    <a:pt x="947458" y="84404"/>
                  </a:lnTo>
                  <a:lnTo>
                    <a:pt x="962520" y="98425"/>
                  </a:lnTo>
                  <a:lnTo>
                    <a:pt x="968095" y="125310"/>
                  </a:lnTo>
                  <a:lnTo>
                    <a:pt x="968095" y="3556"/>
                  </a:lnTo>
                  <a:lnTo>
                    <a:pt x="933005" y="0"/>
                  </a:lnTo>
                  <a:lnTo>
                    <a:pt x="785482" y="0"/>
                  </a:lnTo>
                  <a:lnTo>
                    <a:pt x="785482" y="371119"/>
                  </a:lnTo>
                  <a:lnTo>
                    <a:pt x="882764" y="371119"/>
                  </a:lnTo>
                  <a:lnTo>
                    <a:pt x="882764" y="248208"/>
                  </a:lnTo>
                  <a:lnTo>
                    <a:pt x="936993" y="248208"/>
                  </a:lnTo>
                  <a:lnTo>
                    <a:pt x="982751" y="243522"/>
                  </a:lnTo>
                  <a:lnTo>
                    <a:pt x="1019200" y="229108"/>
                  </a:lnTo>
                  <a:lnTo>
                    <a:pt x="1045857" y="204419"/>
                  </a:lnTo>
                  <a:lnTo>
                    <a:pt x="1061351" y="170802"/>
                  </a:lnTo>
                  <a:lnTo>
                    <a:pt x="1062215" y="168935"/>
                  </a:lnTo>
                  <a:lnTo>
                    <a:pt x="1067777" y="122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286230" y="1729193"/>
              <a:ext cx="658495" cy="410845"/>
            </a:xfrm>
            <a:custGeom>
              <a:rect b="b" l="l" r="r" t="t"/>
              <a:pathLst>
                <a:path extrusionOk="0" h="410844" w="658494">
                  <a:moveTo>
                    <a:pt x="181813" y="93383"/>
                  </a:moveTo>
                  <a:lnTo>
                    <a:pt x="0" y="93383"/>
                  </a:lnTo>
                  <a:lnTo>
                    <a:pt x="0" y="409422"/>
                  </a:lnTo>
                  <a:lnTo>
                    <a:pt x="181813" y="409422"/>
                  </a:lnTo>
                  <a:lnTo>
                    <a:pt x="181813" y="93383"/>
                  </a:lnTo>
                  <a:close/>
                </a:path>
                <a:path extrusionOk="0" h="410844" w="658494">
                  <a:moveTo>
                    <a:pt x="429018" y="93383"/>
                  </a:moveTo>
                  <a:lnTo>
                    <a:pt x="330136" y="0"/>
                  </a:lnTo>
                  <a:lnTo>
                    <a:pt x="232054" y="93383"/>
                  </a:lnTo>
                  <a:lnTo>
                    <a:pt x="232054" y="410222"/>
                  </a:lnTo>
                  <a:lnTo>
                    <a:pt x="429018" y="410222"/>
                  </a:lnTo>
                  <a:lnTo>
                    <a:pt x="429018" y="93383"/>
                  </a:lnTo>
                  <a:close/>
                </a:path>
                <a:path extrusionOk="0" h="410844" w="658494">
                  <a:moveTo>
                    <a:pt x="657885" y="93383"/>
                  </a:moveTo>
                  <a:lnTo>
                    <a:pt x="478459" y="93383"/>
                  </a:lnTo>
                  <a:lnTo>
                    <a:pt x="478459" y="409422"/>
                  </a:lnTo>
                  <a:lnTo>
                    <a:pt x="657885" y="409422"/>
                  </a:lnTo>
                  <a:lnTo>
                    <a:pt x="657885" y="93383"/>
                  </a:lnTo>
                  <a:close/>
                </a:path>
              </a:pathLst>
            </a:custGeom>
            <a:solidFill>
              <a:srgbClr val="B6161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796594" y="1470621"/>
              <a:ext cx="1228090" cy="2691765"/>
            </a:xfrm>
            <a:custGeom>
              <a:rect b="b" l="l" r="r" t="t"/>
              <a:pathLst>
                <a:path extrusionOk="0" h="2691765" w="1228089">
                  <a:moveTo>
                    <a:pt x="316318" y="2627249"/>
                  </a:moveTo>
                  <a:lnTo>
                    <a:pt x="282917" y="2627249"/>
                  </a:lnTo>
                  <a:lnTo>
                    <a:pt x="281381" y="2634767"/>
                  </a:lnTo>
                  <a:lnTo>
                    <a:pt x="279019" y="2641650"/>
                  </a:lnTo>
                  <a:lnTo>
                    <a:pt x="246532" y="2662885"/>
                  </a:lnTo>
                  <a:lnTo>
                    <a:pt x="238366" y="2662885"/>
                  </a:lnTo>
                  <a:lnTo>
                    <a:pt x="207187" y="2636164"/>
                  </a:lnTo>
                  <a:lnTo>
                    <a:pt x="203479" y="2616835"/>
                  </a:lnTo>
                  <a:lnTo>
                    <a:pt x="203479" y="2603449"/>
                  </a:lnTo>
                  <a:lnTo>
                    <a:pt x="204216" y="2596756"/>
                  </a:lnTo>
                  <a:lnTo>
                    <a:pt x="207187" y="2583434"/>
                  </a:lnTo>
                  <a:lnTo>
                    <a:pt x="209423" y="2577477"/>
                  </a:lnTo>
                  <a:lnTo>
                    <a:pt x="213131" y="2573020"/>
                  </a:lnTo>
                  <a:lnTo>
                    <a:pt x="216839" y="2566327"/>
                  </a:lnTo>
                  <a:lnTo>
                    <a:pt x="221297" y="2562606"/>
                  </a:lnTo>
                  <a:lnTo>
                    <a:pt x="226491" y="2558885"/>
                  </a:lnTo>
                  <a:lnTo>
                    <a:pt x="231686" y="2555913"/>
                  </a:lnTo>
                  <a:lnTo>
                    <a:pt x="238366" y="2554427"/>
                  </a:lnTo>
                  <a:lnTo>
                    <a:pt x="250990" y="2554427"/>
                  </a:lnTo>
                  <a:lnTo>
                    <a:pt x="276974" y="2571534"/>
                  </a:lnTo>
                  <a:lnTo>
                    <a:pt x="279196" y="2574506"/>
                  </a:lnTo>
                  <a:lnTo>
                    <a:pt x="280682" y="2578227"/>
                  </a:lnTo>
                  <a:lnTo>
                    <a:pt x="280682" y="2582684"/>
                  </a:lnTo>
                  <a:lnTo>
                    <a:pt x="314096" y="2582684"/>
                  </a:lnTo>
                  <a:lnTo>
                    <a:pt x="297764" y="2544749"/>
                  </a:lnTo>
                  <a:lnTo>
                    <a:pt x="263613" y="2526906"/>
                  </a:lnTo>
                  <a:lnTo>
                    <a:pt x="254698" y="2525420"/>
                  </a:lnTo>
                  <a:lnTo>
                    <a:pt x="246532" y="2525420"/>
                  </a:lnTo>
                  <a:lnTo>
                    <a:pt x="206908" y="2535313"/>
                  </a:lnTo>
                  <a:lnTo>
                    <a:pt x="176847" y="2569210"/>
                  </a:lnTo>
                  <a:lnTo>
                    <a:pt x="168579" y="2608656"/>
                  </a:lnTo>
                  <a:lnTo>
                    <a:pt x="168871" y="2617305"/>
                  </a:lnTo>
                  <a:lnTo>
                    <a:pt x="180467" y="2655100"/>
                  </a:lnTo>
                  <a:lnTo>
                    <a:pt x="213868" y="2684449"/>
                  </a:lnTo>
                  <a:lnTo>
                    <a:pt x="246532" y="2691142"/>
                  </a:lnTo>
                  <a:lnTo>
                    <a:pt x="253631" y="2690863"/>
                  </a:lnTo>
                  <a:lnTo>
                    <a:pt x="294792" y="2674035"/>
                  </a:lnTo>
                  <a:lnTo>
                    <a:pt x="315480" y="2634361"/>
                  </a:lnTo>
                  <a:lnTo>
                    <a:pt x="316318" y="2627249"/>
                  </a:lnTo>
                  <a:close/>
                </a:path>
                <a:path extrusionOk="0" h="2691765" w="1228089">
                  <a:moveTo>
                    <a:pt x="442061" y="2631833"/>
                  </a:moveTo>
                  <a:lnTo>
                    <a:pt x="430466" y="2593035"/>
                  </a:lnTo>
                  <a:lnTo>
                    <a:pt x="429171" y="2591549"/>
                  </a:lnTo>
                  <a:lnTo>
                    <a:pt x="424713" y="2584856"/>
                  </a:lnTo>
                  <a:lnTo>
                    <a:pt x="418769" y="2580449"/>
                  </a:lnTo>
                  <a:lnTo>
                    <a:pt x="411353" y="2576728"/>
                  </a:lnTo>
                  <a:lnTo>
                    <a:pt x="409867" y="2576093"/>
                  </a:lnTo>
                  <a:lnTo>
                    <a:pt x="409867" y="2616835"/>
                  </a:lnTo>
                  <a:lnTo>
                    <a:pt x="358635" y="2616835"/>
                  </a:lnTo>
                  <a:lnTo>
                    <a:pt x="357898" y="2615349"/>
                  </a:lnTo>
                  <a:lnTo>
                    <a:pt x="358635" y="2613114"/>
                  </a:lnTo>
                  <a:lnTo>
                    <a:pt x="360121" y="2607170"/>
                  </a:lnTo>
                  <a:lnTo>
                    <a:pt x="379425" y="2593035"/>
                  </a:lnTo>
                  <a:lnTo>
                    <a:pt x="392036" y="2593035"/>
                  </a:lnTo>
                  <a:lnTo>
                    <a:pt x="409867" y="2616835"/>
                  </a:lnTo>
                  <a:lnTo>
                    <a:pt x="409867" y="2576093"/>
                  </a:lnTo>
                  <a:lnTo>
                    <a:pt x="405625" y="2574239"/>
                  </a:lnTo>
                  <a:lnTo>
                    <a:pt x="399567" y="2572359"/>
                  </a:lnTo>
                  <a:lnTo>
                    <a:pt x="393077" y="2571191"/>
                  </a:lnTo>
                  <a:lnTo>
                    <a:pt x="386105" y="2570784"/>
                  </a:lnTo>
                  <a:lnTo>
                    <a:pt x="377190" y="2570784"/>
                  </a:lnTo>
                  <a:lnTo>
                    <a:pt x="338594" y="2593035"/>
                  </a:lnTo>
                  <a:lnTo>
                    <a:pt x="327456" y="2622778"/>
                  </a:lnTo>
                  <a:lnTo>
                    <a:pt x="327456" y="2639885"/>
                  </a:lnTo>
                  <a:lnTo>
                    <a:pt x="328942" y="2648064"/>
                  </a:lnTo>
                  <a:lnTo>
                    <a:pt x="331914" y="2655506"/>
                  </a:lnTo>
                  <a:lnTo>
                    <a:pt x="333400" y="2662136"/>
                  </a:lnTo>
                  <a:lnTo>
                    <a:pt x="368287" y="2689656"/>
                  </a:lnTo>
                  <a:lnTo>
                    <a:pt x="376453" y="2691142"/>
                  </a:lnTo>
                  <a:lnTo>
                    <a:pt x="385356" y="2691142"/>
                  </a:lnTo>
                  <a:lnTo>
                    <a:pt x="425030" y="2677045"/>
                  </a:lnTo>
                  <a:lnTo>
                    <a:pt x="432193" y="2667343"/>
                  </a:lnTo>
                  <a:lnTo>
                    <a:pt x="435051" y="2662263"/>
                  </a:lnTo>
                  <a:lnTo>
                    <a:pt x="438810" y="2652534"/>
                  </a:lnTo>
                  <a:lnTo>
                    <a:pt x="411353" y="2652534"/>
                  </a:lnTo>
                  <a:lnTo>
                    <a:pt x="410603" y="2656243"/>
                  </a:lnTo>
                  <a:lnTo>
                    <a:pt x="407631" y="2659227"/>
                  </a:lnTo>
                  <a:lnTo>
                    <a:pt x="403174" y="2662885"/>
                  </a:lnTo>
                  <a:lnTo>
                    <a:pt x="398729" y="2665857"/>
                  </a:lnTo>
                  <a:lnTo>
                    <a:pt x="392785" y="2667343"/>
                  </a:lnTo>
                  <a:lnTo>
                    <a:pt x="377939" y="2667343"/>
                  </a:lnTo>
                  <a:lnTo>
                    <a:pt x="371259" y="2665107"/>
                  </a:lnTo>
                  <a:lnTo>
                    <a:pt x="366801" y="2660650"/>
                  </a:lnTo>
                  <a:lnTo>
                    <a:pt x="362343" y="2656243"/>
                  </a:lnTo>
                  <a:lnTo>
                    <a:pt x="359384" y="2648813"/>
                  </a:lnTo>
                  <a:lnTo>
                    <a:pt x="359384" y="2638399"/>
                  </a:lnTo>
                  <a:lnTo>
                    <a:pt x="441782" y="2638399"/>
                  </a:lnTo>
                  <a:lnTo>
                    <a:pt x="442061" y="2631833"/>
                  </a:lnTo>
                  <a:close/>
                </a:path>
                <a:path extrusionOk="0" h="2691765" w="1228089">
                  <a:moveTo>
                    <a:pt x="527900" y="2570784"/>
                  </a:moveTo>
                  <a:lnTo>
                    <a:pt x="525678" y="2570035"/>
                  </a:lnTo>
                  <a:lnTo>
                    <a:pt x="513791" y="2570035"/>
                  </a:lnTo>
                  <a:lnTo>
                    <a:pt x="484835" y="2593771"/>
                  </a:lnTo>
                  <a:lnTo>
                    <a:pt x="484098" y="2593771"/>
                  </a:lnTo>
                  <a:lnTo>
                    <a:pt x="484098" y="2573020"/>
                  </a:lnTo>
                  <a:lnTo>
                    <a:pt x="454406" y="2573020"/>
                  </a:lnTo>
                  <a:lnTo>
                    <a:pt x="454406" y="2687421"/>
                  </a:lnTo>
                  <a:lnTo>
                    <a:pt x="485584" y="2687421"/>
                  </a:lnTo>
                  <a:lnTo>
                    <a:pt x="485584" y="2636164"/>
                  </a:lnTo>
                  <a:lnTo>
                    <a:pt x="485584" y="2630957"/>
                  </a:lnTo>
                  <a:lnTo>
                    <a:pt x="510832" y="2598978"/>
                  </a:lnTo>
                  <a:lnTo>
                    <a:pt x="524929" y="2598978"/>
                  </a:lnTo>
                  <a:lnTo>
                    <a:pt x="526415" y="2599728"/>
                  </a:lnTo>
                  <a:lnTo>
                    <a:pt x="527900" y="2599728"/>
                  </a:lnTo>
                  <a:lnTo>
                    <a:pt x="527900" y="2570784"/>
                  </a:lnTo>
                  <a:close/>
                </a:path>
                <a:path extrusionOk="0" h="2691765" w="1228089">
                  <a:moveTo>
                    <a:pt x="612533" y="2573020"/>
                  </a:moveTo>
                  <a:lnTo>
                    <a:pt x="589521" y="2573020"/>
                  </a:lnTo>
                  <a:lnTo>
                    <a:pt x="589521" y="2538806"/>
                  </a:lnTo>
                  <a:lnTo>
                    <a:pt x="558330" y="2538806"/>
                  </a:lnTo>
                  <a:lnTo>
                    <a:pt x="558330" y="2573020"/>
                  </a:lnTo>
                  <a:lnTo>
                    <a:pt x="539038" y="2573020"/>
                  </a:lnTo>
                  <a:lnTo>
                    <a:pt x="539038" y="2593771"/>
                  </a:lnTo>
                  <a:lnTo>
                    <a:pt x="558330" y="2593771"/>
                  </a:lnTo>
                  <a:lnTo>
                    <a:pt x="558330" y="2661386"/>
                  </a:lnTo>
                  <a:lnTo>
                    <a:pt x="557593" y="2661386"/>
                  </a:lnTo>
                  <a:lnTo>
                    <a:pt x="557593" y="2667343"/>
                  </a:lnTo>
                  <a:lnTo>
                    <a:pt x="558330" y="2671800"/>
                  </a:lnTo>
                  <a:lnTo>
                    <a:pt x="562800" y="2679242"/>
                  </a:lnTo>
                  <a:lnTo>
                    <a:pt x="565023" y="2681478"/>
                  </a:lnTo>
                  <a:lnTo>
                    <a:pt x="568731" y="2683700"/>
                  </a:lnTo>
                  <a:lnTo>
                    <a:pt x="571703" y="2685935"/>
                  </a:lnTo>
                  <a:lnTo>
                    <a:pt x="584327" y="2688171"/>
                  </a:lnTo>
                  <a:lnTo>
                    <a:pt x="606590" y="2688171"/>
                  </a:lnTo>
                  <a:lnTo>
                    <a:pt x="609561" y="2687421"/>
                  </a:lnTo>
                  <a:lnTo>
                    <a:pt x="612533" y="2687421"/>
                  </a:lnTo>
                  <a:lnTo>
                    <a:pt x="612533" y="2662885"/>
                  </a:lnTo>
                  <a:lnTo>
                    <a:pt x="611047" y="2662885"/>
                  </a:lnTo>
                  <a:lnTo>
                    <a:pt x="609561" y="2663621"/>
                  </a:lnTo>
                  <a:lnTo>
                    <a:pt x="597687" y="2663621"/>
                  </a:lnTo>
                  <a:lnTo>
                    <a:pt x="593979" y="2662885"/>
                  </a:lnTo>
                  <a:lnTo>
                    <a:pt x="592493" y="2660650"/>
                  </a:lnTo>
                  <a:lnTo>
                    <a:pt x="591007" y="2659227"/>
                  </a:lnTo>
                  <a:lnTo>
                    <a:pt x="589521" y="2655506"/>
                  </a:lnTo>
                  <a:lnTo>
                    <a:pt x="589521" y="2593771"/>
                  </a:lnTo>
                  <a:lnTo>
                    <a:pt x="612533" y="2593771"/>
                  </a:lnTo>
                  <a:lnTo>
                    <a:pt x="612533" y="2573020"/>
                  </a:lnTo>
                  <a:close/>
                </a:path>
                <a:path extrusionOk="0" h="2691765" w="1228089">
                  <a:moveTo>
                    <a:pt x="659307" y="2573020"/>
                  </a:moveTo>
                  <a:lnTo>
                    <a:pt x="628116" y="2573020"/>
                  </a:lnTo>
                  <a:lnTo>
                    <a:pt x="628116" y="2687421"/>
                  </a:lnTo>
                  <a:lnTo>
                    <a:pt x="659307" y="2687421"/>
                  </a:lnTo>
                  <a:lnTo>
                    <a:pt x="659307" y="2573020"/>
                  </a:lnTo>
                  <a:close/>
                </a:path>
                <a:path extrusionOk="0" h="2691765" w="1228089">
                  <a:moveTo>
                    <a:pt x="659307" y="2529141"/>
                  </a:moveTo>
                  <a:lnTo>
                    <a:pt x="628116" y="2529141"/>
                  </a:lnTo>
                  <a:lnTo>
                    <a:pt x="628116" y="2555163"/>
                  </a:lnTo>
                  <a:lnTo>
                    <a:pt x="659307" y="2555163"/>
                  </a:lnTo>
                  <a:lnTo>
                    <a:pt x="659307" y="2529141"/>
                  </a:lnTo>
                  <a:close/>
                </a:path>
                <a:path extrusionOk="0" h="2691765" w="1228089">
                  <a:moveTo>
                    <a:pt x="745426" y="2529878"/>
                  </a:moveTo>
                  <a:lnTo>
                    <a:pt x="740219" y="2529878"/>
                  </a:lnTo>
                  <a:lnTo>
                    <a:pt x="737260" y="2529141"/>
                  </a:lnTo>
                  <a:lnTo>
                    <a:pt x="729094" y="2529141"/>
                  </a:lnTo>
                  <a:lnTo>
                    <a:pt x="692810" y="2550058"/>
                  </a:lnTo>
                  <a:lnTo>
                    <a:pt x="690486" y="2564092"/>
                  </a:lnTo>
                  <a:lnTo>
                    <a:pt x="690486" y="2573020"/>
                  </a:lnTo>
                  <a:lnTo>
                    <a:pt x="671918" y="2573020"/>
                  </a:lnTo>
                  <a:lnTo>
                    <a:pt x="671918" y="2593771"/>
                  </a:lnTo>
                  <a:lnTo>
                    <a:pt x="690486" y="2593771"/>
                  </a:lnTo>
                  <a:lnTo>
                    <a:pt x="690486" y="2687421"/>
                  </a:lnTo>
                  <a:lnTo>
                    <a:pt x="691222" y="2687421"/>
                  </a:lnTo>
                  <a:lnTo>
                    <a:pt x="722414" y="2687421"/>
                  </a:lnTo>
                  <a:lnTo>
                    <a:pt x="722414" y="2593771"/>
                  </a:lnTo>
                  <a:lnTo>
                    <a:pt x="743940" y="2593771"/>
                  </a:lnTo>
                  <a:lnTo>
                    <a:pt x="743940" y="2573020"/>
                  </a:lnTo>
                  <a:lnTo>
                    <a:pt x="722414" y="2573020"/>
                  </a:lnTo>
                  <a:lnTo>
                    <a:pt x="722414" y="2561856"/>
                  </a:lnTo>
                  <a:lnTo>
                    <a:pt x="723150" y="2558148"/>
                  </a:lnTo>
                  <a:lnTo>
                    <a:pt x="725373" y="2555913"/>
                  </a:lnTo>
                  <a:lnTo>
                    <a:pt x="726859" y="2553678"/>
                  </a:lnTo>
                  <a:lnTo>
                    <a:pt x="730580" y="2552941"/>
                  </a:lnTo>
                  <a:lnTo>
                    <a:pt x="742454" y="2552941"/>
                  </a:lnTo>
                  <a:lnTo>
                    <a:pt x="745426" y="2553678"/>
                  </a:lnTo>
                  <a:lnTo>
                    <a:pt x="745426" y="2529878"/>
                  </a:lnTo>
                  <a:close/>
                </a:path>
                <a:path extrusionOk="0" h="2691765" w="1228089">
                  <a:moveTo>
                    <a:pt x="794435" y="2573020"/>
                  </a:moveTo>
                  <a:lnTo>
                    <a:pt x="763231" y="2573020"/>
                  </a:lnTo>
                  <a:lnTo>
                    <a:pt x="763231" y="2687421"/>
                  </a:lnTo>
                  <a:lnTo>
                    <a:pt x="794435" y="2687421"/>
                  </a:lnTo>
                  <a:lnTo>
                    <a:pt x="794435" y="2573020"/>
                  </a:lnTo>
                  <a:close/>
                </a:path>
                <a:path extrusionOk="0" h="2691765" w="1228089">
                  <a:moveTo>
                    <a:pt x="794435" y="2529141"/>
                  </a:moveTo>
                  <a:lnTo>
                    <a:pt x="763231" y="2529141"/>
                  </a:lnTo>
                  <a:lnTo>
                    <a:pt x="763231" y="2555163"/>
                  </a:lnTo>
                  <a:lnTo>
                    <a:pt x="794435" y="2555163"/>
                  </a:lnTo>
                  <a:lnTo>
                    <a:pt x="794435" y="2529141"/>
                  </a:lnTo>
                  <a:close/>
                </a:path>
                <a:path extrusionOk="0" h="2691765" w="1228089">
                  <a:moveTo>
                    <a:pt x="1228051" y="20739"/>
                  </a:moveTo>
                  <a:lnTo>
                    <a:pt x="1207325" y="20739"/>
                  </a:lnTo>
                  <a:lnTo>
                    <a:pt x="1207325" y="1327251"/>
                  </a:lnTo>
                  <a:lnTo>
                    <a:pt x="1228051" y="1327251"/>
                  </a:lnTo>
                  <a:lnTo>
                    <a:pt x="1228051" y="20739"/>
                  </a:lnTo>
                  <a:close/>
                </a:path>
                <a:path extrusionOk="0" h="2691765" w="1228089">
                  <a:moveTo>
                    <a:pt x="1228051" y="0"/>
                  </a:moveTo>
                  <a:lnTo>
                    <a:pt x="0" y="0"/>
                  </a:lnTo>
                  <a:lnTo>
                    <a:pt x="0" y="20320"/>
                  </a:lnTo>
                  <a:lnTo>
                    <a:pt x="0" y="1327696"/>
                  </a:lnTo>
                  <a:lnTo>
                    <a:pt x="0" y="1348016"/>
                  </a:lnTo>
                  <a:lnTo>
                    <a:pt x="1228051" y="1348016"/>
                  </a:lnTo>
                  <a:lnTo>
                    <a:pt x="1228051" y="1327696"/>
                  </a:lnTo>
                  <a:lnTo>
                    <a:pt x="20739" y="1327696"/>
                  </a:lnTo>
                  <a:lnTo>
                    <a:pt x="20739" y="20320"/>
                  </a:lnTo>
                  <a:lnTo>
                    <a:pt x="1228051" y="20320"/>
                  </a:lnTo>
                  <a:lnTo>
                    <a:pt x="12280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6" name="Google Shape;96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632588" y="5169387"/>
              <a:ext cx="208596" cy="1136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2"/>
            <p:cNvSpPr/>
            <p:nvPr/>
          </p:nvSpPr>
          <p:spPr>
            <a:xfrm>
              <a:off x="959243" y="5160479"/>
              <a:ext cx="905510" cy="247015"/>
            </a:xfrm>
            <a:custGeom>
              <a:rect b="b" l="l" r="r" t="t"/>
              <a:pathLst>
                <a:path extrusionOk="0" h="247014" w="905510">
                  <a:moveTo>
                    <a:pt x="882675" y="190233"/>
                  </a:moveTo>
                  <a:lnTo>
                    <a:pt x="0" y="190233"/>
                  </a:lnTo>
                  <a:lnTo>
                    <a:pt x="0" y="246697"/>
                  </a:lnTo>
                  <a:lnTo>
                    <a:pt x="882675" y="246697"/>
                  </a:lnTo>
                  <a:lnTo>
                    <a:pt x="882675" y="190233"/>
                  </a:lnTo>
                  <a:close/>
                </a:path>
                <a:path extrusionOk="0" h="247014" w="905510">
                  <a:moveTo>
                    <a:pt x="898283" y="7429"/>
                  </a:moveTo>
                  <a:lnTo>
                    <a:pt x="897915" y="6680"/>
                  </a:lnTo>
                  <a:lnTo>
                    <a:pt x="897534" y="5943"/>
                  </a:lnTo>
                  <a:lnTo>
                    <a:pt x="896797" y="5943"/>
                  </a:lnTo>
                  <a:lnTo>
                    <a:pt x="896797" y="7429"/>
                  </a:lnTo>
                  <a:lnTo>
                    <a:pt x="896797" y="8915"/>
                  </a:lnTo>
                  <a:lnTo>
                    <a:pt x="896048" y="10401"/>
                  </a:lnTo>
                  <a:lnTo>
                    <a:pt x="896048" y="11137"/>
                  </a:lnTo>
                  <a:lnTo>
                    <a:pt x="890854" y="11137"/>
                  </a:lnTo>
                  <a:lnTo>
                    <a:pt x="890854" y="6680"/>
                  </a:lnTo>
                  <a:lnTo>
                    <a:pt x="895311" y="6680"/>
                  </a:lnTo>
                  <a:lnTo>
                    <a:pt x="896048" y="7429"/>
                  </a:lnTo>
                  <a:lnTo>
                    <a:pt x="896797" y="7429"/>
                  </a:lnTo>
                  <a:lnTo>
                    <a:pt x="896797" y="5943"/>
                  </a:lnTo>
                  <a:lnTo>
                    <a:pt x="895311" y="5943"/>
                  </a:lnTo>
                  <a:lnTo>
                    <a:pt x="893826" y="5194"/>
                  </a:lnTo>
                  <a:lnTo>
                    <a:pt x="887882" y="5194"/>
                  </a:lnTo>
                  <a:lnTo>
                    <a:pt x="887882" y="17830"/>
                  </a:lnTo>
                  <a:lnTo>
                    <a:pt x="890104" y="17830"/>
                  </a:lnTo>
                  <a:lnTo>
                    <a:pt x="890104" y="12623"/>
                  </a:lnTo>
                  <a:lnTo>
                    <a:pt x="893826" y="12623"/>
                  </a:lnTo>
                  <a:lnTo>
                    <a:pt x="893826" y="13373"/>
                  </a:lnTo>
                  <a:lnTo>
                    <a:pt x="895311" y="14859"/>
                  </a:lnTo>
                  <a:lnTo>
                    <a:pt x="895311" y="17830"/>
                  </a:lnTo>
                  <a:lnTo>
                    <a:pt x="897534" y="17830"/>
                  </a:lnTo>
                  <a:lnTo>
                    <a:pt x="898283" y="17081"/>
                  </a:lnTo>
                  <a:lnTo>
                    <a:pt x="898283" y="14122"/>
                  </a:lnTo>
                  <a:lnTo>
                    <a:pt x="896797" y="12623"/>
                  </a:lnTo>
                  <a:lnTo>
                    <a:pt x="896048" y="12623"/>
                  </a:lnTo>
                  <a:lnTo>
                    <a:pt x="895311" y="11887"/>
                  </a:lnTo>
                  <a:lnTo>
                    <a:pt x="896797" y="11887"/>
                  </a:lnTo>
                  <a:lnTo>
                    <a:pt x="896797" y="11137"/>
                  </a:lnTo>
                  <a:lnTo>
                    <a:pt x="898283" y="9652"/>
                  </a:lnTo>
                  <a:lnTo>
                    <a:pt x="898283" y="7429"/>
                  </a:lnTo>
                  <a:close/>
                </a:path>
                <a:path extrusionOk="0" h="247014" w="905510">
                  <a:moveTo>
                    <a:pt x="904963" y="8915"/>
                  </a:moveTo>
                  <a:lnTo>
                    <a:pt x="903478" y="5943"/>
                  </a:lnTo>
                  <a:lnTo>
                    <a:pt x="903478" y="14859"/>
                  </a:lnTo>
                  <a:lnTo>
                    <a:pt x="900506" y="19316"/>
                  </a:lnTo>
                  <a:lnTo>
                    <a:pt x="898283" y="21551"/>
                  </a:lnTo>
                  <a:lnTo>
                    <a:pt x="896048" y="22288"/>
                  </a:lnTo>
                  <a:lnTo>
                    <a:pt x="890854" y="22288"/>
                  </a:lnTo>
                  <a:lnTo>
                    <a:pt x="888619" y="21551"/>
                  </a:lnTo>
                  <a:lnTo>
                    <a:pt x="884161" y="17081"/>
                  </a:lnTo>
                  <a:lnTo>
                    <a:pt x="883424" y="14859"/>
                  </a:lnTo>
                  <a:lnTo>
                    <a:pt x="883424" y="8915"/>
                  </a:lnTo>
                  <a:lnTo>
                    <a:pt x="884161" y="6680"/>
                  </a:lnTo>
                  <a:lnTo>
                    <a:pt x="888619" y="2222"/>
                  </a:lnTo>
                  <a:lnTo>
                    <a:pt x="890854" y="1485"/>
                  </a:lnTo>
                  <a:lnTo>
                    <a:pt x="896048" y="1485"/>
                  </a:lnTo>
                  <a:lnTo>
                    <a:pt x="898283" y="2222"/>
                  </a:lnTo>
                  <a:lnTo>
                    <a:pt x="899769" y="4457"/>
                  </a:lnTo>
                  <a:lnTo>
                    <a:pt x="901992" y="6680"/>
                  </a:lnTo>
                  <a:lnTo>
                    <a:pt x="902741" y="8915"/>
                  </a:lnTo>
                  <a:lnTo>
                    <a:pt x="902741" y="11887"/>
                  </a:lnTo>
                  <a:lnTo>
                    <a:pt x="903478" y="14859"/>
                  </a:lnTo>
                  <a:lnTo>
                    <a:pt x="903478" y="5943"/>
                  </a:lnTo>
                  <a:lnTo>
                    <a:pt x="899020" y="1485"/>
                  </a:lnTo>
                  <a:lnTo>
                    <a:pt x="896048" y="0"/>
                  </a:lnTo>
                  <a:lnTo>
                    <a:pt x="890104" y="0"/>
                  </a:lnTo>
                  <a:lnTo>
                    <a:pt x="887133" y="1485"/>
                  </a:lnTo>
                  <a:lnTo>
                    <a:pt x="882675" y="5943"/>
                  </a:lnTo>
                  <a:lnTo>
                    <a:pt x="881189" y="8915"/>
                  </a:lnTo>
                  <a:lnTo>
                    <a:pt x="881189" y="14859"/>
                  </a:lnTo>
                  <a:lnTo>
                    <a:pt x="882675" y="17830"/>
                  </a:lnTo>
                  <a:lnTo>
                    <a:pt x="887133" y="22288"/>
                  </a:lnTo>
                  <a:lnTo>
                    <a:pt x="890104" y="23774"/>
                  </a:lnTo>
                  <a:lnTo>
                    <a:pt x="896048" y="23774"/>
                  </a:lnTo>
                  <a:lnTo>
                    <a:pt x="899020" y="22288"/>
                  </a:lnTo>
                  <a:lnTo>
                    <a:pt x="903478" y="17830"/>
                  </a:lnTo>
                  <a:lnTo>
                    <a:pt x="904963" y="14859"/>
                  </a:lnTo>
                  <a:lnTo>
                    <a:pt x="904963" y="89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8" name="Google Shape;98;p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601382" y="3999753"/>
              <a:ext cx="240544" cy="1620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p2"/>
            <p:cNvSpPr/>
            <p:nvPr/>
          </p:nvSpPr>
          <p:spPr>
            <a:xfrm>
              <a:off x="957757" y="4225658"/>
              <a:ext cx="885190" cy="1085215"/>
            </a:xfrm>
            <a:custGeom>
              <a:rect b="b" l="l" r="r" t="t"/>
              <a:pathLst>
                <a:path extrusionOk="0" h="1085214" w="885189">
                  <a:moveTo>
                    <a:pt x="106159" y="1012101"/>
                  </a:moveTo>
                  <a:lnTo>
                    <a:pt x="82397" y="1012101"/>
                  </a:lnTo>
                  <a:lnTo>
                    <a:pt x="79921" y="1022324"/>
                  </a:lnTo>
                  <a:lnTo>
                    <a:pt x="74790" y="1030300"/>
                  </a:lnTo>
                  <a:lnTo>
                    <a:pt x="67157" y="1035507"/>
                  </a:lnTo>
                  <a:lnTo>
                    <a:pt x="57162" y="1037361"/>
                  </a:lnTo>
                  <a:lnTo>
                    <a:pt x="43014" y="1034173"/>
                  </a:lnTo>
                  <a:lnTo>
                    <a:pt x="33591" y="1025753"/>
                  </a:lnTo>
                  <a:lnTo>
                    <a:pt x="28346" y="1013853"/>
                  </a:lnTo>
                  <a:lnTo>
                    <a:pt x="26720" y="1000213"/>
                  </a:lnTo>
                  <a:lnTo>
                    <a:pt x="28346" y="986028"/>
                  </a:lnTo>
                  <a:lnTo>
                    <a:pt x="33591" y="973645"/>
                  </a:lnTo>
                  <a:lnTo>
                    <a:pt x="43014" y="964895"/>
                  </a:lnTo>
                  <a:lnTo>
                    <a:pt x="57162" y="961567"/>
                  </a:lnTo>
                  <a:lnTo>
                    <a:pt x="65786" y="963015"/>
                  </a:lnTo>
                  <a:lnTo>
                    <a:pt x="73304" y="967054"/>
                  </a:lnTo>
                  <a:lnTo>
                    <a:pt x="78879" y="973175"/>
                  </a:lnTo>
                  <a:lnTo>
                    <a:pt x="81661" y="980897"/>
                  </a:lnTo>
                  <a:lnTo>
                    <a:pt x="105422" y="980897"/>
                  </a:lnTo>
                  <a:lnTo>
                    <a:pt x="100063" y="963650"/>
                  </a:lnTo>
                  <a:lnTo>
                    <a:pt x="89357" y="951077"/>
                  </a:lnTo>
                  <a:lnTo>
                    <a:pt x="74612" y="943381"/>
                  </a:lnTo>
                  <a:lnTo>
                    <a:pt x="57162" y="940765"/>
                  </a:lnTo>
                  <a:lnTo>
                    <a:pt x="33858" y="945349"/>
                  </a:lnTo>
                  <a:lnTo>
                    <a:pt x="16611" y="957948"/>
                  </a:lnTo>
                  <a:lnTo>
                    <a:pt x="5905" y="976807"/>
                  </a:lnTo>
                  <a:lnTo>
                    <a:pt x="2222" y="1000213"/>
                  </a:lnTo>
                  <a:lnTo>
                    <a:pt x="5905" y="1022743"/>
                  </a:lnTo>
                  <a:lnTo>
                    <a:pt x="16611" y="1041171"/>
                  </a:lnTo>
                  <a:lnTo>
                    <a:pt x="33858" y="1053604"/>
                  </a:lnTo>
                  <a:lnTo>
                    <a:pt x="57162" y="1058164"/>
                  </a:lnTo>
                  <a:lnTo>
                    <a:pt x="76098" y="1054938"/>
                  </a:lnTo>
                  <a:lnTo>
                    <a:pt x="91122" y="1045718"/>
                  </a:lnTo>
                  <a:lnTo>
                    <a:pt x="101422" y="1031214"/>
                  </a:lnTo>
                  <a:lnTo>
                    <a:pt x="106159" y="1012101"/>
                  </a:lnTo>
                  <a:close/>
                </a:path>
                <a:path extrusionOk="0" h="1085214" w="885189">
                  <a:moveTo>
                    <a:pt x="199707" y="1015072"/>
                  </a:moveTo>
                  <a:lnTo>
                    <a:pt x="196761" y="997470"/>
                  </a:lnTo>
                  <a:lnTo>
                    <a:pt x="196723" y="997331"/>
                  </a:lnTo>
                  <a:lnTo>
                    <a:pt x="191579" y="989063"/>
                  </a:lnTo>
                  <a:lnTo>
                    <a:pt x="188290" y="983767"/>
                  </a:lnTo>
                  <a:lnTo>
                    <a:pt x="177431" y="976680"/>
                  </a:lnTo>
                  <a:lnTo>
                    <a:pt x="177431" y="1015072"/>
                  </a:lnTo>
                  <a:lnTo>
                    <a:pt x="176491" y="1024458"/>
                  </a:lnTo>
                  <a:lnTo>
                    <a:pt x="173253" y="1032814"/>
                  </a:lnTo>
                  <a:lnTo>
                    <a:pt x="167093" y="1038796"/>
                  </a:lnTo>
                  <a:lnTo>
                    <a:pt x="157378" y="1041082"/>
                  </a:lnTo>
                  <a:lnTo>
                    <a:pt x="148107" y="1038796"/>
                  </a:lnTo>
                  <a:lnTo>
                    <a:pt x="142163" y="1032814"/>
                  </a:lnTo>
                  <a:lnTo>
                    <a:pt x="139014" y="1024458"/>
                  </a:lnTo>
                  <a:lnTo>
                    <a:pt x="138087" y="1015072"/>
                  </a:lnTo>
                  <a:lnTo>
                    <a:pt x="139014" y="1005370"/>
                  </a:lnTo>
                  <a:lnTo>
                    <a:pt x="142163" y="997051"/>
                  </a:lnTo>
                  <a:lnTo>
                    <a:pt x="148107" y="991247"/>
                  </a:lnTo>
                  <a:lnTo>
                    <a:pt x="157378" y="989063"/>
                  </a:lnTo>
                  <a:lnTo>
                    <a:pt x="167093" y="991349"/>
                  </a:lnTo>
                  <a:lnTo>
                    <a:pt x="173253" y="997331"/>
                  </a:lnTo>
                  <a:lnTo>
                    <a:pt x="176491" y="1005674"/>
                  </a:lnTo>
                  <a:lnTo>
                    <a:pt x="177431" y="1015072"/>
                  </a:lnTo>
                  <a:lnTo>
                    <a:pt x="177431" y="976680"/>
                  </a:lnTo>
                  <a:lnTo>
                    <a:pt x="174955" y="975055"/>
                  </a:lnTo>
                  <a:lnTo>
                    <a:pt x="157378" y="971969"/>
                  </a:lnTo>
                  <a:lnTo>
                    <a:pt x="140246" y="975360"/>
                  </a:lnTo>
                  <a:lnTo>
                    <a:pt x="127139" y="984046"/>
                  </a:lnTo>
                  <a:lnTo>
                    <a:pt x="118757" y="997470"/>
                  </a:lnTo>
                  <a:lnTo>
                    <a:pt x="115811" y="1015072"/>
                  </a:lnTo>
                  <a:lnTo>
                    <a:pt x="118757" y="1032662"/>
                  </a:lnTo>
                  <a:lnTo>
                    <a:pt x="127139" y="1045997"/>
                  </a:lnTo>
                  <a:lnTo>
                    <a:pt x="140246" y="1054468"/>
                  </a:lnTo>
                  <a:lnTo>
                    <a:pt x="157378" y="1057427"/>
                  </a:lnTo>
                  <a:lnTo>
                    <a:pt x="174650" y="1054366"/>
                  </a:lnTo>
                  <a:lnTo>
                    <a:pt x="188010" y="1045718"/>
                  </a:lnTo>
                  <a:lnTo>
                    <a:pt x="191008" y="1041082"/>
                  </a:lnTo>
                  <a:lnTo>
                    <a:pt x="196646" y="1032344"/>
                  </a:lnTo>
                  <a:lnTo>
                    <a:pt x="199707" y="1015072"/>
                  </a:lnTo>
                  <a:close/>
                </a:path>
                <a:path extrusionOk="0" h="1085214" w="885189">
                  <a:moveTo>
                    <a:pt x="265772" y="972718"/>
                  </a:moveTo>
                  <a:lnTo>
                    <a:pt x="264287" y="971969"/>
                  </a:lnTo>
                  <a:lnTo>
                    <a:pt x="260578" y="971969"/>
                  </a:lnTo>
                  <a:lnTo>
                    <a:pt x="252450" y="973289"/>
                  </a:lnTo>
                  <a:lnTo>
                    <a:pt x="245084" y="976896"/>
                  </a:lnTo>
                  <a:lnTo>
                    <a:pt x="238963" y="982319"/>
                  </a:lnTo>
                  <a:lnTo>
                    <a:pt x="234594" y="989063"/>
                  </a:lnTo>
                  <a:lnTo>
                    <a:pt x="234594" y="974204"/>
                  </a:lnTo>
                  <a:lnTo>
                    <a:pt x="213067" y="974204"/>
                  </a:lnTo>
                  <a:lnTo>
                    <a:pt x="213067" y="1055941"/>
                  </a:lnTo>
                  <a:lnTo>
                    <a:pt x="235331" y="1055941"/>
                  </a:lnTo>
                  <a:lnTo>
                    <a:pt x="235331" y="1018794"/>
                  </a:lnTo>
                  <a:lnTo>
                    <a:pt x="236524" y="1008761"/>
                  </a:lnTo>
                  <a:lnTo>
                    <a:pt x="240347" y="1000493"/>
                  </a:lnTo>
                  <a:lnTo>
                    <a:pt x="247230" y="994854"/>
                  </a:lnTo>
                  <a:lnTo>
                    <a:pt x="257606" y="992784"/>
                  </a:lnTo>
                  <a:lnTo>
                    <a:pt x="263550" y="992784"/>
                  </a:lnTo>
                  <a:lnTo>
                    <a:pt x="265772" y="993521"/>
                  </a:lnTo>
                  <a:lnTo>
                    <a:pt x="265772" y="992784"/>
                  </a:lnTo>
                  <a:lnTo>
                    <a:pt x="265772" y="989063"/>
                  </a:lnTo>
                  <a:lnTo>
                    <a:pt x="265772" y="972718"/>
                  </a:lnTo>
                  <a:close/>
                </a:path>
                <a:path extrusionOk="0" h="1085214" w="885189">
                  <a:moveTo>
                    <a:pt x="359308" y="1016558"/>
                  </a:moveTo>
                  <a:lnTo>
                    <a:pt x="338950" y="976325"/>
                  </a:lnTo>
                  <a:lnTo>
                    <a:pt x="337045" y="975918"/>
                  </a:lnTo>
                  <a:lnTo>
                    <a:pt x="337045" y="1015072"/>
                  </a:lnTo>
                  <a:lnTo>
                    <a:pt x="336118" y="1024775"/>
                  </a:lnTo>
                  <a:lnTo>
                    <a:pt x="332955" y="1033094"/>
                  </a:lnTo>
                  <a:lnTo>
                    <a:pt x="327025" y="1038898"/>
                  </a:lnTo>
                  <a:lnTo>
                    <a:pt x="317741" y="1041082"/>
                  </a:lnTo>
                  <a:lnTo>
                    <a:pt x="308775" y="1038898"/>
                  </a:lnTo>
                  <a:lnTo>
                    <a:pt x="302793" y="1033094"/>
                  </a:lnTo>
                  <a:lnTo>
                    <a:pt x="299466" y="1024775"/>
                  </a:lnTo>
                  <a:lnTo>
                    <a:pt x="298437" y="1015072"/>
                  </a:lnTo>
                  <a:lnTo>
                    <a:pt x="299364" y="1005674"/>
                  </a:lnTo>
                  <a:lnTo>
                    <a:pt x="302514" y="997331"/>
                  </a:lnTo>
                  <a:lnTo>
                    <a:pt x="308457" y="991349"/>
                  </a:lnTo>
                  <a:lnTo>
                    <a:pt x="317741" y="989063"/>
                  </a:lnTo>
                  <a:lnTo>
                    <a:pt x="326707" y="991349"/>
                  </a:lnTo>
                  <a:lnTo>
                    <a:pt x="332676" y="997331"/>
                  </a:lnTo>
                  <a:lnTo>
                    <a:pt x="336003" y="1005674"/>
                  </a:lnTo>
                  <a:lnTo>
                    <a:pt x="337045" y="1015072"/>
                  </a:lnTo>
                  <a:lnTo>
                    <a:pt x="337045" y="975918"/>
                  </a:lnTo>
                  <a:lnTo>
                    <a:pt x="322186" y="972718"/>
                  </a:lnTo>
                  <a:lnTo>
                    <a:pt x="315137" y="973442"/>
                  </a:lnTo>
                  <a:lnTo>
                    <a:pt x="308648" y="975690"/>
                  </a:lnTo>
                  <a:lnTo>
                    <a:pt x="302983" y="979614"/>
                  </a:lnTo>
                  <a:lnTo>
                    <a:pt x="298437" y="985342"/>
                  </a:lnTo>
                  <a:lnTo>
                    <a:pt x="298437" y="974940"/>
                  </a:lnTo>
                  <a:lnTo>
                    <a:pt x="276910" y="974940"/>
                  </a:lnTo>
                  <a:lnTo>
                    <a:pt x="276910" y="1084922"/>
                  </a:lnTo>
                  <a:lnTo>
                    <a:pt x="299173" y="1084922"/>
                  </a:lnTo>
                  <a:lnTo>
                    <a:pt x="299173" y="1046276"/>
                  </a:lnTo>
                  <a:lnTo>
                    <a:pt x="303847" y="1051585"/>
                  </a:lnTo>
                  <a:lnTo>
                    <a:pt x="309753" y="1055293"/>
                  </a:lnTo>
                  <a:lnTo>
                    <a:pt x="316509" y="1057465"/>
                  </a:lnTo>
                  <a:lnTo>
                    <a:pt x="323684" y="1058164"/>
                  </a:lnTo>
                  <a:lnTo>
                    <a:pt x="339267" y="1054696"/>
                  </a:lnTo>
                  <a:lnTo>
                    <a:pt x="349402" y="1046276"/>
                  </a:lnTo>
                  <a:lnTo>
                    <a:pt x="350405" y="1045438"/>
                  </a:lnTo>
                  <a:lnTo>
                    <a:pt x="352590" y="1041082"/>
                  </a:lnTo>
                  <a:lnTo>
                    <a:pt x="357085" y="1032154"/>
                  </a:lnTo>
                  <a:lnTo>
                    <a:pt x="359308" y="1016558"/>
                  </a:lnTo>
                  <a:close/>
                </a:path>
                <a:path extrusionOk="0" h="1085214" w="885189">
                  <a:moveTo>
                    <a:pt x="454342" y="1015809"/>
                  </a:moveTo>
                  <a:lnTo>
                    <a:pt x="450964" y="997800"/>
                  </a:lnTo>
                  <a:lnTo>
                    <a:pt x="445427" y="989063"/>
                  </a:lnTo>
                  <a:lnTo>
                    <a:pt x="442366" y="984237"/>
                  </a:lnTo>
                  <a:lnTo>
                    <a:pt x="432066" y="977569"/>
                  </a:lnTo>
                  <a:lnTo>
                    <a:pt x="432066" y="1015072"/>
                  </a:lnTo>
                  <a:lnTo>
                    <a:pt x="430707" y="1024458"/>
                  </a:lnTo>
                  <a:lnTo>
                    <a:pt x="427329" y="1032814"/>
                  </a:lnTo>
                  <a:lnTo>
                    <a:pt x="421309" y="1038796"/>
                  </a:lnTo>
                  <a:lnTo>
                    <a:pt x="412026" y="1041082"/>
                  </a:lnTo>
                  <a:lnTo>
                    <a:pt x="402742" y="1038796"/>
                  </a:lnTo>
                  <a:lnTo>
                    <a:pt x="396798" y="1032814"/>
                  </a:lnTo>
                  <a:lnTo>
                    <a:pt x="393649" y="1024458"/>
                  </a:lnTo>
                  <a:lnTo>
                    <a:pt x="392722" y="1015072"/>
                  </a:lnTo>
                  <a:lnTo>
                    <a:pt x="393649" y="1005370"/>
                  </a:lnTo>
                  <a:lnTo>
                    <a:pt x="396798" y="997051"/>
                  </a:lnTo>
                  <a:lnTo>
                    <a:pt x="402742" y="991247"/>
                  </a:lnTo>
                  <a:lnTo>
                    <a:pt x="412026" y="989063"/>
                  </a:lnTo>
                  <a:lnTo>
                    <a:pt x="421411" y="991349"/>
                  </a:lnTo>
                  <a:lnTo>
                    <a:pt x="427609" y="997331"/>
                  </a:lnTo>
                  <a:lnTo>
                    <a:pt x="431025" y="1005674"/>
                  </a:lnTo>
                  <a:lnTo>
                    <a:pt x="432066" y="1015072"/>
                  </a:lnTo>
                  <a:lnTo>
                    <a:pt x="432066" y="977569"/>
                  </a:lnTo>
                  <a:lnTo>
                    <a:pt x="429183" y="975690"/>
                  </a:lnTo>
                  <a:lnTo>
                    <a:pt x="412026" y="972718"/>
                  </a:lnTo>
                  <a:lnTo>
                    <a:pt x="394881" y="975791"/>
                  </a:lnTo>
                  <a:lnTo>
                    <a:pt x="381774" y="984516"/>
                  </a:lnTo>
                  <a:lnTo>
                    <a:pt x="373392" y="998105"/>
                  </a:lnTo>
                  <a:lnTo>
                    <a:pt x="370446" y="1015809"/>
                  </a:lnTo>
                  <a:lnTo>
                    <a:pt x="373392" y="1033411"/>
                  </a:lnTo>
                  <a:lnTo>
                    <a:pt x="381774" y="1046746"/>
                  </a:lnTo>
                  <a:lnTo>
                    <a:pt x="394881" y="1055204"/>
                  </a:lnTo>
                  <a:lnTo>
                    <a:pt x="412026" y="1058164"/>
                  </a:lnTo>
                  <a:lnTo>
                    <a:pt x="429285" y="1055103"/>
                  </a:lnTo>
                  <a:lnTo>
                    <a:pt x="442645" y="1046467"/>
                  </a:lnTo>
                  <a:lnTo>
                    <a:pt x="446125" y="1041082"/>
                  </a:lnTo>
                  <a:lnTo>
                    <a:pt x="451281" y="1033094"/>
                  </a:lnTo>
                  <a:lnTo>
                    <a:pt x="454342" y="1015809"/>
                  </a:lnTo>
                  <a:close/>
                </a:path>
                <a:path extrusionOk="0" h="1085214" w="885189">
                  <a:moveTo>
                    <a:pt x="521157" y="972718"/>
                  </a:moveTo>
                  <a:lnTo>
                    <a:pt x="519671" y="971969"/>
                  </a:lnTo>
                  <a:lnTo>
                    <a:pt x="515962" y="971969"/>
                  </a:lnTo>
                  <a:lnTo>
                    <a:pt x="507822" y="973289"/>
                  </a:lnTo>
                  <a:lnTo>
                    <a:pt x="500456" y="976896"/>
                  </a:lnTo>
                  <a:lnTo>
                    <a:pt x="494347" y="982319"/>
                  </a:lnTo>
                  <a:lnTo>
                    <a:pt x="489978" y="989063"/>
                  </a:lnTo>
                  <a:lnTo>
                    <a:pt x="489978" y="974204"/>
                  </a:lnTo>
                  <a:lnTo>
                    <a:pt x="468439" y="974204"/>
                  </a:lnTo>
                  <a:lnTo>
                    <a:pt x="468439" y="1055941"/>
                  </a:lnTo>
                  <a:lnTo>
                    <a:pt x="490715" y="1055941"/>
                  </a:lnTo>
                  <a:lnTo>
                    <a:pt x="490715" y="1018794"/>
                  </a:lnTo>
                  <a:lnTo>
                    <a:pt x="491896" y="1008761"/>
                  </a:lnTo>
                  <a:lnTo>
                    <a:pt x="495731" y="1000493"/>
                  </a:lnTo>
                  <a:lnTo>
                    <a:pt x="502615" y="994854"/>
                  </a:lnTo>
                  <a:lnTo>
                    <a:pt x="512991" y="992784"/>
                  </a:lnTo>
                  <a:lnTo>
                    <a:pt x="518922" y="992784"/>
                  </a:lnTo>
                  <a:lnTo>
                    <a:pt x="521157" y="993521"/>
                  </a:lnTo>
                  <a:lnTo>
                    <a:pt x="521157" y="992784"/>
                  </a:lnTo>
                  <a:lnTo>
                    <a:pt x="521157" y="989063"/>
                  </a:lnTo>
                  <a:lnTo>
                    <a:pt x="521157" y="972718"/>
                  </a:lnTo>
                  <a:close/>
                </a:path>
                <a:path extrusionOk="0" h="1085214" w="885189">
                  <a:moveTo>
                    <a:pt x="604304" y="1055941"/>
                  </a:moveTo>
                  <a:lnTo>
                    <a:pt x="602068" y="1052969"/>
                  </a:lnTo>
                  <a:lnTo>
                    <a:pt x="601548" y="1047775"/>
                  </a:lnTo>
                  <a:lnTo>
                    <a:pt x="601332" y="1045540"/>
                  </a:lnTo>
                  <a:lnTo>
                    <a:pt x="601332" y="1042568"/>
                  </a:lnTo>
                  <a:lnTo>
                    <a:pt x="601332" y="1015809"/>
                  </a:lnTo>
                  <a:lnTo>
                    <a:pt x="601332" y="995756"/>
                  </a:lnTo>
                  <a:lnTo>
                    <a:pt x="599262" y="988326"/>
                  </a:lnTo>
                  <a:lnTo>
                    <a:pt x="598055" y="984008"/>
                  </a:lnTo>
                  <a:lnTo>
                    <a:pt x="589635" y="976985"/>
                  </a:lnTo>
                  <a:lnTo>
                    <a:pt x="580542" y="974305"/>
                  </a:lnTo>
                  <a:lnTo>
                    <a:pt x="580542" y="1015809"/>
                  </a:lnTo>
                  <a:lnTo>
                    <a:pt x="580542" y="1023988"/>
                  </a:lnTo>
                  <a:lnTo>
                    <a:pt x="579805" y="1023988"/>
                  </a:lnTo>
                  <a:lnTo>
                    <a:pt x="579424" y="1029081"/>
                  </a:lnTo>
                  <a:lnTo>
                    <a:pt x="577291" y="1035227"/>
                  </a:lnTo>
                  <a:lnTo>
                    <a:pt x="571969" y="1040396"/>
                  </a:lnTo>
                  <a:lnTo>
                    <a:pt x="561987" y="1042568"/>
                  </a:lnTo>
                  <a:lnTo>
                    <a:pt x="554558" y="1042568"/>
                  </a:lnTo>
                  <a:lnTo>
                    <a:pt x="548614" y="1040333"/>
                  </a:lnTo>
                  <a:lnTo>
                    <a:pt x="548614" y="1023988"/>
                  </a:lnTo>
                  <a:lnTo>
                    <a:pt x="554558" y="1021753"/>
                  </a:lnTo>
                  <a:lnTo>
                    <a:pt x="561987" y="1020267"/>
                  </a:lnTo>
                  <a:lnTo>
                    <a:pt x="568667" y="1018794"/>
                  </a:lnTo>
                  <a:lnTo>
                    <a:pt x="576834" y="1018794"/>
                  </a:lnTo>
                  <a:lnTo>
                    <a:pt x="580542" y="1015809"/>
                  </a:lnTo>
                  <a:lnTo>
                    <a:pt x="580542" y="974305"/>
                  </a:lnTo>
                  <a:lnTo>
                    <a:pt x="578154" y="973594"/>
                  </a:lnTo>
                  <a:lnTo>
                    <a:pt x="565696" y="972718"/>
                  </a:lnTo>
                  <a:lnTo>
                    <a:pt x="552373" y="973988"/>
                  </a:lnTo>
                  <a:lnTo>
                    <a:pt x="540359" y="978382"/>
                  </a:lnTo>
                  <a:lnTo>
                    <a:pt x="531558" y="986828"/>
                  </a:lnTo>
                  <a:lnTo>
                    <a:pt x="527837" y="1000213"/>
                  </a:lnTo>
                  <a:lnTo>
                    <a:pt x="550100" y="1000213"/>
                  </a:lnTo>
                  <a:lnTo>
                    <a:pt x="550849" y="991285"/>
                  </a:lnTo>
                  <a:lnTo>
                    <a:pt x="556044" y="988326"/>
                  </a:lnTo>
                  <a:lnTo>
                    <a:pt x="573125" y="988326"/>
                  </a:lnTo>
                  <a:lnTo>
                    <a:pt x="579056" y="989799"/>
                  </a:lnTo>
                  <a:lnTo>
                    <a:pt x="579056" y="999464"/>
                  </a:lnTo>
                  <a:lnTo>
                    <a:pt x="577291" y="1004112"/>
                  </a:lnTo>
                  <a:lnTo>
                    <a:pt x="571639" y="1006525"/>
                  </a:lnTo>
                  <a:lnTo>
                    <a:pt x="563194" y="1007821"/>
                  </a:lnTo>
                  <a:lnTo>
                    <a:pt x="553072" y="1009129"/>
                  </a:lnTo>
                  <a:lnTo>
                    <a:pt x="542836" y="1011288"/>
                  </a:lnTo>
                  <a:lnTo>
                    <a:pt x="534047" y="1015263"/>
                  </a:lnTo>
                  <a:lnTo>
                    <a:pt x="527913" y="1022299"/>
                  </a:lnTo>
                  <a:lnTo>
                    <a:pt x="525602" y="1033653"/>
                  </a:lnTo>
                  <a:lnTo>
                    <a:pt x="527710" y="1044371"/>
                  </a:lnTo>
                  <a:lnTo>
                    <a:pt x="533501" y="1052042"/>
                  </a:lnTo>
                  <a:lnTo>
                    <a:pt x="542213" y="1056640"/>
                  </a:lnTo>
                  <a:lnTo>
                    <a:pt x="553072" y="1058164"/>
                  </a:lnTo>
                  <a:lnTo>
                    <a:pt x="560400" y="1057592"/>
                  </a:lnTo>
                  <a:lnTo>
                    <a:pt x="567639" y="1055751"/>
                  </a:lnTo>
                  <a:lnTo>
                    <a:pt x="574471" y="1052525"/>
                  </a:lnTo>
                  <a:lnTo>
                    <a:pt x="580542" y="1047775"/>
                  </a:lnTo>
                  <a:lnTo>
                    <a:pt x="580542" y="1050734"/>
                  </a:lnTo>
                  <a:lnTo>
                    <a:pt x="581291" y="1052969"/>
                  </a:lnTo>
                  <a:lnTo>
                    <a:pt x="582028" y="1055941"/>
                  </a:lnTo>
                  <a:lnTo>
                    <a:pt x="604304" y="1055941"/>
                  </a:lnTo>
                  <a:close/>
                </a:path>
                <a:path extrusionOk="0" h="1085214" w="885189">
                  <a:moveTo>
                    <a:pt x="654761" y="549897"/>
                  </a:moveTo>
                  <a:lnTo>
                    <a:pt x="648462" y="506298"/>
                  </a:lnTo>
                  <a:lnTo>
                    <a:pt x="629907" y="470293"/>
                  </a:lnTo>
                  <a:lnTo>
                    <a:pt x="599668" y="443623"/>
                  </a:lnTo>
                  <a:lnTo>
                    <a:pt x="587971" y="439229"/>
                  </a:lnTo>
                  <a:lnTo>
                    <a:pt x="587971" y="547674"/>
                  </a:lnTo>
                  <a:lnTo>
                    <a:pt x="581266" y="585038"/>
                  </a:lnTo>
                  <a:lnTo>
                    <a:pt x="562165" y="613625"/>
                  </a:lnTo>
                  <a:lnTo>
                    <a:pt x="532218" y="631901"/>
                  </a:lnTo>
                  <a:lnTo>
                    <a:pt x="492950" y="638327"/>
                  </a:lnTo>
                  <a:lnTo>
                    <a:pt x="324421" y="638327"/>
                  </a:lnTo>
                  <a:lnTo>
                    <a:pt x="324421" y="463689"/>
                  </a:lnTo>
                  <a:lnTo>
                    <a:pt x="478091" y="463689"/>
                  </a:lnTo>
                  <a:lnTo>
                    <a:pt x="519061" y="467626"/>
                  </a:lnTo>
                  <a:lnTo>
                    <a:pt x="554189" y="481164"/>
                  </a:lnTo>
                  <a:lnTo>
                    <a:pt x="578739" y="506971"/>
                  </a:lnTo>
                  <a:lnTo>
                    <a:pt x="587971" y="547674"/>
                  </a:lnTo>
                  <a:lnTo>
                    <a:pt x="587971" y="439229"/>
                  </a:lnTo>
                  <a:lnTo>
                    <a:pt x="558279" y="428053"/>
                  </a:lnTo>
                  <a:lnTo>
                    <a:pt x="558279" y="426567"/>
                  </a:lnTo>
                  <a:lnTo>
                    <a:pt x="589724" y="408279"/>
                  </a:lnTo>
                  <a:lnTo>
                    <a:pt x="590003" y="407974"/>
                  </a:lnTo>
                  <a:lnTo>
                    <a:pt x="613321" y="382892"/>
                  </a:lnTo>
                  <a:lnTo>
                    <a:pt x="628142" y="351091"/>
                  </a:lnTo>
                  <a:lnTo>
                    <a:pt x="633272" y="313588"/>
                  </a:lnTo>
                  <a:lnTo>
                    <a:pt x="628688" y="278930"/>
                  </a:lnTo>
                  <a:lnTo>
                    <a:pt x="616102" y="249682"/>
                  </a:lnTo>
                  <a:lnTo>
                    <a:pt x="613740" y="246722"/>
                  </a:lnTo>
                  <a:lnTo>
                    <a:pt x="597242" y="226009"/>
                  </a:lnTo>
                  <a:lnTo>
                    <a:pt x="573862" y="208051"/>
                  </a:lnTo>
                  <a:lnTo>
                    <a:pt x="566445" y="205168"/>
                  </a:lnTo>
                  <a:lnTo>
                    <a:pt x="566445" y="326974"/>
                  </a:lnTo>
                  <a:lnTo>
                    <a:pt x="560374" y="361886"/>
                  </a:lnTo>
                  <a:lnTo>
                    <a:pt x="541286" y="387261"/>
                  </a:lnTo>
                  <a:lnTo>
                    <a:pt x="507873" y="402742"/>
                  </a:lnTo>
                  <a:lnTo>
                    <a:pt x="458787" y="407974"/>
                  </a:lnTo>
                  <a:lnTo>
                    <a:pt x="324421" y="407974"/>
                  </a:lnTo>
                  <a:lnTo>
                    <a:pt x="324421" y="246722"/>
                  </a:lnTo>
                  <a:lnTo>
                    <a:pt x="458787" y="246722"/>
                  </a:lnTo>
                  <a:lnTo>
                    <a:pt x="500037" y="249339"/>
                  </a:lnTo>
                  <a:lnTo>
                    <a:pt x="534327" y="260375"/>
                  </a:lnTo>
                  <a:lnTo>
                    <a:pt x="557758" y="284657"/>
                  </a:lnTo>
                  <a:lnTo>
                    <a:pt x="566445" y="326974"/>
                  </a:lnTo>
                  <a:lnTo>
                    <a:pt x="566445" y="205168"/>
                  </a:lnTo>
                  <a:lnTo>
                    <a:pt x="546404" y="197332"/>
                  </a:lnTo>
                  <a:lnTo>
                    <a:pt x="512343" y="191833"/>
                  </a:lnTo>
                  <a:lnTo>
                    <a:pt x="475627" y="189801"/>
                  </a:lnTo>
                  <a:lnTo>
                    <a:pt x="440232" y="189522"/>
                  </a:lnTo>
                  <a:lnTo>
                    <a:pt x="257606" y="189522"/>
                  </a:lnTo>
                  <a:lnTo>
                    <a:pt x="257606" y="695540"/>
                  </a:lnTo>
                  <a:lnTo>
                    <a:pt x="501853" y="695540"/>
                  </a:lnTo>
                  <a:lnTo>
                    <a:pt x="556247" y="687603"/>
                  </a:lnTo>
                  <a:lnTo>
                    <a:pt x="598970" y="665886"/>
                  </a:lnTo>
                  <a:lnTo>
                    <a:pt x="629805" y="633590"/>
                  </a:lnTo>
                  <a:lnTo>
                    <a:pt x="648487" y="593864"/>
                  </a:lnTo>
                  <a:lnTo>
                    <a:pt x="654761" y="549897"/>
                  </a:lnTo>
                  <a:close/>
                </a:path>
                <a:path extrusionOk="0" h="1085214" w="885189">
                  <a:moveTo>
                    <a:pt x="663676" y="974940"/>
                  </a:moveTo>
                  <a:lnTo>
                    <a:pt x="647331" y="974940"/>
                  </a:lnTo>
                  <a:lnTo>
                    <a:pt x="647331" y="950429"/>
                  </a:lnTo>
                  <a:lnTo>
                    <a:pt x="625106" y="950429"/>
                  </a:lnTo>
                  <a:lnTo>
                    <a:pt x="625106" y="974940"/>
                  </a:lnTo>
                  <a:lnTo>
                    <a:pt x="611720" y="974940"/>
                  </a:lnTo>
                  <a:lnTo>
                    <a:pt x="611720" y="989799"/>
                  </a:lnTo>
                  <a:lnTo>
                    <a:pt x="625106" y="989799"/>
                  </a:lnTo>
                  <a:lnTo>
                    <a:pt x="625106" y="1037361"/>
                  </a:lnTo>
                  <a:lnTo>
                    <a:pt x="627176" y="1047280"/>
                  </a:lnTo>
                  <a:lnTo>
                    <a:pt x="632714" y="1053160"/>
                  </a:lnTo>
                  <a:lnTo>
                    <a:pt x="640753" y="1055966"/>
                  </a:lnTo>
                  <a:lnTo>
                    <a:pt x="650303" y="1056690"/>
                  </a:lnTo>
                  <a:lnTo>
                    <a:pt x="659218" y="1056690"/>
                  </a:lnTo>
                  <a:lnTo>
                    <a:pt x="663676" y="1055941"/>
                  </a:lnTo>
                  <a:lnTo>
                    <a:pt x="663676" y="1038847"/>
                  </a:lnTo>
                  <a:lnTo>
                    <a:pt x="661454" y="1039596"/>
                  </a:lnTo>
                  <a:lnTo>
                    <a:pt x="649566" y="1039596"/>
                  </a:lnTo>
                  <a:lnTo>
                    <a:pt x="647331" y="1037361"/>
                  </a:lnTo>
                  <a:lnTo>
                    <a:pt x="647331" y="989799"/>
                  </a:lnTo>
                  <a:lnTo>
                    <a:pt x="663676" y="989799"/>
                  </a:lnTo>
                  <a:lnTo>
                    <a:pt x="663676" y="974940"/>
                  </a:lnTo>
                  <a:close/>
                </a:path>
                <a:path extrusionOk="0" h="1085214" w="885189">
                  <a:moveTo>
                    <a:pt x="884910" y="442874"/>
                  </a:moveTo>
                  <a:lnTo>
                    <a:pt x="882307" y="394639"/>
                  </a:lnTo>
                  <a:lnTo>
                    <a:pt x="874725" y="348119"/>
                  </a:lnTo>
                  <a:lnTo>
                    <a:pt x="862342" y="302945"/>
                  </a:lnTo>
                  <a:lnTo>
                    <a:pt x="845515" y="260032"/>
                  </a:lnTo>
                  <a:lnTo>
                    <a:pt x="827011" y="224320"/>
                  </a:lnTo>
                  <a:lnTo>
                    <a:pt x="827011" y="442874"/>
                  </a:lnTo>
                  <a:lnTo>
                    <a:pt x="824014" y="491147"/>
                  </a:lnTo>
                  <a:lnTo>
                    <a:pt x="815263" y="537641"/>
                  </a:lnTo>
                  <a:lnTo>
                    <a:pt x="801116" y="581977"/>
                  </a:lnTo>
                  <a:lnTo>
                    <a:pt x="781939" y="623811"/>
                  </a:lnTo>
                  <a:lnTo>
                    <a:pt x="758088" y="662774"/>
                  </a:lnTo>
                  <a:lnTo>
                    <a:pt x="729932" y="698512"/>
                  </a:lnTo>
                  <a:lnTo>
                    <a:pt x="697826" y="730643"/>
                  </a:lnTo>
                  <a:lnTo>
                    <a:pt x="662127" y="758837"/>
                  </a:lnTo>
                  <a:lnTo>
                    <a:pt x="623201" y="782701"/>
                  </a:lnTo>
                  <a:lnTo>
                    <a:pt x="581418" y="801903"/>
                  </a:lnTo>
                  <a:lnTo>
                    <a:pt x="537121" y="816051"/>
                  </a:lnTo>
                  <a:lnTo>
                    <a:pt x="490677" y="824814"/>
                  </a:lnTo>
                  <a:lnTo>
                    <a:pt x="442455" y="827811"/>
                  </a:lnTo>
                  <a:lnTo>
                    <a:pt x="394233" y="824814"/>
                  </a:lnTo>
                  <a:lnTo>
                    <a:pt x="347789" y="816051"/>
                  </a:lnTo>
                  <a:lnTo>
                    <a:pt x="303491" y="801903"/>
                  </a:lnTo>
                  <a:lnTo>
                    <a:pt x="261708" y="782701"/>
                  </a:lnTo>
                  <a:lnTo>
                    <a:pt x="222783" y="758837"/>
                  </a:lnTo>
                  <a:lnTo>
                    <a:pt x="187083" y="730643"/>
                  </a:lnTo>
                  <a:lnTo>
                    <a:pt x="154978" y="698512"/>
                  </a:lnTo>
                  <a:lnTo>
                    <a:pt x="126822" y="662774"/>
                  </a:lnTo>
                  <a:lnTo>
                    <a:pt x="102971" y="623811"/>
                  </a:lnTo>
                  <a:lnTo>
                    <a:pt x="83794" y="581977"/>
                  </a:lnTo>
                  <a:lnTo>
                    <a:pt x="69646" y="537641"/>
                  </a:lnTo>
                  <a:lnTo>
                    <a:pt x="60896" y="491109"/>
                  </a:lnTo>
                  <a:lnTo>
                    <a:pt x="57899" y="442874"/>
                  </a:lnTo>
                  <a:lnTo>
                    <a:pt x="61061" y="394500"/>
                  </a:lnTo>
                  <a:lnTo>
                    <a:pt x="69900" y="348119"/>
                  </a:lnTo>
                  <a:lnTo>
                    <a:pt x="84099" y="303784"/>
                  </a:lnTo>
                  <a:lnTo>
                    <a:pt x="103301" y="261950"/>
                  </a:lnTo>
                  <a:lnTo>
                    <a:pt x="127139" y="222986"/>
                  </a:lnTo>
                  <a:lnTo>
                    <a:pt x="155282" y="187261"/>
                  </a:lnTo>
                  <a:lnTo>
                    <a:pt x="187337" y="155117"/>
                  </a:lnTo>
                  <a:lnTo>
                    <a:pt x="222986" y="126936"/>
                  </a:lnTo>
                  <a:lnTo>
                    <a:pt x="261848" y="103060"/>
                  </a:lnTo>
                  <a:lnTo>
                    <a:pt x="303593" y="83870"/>
                  </a:lnTo>
                  <a:lnTo>
                    <a:pt x="347840" y="69710"/>
                  </a:lnTo>
                  <a:lnTo>
                    <a:pt x="394246" y="60947"/>
                  </a:lnTo>
                  <a:lnTo>
                    <a:pt x="442455" y="57950"/>
                  </a:lnTo>
                  <a:lnTo>
                    <a:pt x="490677" y="60947"/>
                  </a:lnTo>
                  <a:lnTo>
                    <a:pt x="537121" y="69710"/>
                  </a:lnTo>
                  <a:lnTo>
                    <a:pt x="581418" y="83870"/>
                  </a:lnTo>
                  <a:lnTo>
                    <a:pt x="623201" y="103060"/>
                  </a:lnTo>
                  <a:lnTo>
                    <a:pt x="662127" y="126936"/>
                  </a:lnTo>
                  <a:lnTo>
                    <a:pt x="697826" y="155117"/>
                  </a:lnTo>
                  <a:lnTo>
                    <a:pt x="729932" y="187261"/>
                  </a:lnTo>
                  <a:lnTo>
                    <a:pt x="758088" y="222986"/>
                  </a:lnTo>
                  <a:lnTo>
                    <a:pt x="781939" y="261950"/>
                  </a:lnTo>
                  <a:lnTo>
                    <a:pt x="801116" y="303784"/>
                  </a:lnTo>
                  <a:lnTo>
                    <a:pt x="815263" y="348119"/>
                  </a:lnTo>
                  <a:lnTo>
                    <a:pt x="824014" y="394639"/>
                  </a:lnTo>
                  <a:lnTo>
                    <a:pt x="827011" y="442874"/>
                  </a:lnTo>
                  <a:lnTo>
                    <a:pt x="827011" y="224320"/>
                  </a:lnTo>
                  <a:lnTo>
                    <a:pt x="799515" y="181381"/>
                  </a:lnTo>
                  <a:lnTo>
                    <a:pt x="770877" y="146215"/>
                  </a:lnTo>
                  <a:lnTo>
                    <a:pt x="738860" y="114160"/>
                  </a:lnTo>
                  <a:lnTo>
                    <a:pt x="703719" y="85496"/>
                  </a:lnTo>
                  <a:lnTo>
                    <a:pt x="665721" y="60502"/>
                  </a:lnTo>
                  <a:lnTo>
                    <a:pt x="625144" y="39446"/>
                  </a:lnTo>
                  <a:lnTo>
                    <a:pt x="582269" y="22593"/>
                  </a:lnTo>
                  <a:lnTo>
                    <a:pt x="537337" y="10223"/>
                  </a:lnTo>
                  <a:lnTo>
                    <a:pt x="490651" y="2603"/>
                  </a:lnTo>
                  <a:lnTo>
                    <a:pt x="442455" y="0"/>
                  </a:lnTo>
                  <a:lnTo>
                    <a:pt x="394271" y="2463"/>
                  </a:lnTo>
                  <a:lnTo>
                    <a:pt x="347573" y="9969"/>
                  </a:lnTo>
                  <a:lnTo>
                    <a:pt x="302653" y="22237"/>
                  </a:lnTo>
                  <a:lnTo>
                    <a:pt x="259765" y="39001"/>
                  </a:lnTo>
                  <a:lnTo>
                    <a:pt x="219189" y="60007"/>
                  </a:lnTo>
                  <a:lnTo>
                    <a:pt x="181203" y="84963"/>
                  </a:lnTo>
                  <a:lnTo>
                    <a:pt x="146062" y="113601"/>
                  </a:lnTo>
                  <a:lnTo>
                    <a:pt x="114033" y="145656"/>
                  </a:lnTo>
                  <a:lnTo>
                    <a:pt x="85407" y="180848"/>
                  </a:lnTo>
                  <a:lnTo>
                    <a:pt x="60439" y="218922"/>
                  </a:lnTo>
                  <a:lnTo>
                    <a:pt x="39395" y="259588"/>
                  </a:lnTo>
                  <a:lnTo>
                    <a:pt x="22567" y="302590"/>
                  </a:lnTo>
                  <a:lnTo>
                    <a:pt x="10210" y="347649"/>
                  </a:lnTo>
                  <a:lnTo>
                    <a:pt x="2590" y="394500"/>
                  </a:lnTo>
                  <a:lnTo>
                    <a:pt x="0" y="442874"/>
                  </a:lnTo>
                  <a:lnTo>
                    <a:pt x="2603" y="491147"/>
                  </a:lnTo>
                  <a:lnTo>
                    <a:pt x="10210" y="537845"/>
                  </a:lnTo>
                  <a:lnTo>
                    <a:pt x="22567" y="582815"/>
                  </a:lnTo>
                  <a:lnTo>
                    <a:pt x="39395" y="625741"/>
                  </a:lnTo>
                  <a:lnTo>
                    <a:pt x="60439" y="666369"/>
                  </a:lnTo>
                  <a:lnTo>
                    <a:pt x="85407" y="704392"/>
                  </a:lnTo>
                  <a:lnTo>
                    <a:pt x="114033" y="739571"/>
                  </a:lnTo>
                  <a:lnTo>
                    <a:pt x="146062" y="771626"/>
                  </a:lnTo>
                  <a:lnTo>
                    <a:pt x="181203" y="800290"/>
                  </a:lnTo>
                  <a:lnTo>
                    <a:pt x="219189" y="825284"/>
                  </a:lnTo>
                  <a:lnTo>
                    <a:pt x="259765" y="846340"/>
                  </a:lnTo>
                  <a:lnTo>
                    <a:pt x="302653" y="863180"/>
                  </a:lnTo>
                  <a:lnTo>
                    <a:pt x="347573" y="875550"/>
                  </a:lnTo>
                  <a:lnTo>
                    <a:pt x="394271" y="883170"/>
                  </a:lnTo>
                  <a:lnTo>
                    <a:pt x="442455" y="885774"/>
                  </a:lnTo>
                  <a:lnTo>
                    <a:pt x="490651" y="883170"/>
                  </a:lnTo>
                  <a:lnTo>
                    <a:pt x="537337" y="875550"/>
                  </a:lnTo>
                  <a:lnTo>
                    <a:pt x="582269" y="863180"/>
                  </a:lnTo>
                  <a:lnTo>
                    <a:pt x="625144" y="846340"/>
                  </a:lnTo>
                  <a:lnTo>
                    <a:pt x="660844" y="827811"/>
                  </a:lnTo>
                  <a:lnTo>
                    <a:pt x="665721" y="825284"/>
                  </a:lnTo>
                  <a:lnTo>
                    <a:pt x="703719" y="800290"/>
                  </a:lnTo>
                  <a:lnTo>
                    <a:pt x="738860" y="771626"/>
                  </a:lnTo>
                  <a:lnTo>
                    <a:pt x="770877" y="739571"/>
                  </a:lnTo>
                  <a:lnTo>
                    <a:pt x="799515" y="704392"/>
                  </a:lnTo>
                  <a:lnTo>
                    <a:pt x="824471" y="666369"/>
                  </a:lnTo>
                  <a:lnTo>
                    <a:pt x="845515" y="625741"/>
                  </a:lnTo>
                  <a:lnTo>
                    <a:pt x="862342" y="582815"/>
                  </a:lnTo>
                  <a:lnTo>
                    <a:pt x="874699" y="537845"/>
                  </a:lnTo>
                  <a:lnTo>
                    <a:pt x="882307" y="491109"/>
                  </a:lnTo>
                  <a:lnTo>
                    <a:pt x="884910" y="4428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0" name="Google Shape;100;p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194285" y="3846289"/>
              <a:ext cx="2997714" cy="30117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2"/>
            <p:cNvSpPr/>
            <p:nvPr/>
          </p:nvSpPr>
          <p:spPr>
            <a:xfrm>
              <a:off x="8926347" y="4226852"/>
              <a:ext cx="3265804" cy="2631440"/>
            </a:xfrm>
            <a:custGeom>
              <a:rect b="b" l="l" r="r" t="t"/>
              <a:pathLst>
                <a:path extrusionOk="0" h="2631440" w="3265804">
                  <a:moveTo>
                    <a:pt x="1002004" y="1837778"/>
                  </a:moveTo>
                  <a:lnTo>
                    <a:pt x="979817" y="1825015"/>
                  </a:lnTo>
                  <a:lnTo>
                    <a:pt x="665035" y="2370023"/>
                  </a:lnTo>
                  <a:lnTo>
                    <a:pt x="0" y="2370023"/>
                  </a:lnTo>
                  <a:lnTo>
                    <a:pt x="0" y="2395613"/>
                  </a:lnTo>
                  <a:lnTo>
                    <a:pt x="664641" y="2395613"/>
                  </a:lnTo>
                  <a:lnTo>
                    <a:pt x="800938" y="2631148"/>
                  </a:lnTo>
                  <a:lnTo>
                    <a:pt x="830643" y="2631148"/>
                  </a:lnTo>
                  <a:lnTo>
                    <a:pt x="687133" y="2383028"/>
                  </a:lnTo>
                  <a:lnTo>
                    <a:pt x="1002004" y="1837778"/>
                  </a:lnTo>
                  <a:close/>
                </a:path>
                <a:path extrusionOk="0" h="2631440" w="3265804">
                  <a:moveTo>
                    <a:pt x="1535620" y="850061"/>
                  </a:moveTo>
                  <a:lnTo>
                    <a:pt x="1158087" y="1172946"/>
                  </a:lnTo>
                  <a:lnTo>
                    <a:pt x="1374521" y="1138542"/>
                  </a:lnTo>
                  <a:lnTo>
                    <a:pt x="1491500" y="1323632"/>
                  </a:lnTo>
                  <a:lnTo>
                    <a:pt x="1523580" y="985507"/>
                  </a:lnTo>
                  <a:lnTo>
                    <a:pt x="1535620" y="850061"/>
                  </a:lnTo>
                  <a:close/>
                </a:path>
                <a:path extrusionOk="0" h="2631440" w="3265804">
                  <a:moveTo>
                    <a:pt x="1712747" y="1157401"/>
                  </a:moveTo>
                  <a:lnTo>
                    <a:pt x="1710931" y="1110513"/>
                  </a:lnTo>
                  <a:lnTo>
                    <a:pt x="1699920" y="1064031"/>
                  </a:lnTo>
                  <a:lnTo>
                    <a:pt x="1679371" y="1020064"/>
                  </a:lnTo>
                  <a:lnTo>
                    <a:pt x="1650987" y="981506"/>
                  </a:lnTo>
                  <a:lnTo>
                    <a:pt x="1666722" y="934999"/>
                  </a:lnTo>
                  <a:lnTo>
                    <a:pt x="1671040" y="922235"/>
                  </a:lnTo>
                  <a:lnTo>
                    <a:pt x="1594904" y="934999"/>
                  </a:lnTo>
                  <a:lnTo>
                    <a:pt x="1585137" y="929182"/>
                  </a:lnTo>
                  <a:lnTo>
                    <a:pt x="1575054" y="923721"/>
                  </a:lnTo>
                  <a:lnTo>
                    <a:pt x="1564678" y="918705"/>
                  </a:lnTo>
                  <a:lnTo>
                    <a:pt x="1553997" y="914209"/>
                  </a:lnTo>
                  <a:lnTo>
                    <a:pt x="1554797" y="943813"/>
                  </a:lnTo>
                  <a:lnTo>
                    <a:pt x="1587017" y="966025"/>
                  </a:lnTo>
                  <a:lnTo>
                    <a:pt x="1614627" y="992898"/>
                  </a:lnTo>
                  <a:lnTo>
                    <a:pt x="1636979" y="1024267"/>
                  </a:lnTo>
                  <a:lnTo>
                    <a:pt x="1653400" y="1060018"/>
                  </a:lnTo>
                  <a:lnTo>
                    <a:pt x="1663141" y="1101585"/>
                  </a:lnTo>
                  <a:lnTo>
                    <a:pt x="1664347" y="1143469"/>
                  </a:lnTo>
                  <a:lnTo>
                    <a:pt x="1657515" y="1184795"/>
                  </a:lnTo>
                  <a:lnTo>
                    <a:pt x="1643138" y="1224673"/>
                  </a:lnTo>
                  <a:lnTo>
                    <a:pt x="1621726" y="1262227"/>
                  </a:lnTo>
                  <a:lnTo>
                    <a:pt x="1593748" y="1296581"/>
                  </a:lnTo>
                  <a:lnTo>
                    <a:pt x="1559725" y="1326870"/>
                  </a:lnTo>
                  <a:lnTo>
                    <a:pt x="1520126" y="1352194"/>
                  </a:lnTo>
                  <a:lnTo>
                    <a:pt x="1475460" y="1371688"/>
                  </a:lnTo>
                  <a:lnTo>
                    <a:pt x="1428305" y="1383995"/>
                  </a:lnTo>
                  <a:lnTo>
                    <a:pt x="1381506" y="1388618"/>
                  </a:lnTo>
                  <a:lnTo>
                    <a:pt x="1335989" y="1385951"/>
                  </a:lnTo>
                  <a:lnTo>
                    <a:pt x="1292720" y="1376349"/>
                  </a:lnTo>
                  <a:lnTo>
                    <a:pt x="1252626" y="1360208"/>
                  </a:lnTo>
                  <a:lnTo>
                    <a:pt x="1216647" y="1337906"/>
                  </a:lnTo>
                  <a:lnTo>
                    <a:pt x="1185748" y="1309839"/>
                  </a:lnTo>
                  <a:lnTo>
                    <a:pt x="1160856" y="1276375"/>
                  </a:lnTo>
                  <a:lnTo>
                    <a:pt x="1142911" y="1237907"/>
                  </a:lnTo>
                  <a:lnTo>
                    <a:pt x="1133170" y="1196314"/>
                  </a:lnTo>
                  <a:lnTo>
                    <a:pt x="1131963" y="1154430"/>
                  </a:lnTo>
                  <a:lnTo>
                    <a:pt x="1138796" y="1113104"/>
                  </a:lnTo>
                  <a:lnTo>
                    <a:pt x="1153160" y="1073226"/>
                  </a:lnTo>
                  <a:lnTo>
                    <a:pt x="1174572" y="1035672"/>
                  </a:lnTo>
                  <a:lnTo>
                    <a:pt x="1202537" y="1001318"/>
                  </a:lnTo>
                  <a:lnTo>
                    <a:pt x="1236560" y="971054"/>
                  </a:lnTo>
                  <a:lnTo>
                    <a:pt x="1276134" y="945730"/>
                  </a:lnTo>
                  <a:lnTo>
                    <a:pt x="1320787" y="926236"/>
                  </a:lnTo>
                  <a:lnTo>
                    <a:pt x="1378699" y="912101"/>
                  </a:lnTo>
                  <a:lnTo>
                    <a:pt x="1435417" y="909396"/>
                  </a:lnTo>
                  <a:lnTo>
                    <a:pt x="1458683" y="890955"/>
                  </a:lnTo>
                  <a:lnTo>
                    <a:pt x="1387525" y="892365"/>
                  </a:lnTo>
                  <a:lnTo>
                    <a:pt x="1315059" y="909434"/>
                  </a:lnTo>
                  <a:lnTo>
                    <a:pt x="1294384" y="917422"/>
                  </a:lnTo>
                  <a:lnTo>
                    <a:pt x="1263103" y="912609"/>
                  </a:lnTo>
                  <a:lnTo>
                    <a:pt x="1251864" y="938999"/>
                  </a:lnTo>
                  <a:lnTo>
                    <a:pt x="1211160" y="967041"/>
                  </a:lnTo>
                  <a:lnTo>
                    <a:pt x="1175905" y="999782"/>
                  </a:lnTo>
                  <a:lnTo>
                    <a:pt x="1146568" y="1036447"/>
                  </a:lnTo>
                  <a:lnTo>
                    <a:pt x="1123569" y="1076248"/>
                  </a:lnTo>
                  <a:lnTo>
                    <a:pt x="1107376" y="1118400"/>
                  </a:lnTo>
                  <a:lnTo>
                    <a:pt x="1098435" y="1162113"/>
                  </a:lnTo>
                  <a:lnTo>
                    <a:pt x="1097191" y="1206627"/>
                  </a:lnTo>
                  <a:lnTo>
                    <a:pt x="1058760" y="1265897"/>
                  </a:lnTo>
                  <a:lnTo>
                    <a:pt x="1112431" y="1277124"/>
                  </a:lnTo>
                  <a:lnTo>
                    <a:pt x="1131658" y="1316253"/>
                  </a:lnTo>
                  <a:lnTo>
                    <a:pt x="1157109" y="1350772"/>
                  </a:lnTo>
                  <a:lnTo>
                    <a:pt x="1188021" y="1380363"/>
                  </a:lnTo>
                  <a:lnTo>
                    <a:pt x="1223670" y="1404759"/>
                  </a:lnTo>
                  <a:lnTo>
                    <a:pt x="1263294" y="1423657"/>
                  </a:lnTo>
                  <a:lnTo>
                    <a:pt x="1306131" y="1436763"/>
                  </a:lnTo>
                  <a:lnTo>
                    <a:pt x="1351445" y="1443774"/>
                  </a:lnTo>
                  <a:lnTo>
                    <a:pt x="1398473" y="1444409"/>
                  </a:lnTo>
                  <a:lnTo>
                    <a:pt x="1446479" y="1438363"/>
                  </a:lnTo>
                  <a:lnTo>
                    <a:pt x="1494713" y="1425346"/>
                  </a:lnTo>
                  <a:lnTo>
                    <a:pt x="1495513" y="1425346"/>
                  </a:lnTo>
                  <a:lnTo>
                    <a:pt x="1595716" y="1469440"/>
                  </a:lnTo>
                  <a:lnTo>
                    <a:pt x="1598129" y="1425346"/>
                  </a:lnTo>
                  <a:lnTo>
                    <a:pt x="1600136" y="1388618"/>
                  </a:lnTo>
                  <a:lnTo>
                    <a:pt x="1601330" y="1366875"/>
                  </a:lnTo>
                  <a:lnTo>
                    <a:pt x="1637995" y="1331264"/>
                  </a:lnTo>
                  <a:lnTo>
                    <a:pt x="1667979" y="1291615"/>
                  </a:lnTo>
                  <a:lnTo>
                    <a:pt x="1690763" y="1248841"/>
                  </a:lnTo>
                  <a:lnTo>
                    <a:pt x="1705851" y="1203807"/>
                  </a:lnTo>
                  <a:lnTo>
                    <a:pt x="1712747" y="1157401"/>
                  </a:lnTo>
                  <a:close/>
                </a:path>
                <a:path extrusionOk="0" h="2631440" w="3265804">
                  <a:moveTo>
                    <a:pt x="2268156" y="614514"/>
                  </a:moveTo>
                  <a:lnTo>
                    <a:pt x="2247900" y="602145"/>
                  </a:lnTo>
                  <a:lnTo>
                    <a:pt x="2225852" y="592912"/>
                  </a:lnTo>
                  <a:lnTo>
                    <a:pt x="2202307" y="587286"/>
                  </a:lnTo>
                  <a:lnTo>
                    <a:pt x="2177580" y="585711"/>
                  </a:lnTo>
                  <a:lnTo>
                    <a:pt x="2130869" y="594144"/>
                  </a:lnTo>
                  <a:lnTo>
                    <a:pt x="2090470" y="615886"/>
                  </a:lnTo>
                  <a:lnTo>
                    <a:pt x="2058835" y="648462"/>
                  </a:lnTo>
                  <a:lnTo>
                    <a:pt x="2038438" y="689432"/>
                  </a:lnTo>
                  <a:lnTo>
                    <a:pt x="2031733" y="736333"/>
                  </a:lnTo>
                  <a:lnTo>
                    <a:pt x="2033333" y="827671"/>
                  </a:lnTo>
                  <a:lnTo>
                    <a:pt x="2034882" y="835075"/>
                  </a:lnTo>
                  <a:lnTo>
                    <a:pt x="2039112" y="841209"/>
                  </a:lnTo>
                  <a:lnTo>
                    <a:pt x="2045462" y="845375"/>
                  </a:lnTo>
                  <a:lnTo>
                    <a:pt x="2053323" y="846924"/>
                  </a:lnTo>
                  <a:lnTo>
                    <a:pt x="2209596" y="844511"/>
                  </a:lnTo>
                  <a:lnTo>
                    <a:pt x="2207996" y="750760"/>
                  </a:lnTo>
                  <a:lnTo>
                    <a:pt x="2211755" y="711098"/>
                  </a:lnTo>
                  <a:lnTo>
                    <a:pt x="2223643" y="674522"/>
                  </a:lnTo>
                  <a:lnTo>
                    <a:pt x="2242743" y="641997"/>
                  </a:lnTo>
                  <a:lnTo>
                    <a:pt x="2268156" y="614514"/>
                  </a:lnTo>
                  <a:close/>
                </a:path>
                <a:path extrusionOk="0" h="2631440" w="3265804">
                  <a:moveTo>
                    <a:pt x="2276183" y="457479"/>
                  </a:moveTo>
                  <a:lnTo>
                    <a:pt x="2267585" y="418198"/>
                  </a:lnTo>
                  <a:lnTo>
                    <a:pt x="2245309" y="386499"/>
                  </a:lnTo>
                  <a:lnTo>
                    <a:pt x="2212810" y="365467"/>
                  </a:lnTo>
                  <a:lnTo>
                    <a:pt x="2173567" y="358178"/>
                  </a:lnTo>
                  <a:lnTo>
                    <a:pt x="2134273" y="366763"/>
                  </a:lnTo>
                  <a:lnTo>
                    <a:pt x="2102548" y="389001"/>
                  </a:lnTo>
                  <a:lnTo>
                    <a:pt x="2081479" y="421462"/>
                  </a:lnTo>
                  <a:lnTo>
                    <a:pt x="2074176" y="460679"/>
                  </a:lnTo>
                  <a:lnTo>
                    <a:pt x="2082761" y="499999"/>
                  </a:lnTo>
                  <a:lnTo>
                    <a:pt x="2105025" y="531710"/>
                  </a:lnTo>
                  <a:lnTo>
                    <a:pt x="2137511" y="552754"/>
                  </a:lnTo>
                  <a:lnTo>
                    <a:pt x="2176780" y="560044"/>
                  </a:lnTo>
                  <a:lnTo>
                    <a:pt x="2216086" y="551459"/>
                  </a:lnTo>
                  <a:lnTo>
                    <a:pt x="2247811" y="529209"/>
                  </a:lnTo>
                  <a:lnTo>
                    <a:pt x="2268867" y="496735"/>
                  </a:lnTo>
                  <a:lnTo>
                    <a:pt x="2276183" y="457479"/>
                  </a:lnTo>
                  <a:close/>
                </a:path>
                <a:path extrusionOk="0" h="2631440" w="3265804">
                  <a:moveTo>
                    <a:pt x="2473299" y="646582"/>
                  </a:moveTo>
                  <a:lnTo>
                    <a:pt x="2453970" y="632206"/>
                  </a:lnTo>
                  <a:lnTo>
                    <a:pt x="2432329" y="621728"/>
                  </a:lnTo>
                  <a:lnTo>
                    <a:pt x="2408720" y="615467"/>
                  </a:lnTo>
                  <a:lnTo>
                    <a:pt x="2383523" y="613702"/>
                  </a:lnTo>
                  <a:lnTo>
                    <a:pt x="2341397" y="621423"/>
                  </a:lnTo>
                  <a:lnTo>
                    <a:pt x="2304961" y="641134"/>
                  </a:lnTo>
                  <a:lnTo>
                    <a:pt x="2276449" y="670623"/>
                  </a:lnTo>
                  <a:lnTo>
                    <a:pt x="2258085" y="707644"/>
                  </a:lnTo>
                  <a:lnTo>
                    <a:pt x="2252116" y="749960"/>
                  </a:lnTo>
                  <a:lnTo>
                    <a:pt x="2253716" y="824471"/>
                  </a:lnTo>
                  <a:lnTo>
                    <a:pt x="2255278" y="831875"/>
                  </a:lnTo>
                  <a:lnTo>
                    <a:pt x="2259533" y="837996"/>
                  </a:lnTo>
                  <a:lnTo>
                    <a:pt x="2265896" y="842175"/>
                  </a:lnTo>
                  <a:lnTo>
                    <a:pt x="2273770" y="843711"/>
                  </a:lnTo>
                  <a:lnTo>
                    <a:pt x="2427643" y="841311"/>
                  </a:lnTo>
                  <a:lnTo>
                    <a:pt x="2426043" y="761987"/>
                  </a:lnTo>
                  <a:lnTo>
                    <a:pt x="2428913" y="729183"/>
                  </a:lnTo>
                  <a:lnTo>
                    <a:pt x="2438235" y="698576"/>
                  </a:lnTo>
                  <a:lnTo>
                    <a:pt x="2453284" y="670814"/>
                  </a:lnTo>
                  <a:lnTo>
                    <a:pt x="2473299" y="646582"/>
                  </a:lnTo>
                  <a:close/>
                </a:path>
                <a:path extrusionOk="0" h="2631440" w="3265804">
                  <a:moveTo>
                    <a:pt x="2473299" y="498373"/>
                  </a:moveTo>
                  <a:lnTo>
                    <a:pt x="2465540" y="462927"/>
                  </a:lnTo>
                  <a:lnTo>
                    <a:pt x="2445461" y="434251"/>
                  </a:lnTo>
                  <a:lnTo>
                    <a:pt x="2416048" y="415201"/>
                  </a:lnTo>
                  <a:lnTo>
                    <a:pt x="2380323" y="408622"/>
                  </a:lnTo>
                  <a:lnTo>
                    <a:pt x="2344890" y="416382"/>
                  </a:lnTo>
                  <a:lnTo>
                    <a:pt x="2316213" y="436460"/>
                  </a:lnTo>
                  <a:lnTo>
                    <a:pt x="2297138" y="465848"/>
                  </a:lnTo>
                  <a:lnTo>
                    <a:pt x="2290546" y="501573"/>
                  </a:lnTo>
                  <a:lnTo>
                    <a:pt x="2294051" y="524700"/>
                  </a:lnTo>
                  <a:lnTo>
                    <a:pt x="2316378" y="563194"/>
                  </a:lnTo>
                  <a:lnTo>
                    <a:pt x="2357196" y="587311"/>
                  </a:lnTo>
                  <a:lnTo>
                    <a:pt x="2383523" y="590524"/>
                  </a:lnTo>
                  <a:lnTo>
                    <a:pt x="2397036" y="589381"/>
                  </a:lnTo>
                  <a:lnTo>
                    <a:pt x="2432456" y="575284"/>
                  </a:lnTo>
                  <a:lnTo>
                    <a:pt x="2462174" y="542518"/>
                  </a:lnTo>
                  <a:lnTo>
                    <a:pt x="2473299" y="498373"/>
                  </a:lnTo>
                  <a:close/>
                </a:path>
                <a:path extrusionOk="0" h="2631440" w="3265804">
                  <a:moveTo>
                    <a:pt x="2614333" y="1519897"/>
                  </a:moveTo>
                  <a:lnTo>
                    <a:pt x="2612047" y="1511782"/>
                  </a:lnTo>
                  <a:lnTo>
                    <a:pt x="2606827" y="1504861"/>
                  </a:lnTo>
                  <a:lnTo>
                    <a:pt x="2599359" y="1500047"/>
                  </a:lnTo>
                  <a:lnTo>
                    <a:pt x="2590342" y="1498244"/>
                  </a:lnTo>
                  <a:lnTo>
                    <a:pt x="2571089" y="1498244"/>
                  </a:lnTo>
                  <a:lnTo>
                    <a:pt x="2571089" y="1440573"/>
                  </a:lnTo>
                  <a:lnTo>
                    <a:pt x="2569273" y="1431658"/>
                  </a:lnTo>
                  <a:lnTo>
                    <a:pt x="2567876" y="1429639"/>
                  </a:lnTo>
                  <a:lnTo>
                    <a:pt x="2567876" y="1579168"/>
                  </a:lnTo>
                  <a:lnTo>
                    <a:pt x="2562682" y="1604670"/>
                  </a:lnTo>
                  <a:lnTo>
                    <a:pt x="2548534" y="1625574"/>
                  </a:lnTo>
                  <a:lnTo>
                    <a:pt x="2527643" y="1639722"/>
                  </a:lnTo>
                  <a:lnTo>
                    <a:pt x="2502179" y="1644929"/>
                  </a:lnTo>
                  <a:lnTo>
                    <a:pt x="2476677" y="1639722"/>
                  </a:lnTo>
                  <a:lnTo>
                    <a:pt x="2455786" y="1625574"/>
                  </a:lnTo>
                  <a:lnTo>
                    <a:pt x="2441664" y="1604670"/>
                  </a:lnTo>
                  <a:lnTo>
                    <a:pt x="2436469" y="1579168"/>
                  </a:lnTo>
                  <a:lnTo>
                    <a:pt x="2436469" y="1543951"/>
                  </a:lnTo>
                  <a:lnTo>
                    <a:pt x="2567076" y="1543951"/>
                  </a:lnTo>
                  <a:lnTo>
                    <a:pt x="2567076" y="1579168"/>
                  </a:lnTo>
                  <a:lnTo>
                    <a:pt x="2567876" y="1579168"/>
                  </a:lnTo>
                  <a:lnTo>
                    <a:pt x="2567876" y="1429639"/>
                  </a:lnTo>
                  <a:lnTo>
                    <a:pt x="2564371" y="1424546"/>
                  </a:lnTo>
                  <a:lnTo>
                    <a:pt x="2557221" y="1419834"/>
                  </a:lnTo>
                  <a:lnTo>
                    <a:pt x="2548636" y="1418132"/>
                  </a:lnTo>
                  <a:lnTo>
                    <a:pt x="2539708" y="1419948"/>
                  </a:lnTo>
                  <a:lnTo>
                    <a:pt x="2532583" y="1424838"/>
                  </a:lnTo>
                  <a:lnTo>
                    <a:pt x="2527871" y="1432001"/>
                  </a:lnTo>
                  <a:lnTo>
                    <a:pt x="2526169" y="1440573"/>
                  </a:lnTo>
                  <a:lnTo>
                    <a:pt x="2526169" y="1498244"/>
                  </a:lnTo>
                  <a:lnTo>
                    <a:pt x="2480513" y="1498244"/>
                  </a:lnTo>
                  <a:lnTo>
                    <a:pt x="2480513" y="1440573"/>
                  </a:lnTo>
                  <a:lnTo>
                    <a:pt x="2478697" y="1431658"/>
                  </a:lnTo>
                  <a:lnTo>
                    <a:pt x="2473795" y="1424546"/>
                  </a:lnTo>
                  <a:lnTo>
                    <a:pt x="2466644" y="1419834"/>
                  </a:lnTo>
                  <a:lnTo>
                    <a:pt x="2458059" y="1418132"/>
                  </a:lnTo>
                  <a:lnTo>
                    <a:pt x="2449487" y="1419948"/>
                  </a:lnTo>
                  <a:lnTo>
                    <a:pt x="2442349" y="1424838"/>
                  </a:lnTo>
                  <a:lnTo>
                    <a:pt x="2437473" y="1432001"/>
                  </a:lnTo>
                  <a:lnTo>
                    <a:pt x="2435669" y="1440573"/>
                  </a:lnTo>
                  <a:lnTo>
                    <a:pt x="2435669" y="1498244"/>
                  </a:lnTo>
                  <a:lnTo>
                    <a:pt x="2414816" y="1498244"/>
                  </a:lnTo>
                  <a:lnTo>
                    <a:pt x="2405888" y="1500060"/>
                  </a:lnTo>
                  <a:lnTo>
                    <a:pt x="2398763" y="1504962"/>
                  </a:lnTo>
                  <a:lnTo>
                    <a:pt x="2394051" y="1512112"/>
                  </a:lnTo>
                  <a:lnTo>
                    <a:pt x="2392349" y="1520698"/>
                  </a:lnTo>
                  <a:lnTo>
                    <a:pt x="2392349" y="1578368"/>
                  </a:lnTo>
                  <a:lnTo>
                    <a:pt x="2398890" y="1616024"/>
                  </a:lnTo>
                  <a:lnTo>
                    <a:pt x="2417013" y="1648104"/>
                  </a:lnTo>
                  <a:lnTo>
                    <a:pt x="2444432" y="1672361"/>
                  </a:lnTo>
                  <a:lnTo>
                    <a:pt x="2478913" y="1686560"/>
                  </a:lnTo>
                  <a:lnTo>
                    <a:pt x="2478913" y="1807578"/>
                  </a:lnTo>
                  <a:lnTo>
                    <a:pt x="2471445" y="1853501"/>
                  </a:lnTo>
                  <a:lnTo>
                    <a:pt x="2450655" y="1893506"/>
                  </a:lnTo>
                  <a:lnTo>
                    <a:pt x="2419019" y="1925129"/>
                  </a:lnTo>
                  <a:lnTo>
                    <a:pt x="2379002" y="1945906"/>
                  </a:lnTo>
                  <a:lnTo>
                    <a:pt x="2333066" y="1953387"/>
                  </a:lnTo>
                  <a:lnTo>
                    <a:pt x="2285339" y="1945360"/>
                  </a:lnTo>
                  <a:lnTo>
                    <a:pt x="2243988" y="1922919"/>
                  </a:lnTo>
                  <a:lnTo>
                    <a:pt x="2212124" y="1888451"/>
                  </a:lnTo>
                  <a:lnTo>
                    <a:pt x="2192820" y="1844395"/>
                  </a:lnTo>
                  <a:lnTo>
                    <a:pt x="2188133" y="1808378"/>
                  </a:lnTo>
                  <a:lnTo>
                    <a:pt x="2186825" y="1794256"/>
                  </a:lnTo>
                  <a:lnTo>
                    <a:pt x="2186952" y="1788528"/>
                  </a:lnTo>
                  <a:lnTo>
                    <a:pt x="2188286" y="1742313"/>
                  </a:lnTo>
                  <a:lnTo>
                    <a:pt x="2199970" y="1680946"/>
                  </a:lnTo>
                  <a:lnTo>
                    <a:pt x="2200656" y="1671929"/>
                  </a:lnTo>
                  <a:lnTo>
                    <a:pt x="2198103" y="1663611"/>
                  </a:lnTo>
                  <a:lnTo>
                    <a:pt x="2192705" y="1656956"/>
                  </a:lnTo>
                  <a:lnTo>
                    <a:pt x="2184806" y="1652943"/>
                  </a:lnTo>
                  <a:lnTo>
                    <a:pt x="2175789" y="1652270"/>
                  </a:lnTo>
                  <a:lnTo>
                    <a:pt x="2167458" y="1654810"/>
                  </a:lnTo>
                  <a:lnTo>
                    <a:pt x="2147366" y="1708518"/>
                  </a:lnTo>
                  <a:lnTo>
                    <a:pt x="2141309" y="1778711"/>
                  </a:lnTo>
                  <a:lnTo>
                    <a:pt x="2141296" y="1780374"/>
                  </a:lnTo>
                  <a:lnTo>
                    <a:pt x="2142286" y="1808378"/>
                  </a:lnTo>
                  <a:lnTo>
                    <a:pt x="2132317" y="1803057"/>
                  </a:lnTo>
                  <a:lnTo>
                    <a:pt x="2102256" y="1778711"/>
                  </a:lnTo>
                  <a:lnTo>
                    <a:pt x="2081898" y="1736344"/>
                  </a:lnTo>
                  <a:lnTo>
                    <a:pt x="2078228" y="1709864"/>
                  </a:lnTo>
                  <a:lnTo>
                    <a:pt x="2078990" y="1680146"/>
                  </a:lnTo>
                  <a:lnTo>
                    <a:pt x="2092134" y="1624622"/>
                  </a:lnTo>
                  <a:lnTo>
                    <a:pt x="2116442" y="1574495"/>
                  </a:lnTo>
                  <a:lnTo>
                    <a:pt x="2146503" y="1531302"/>
                  </a:lnTo>
                  <a:lnTo>
                    <a:pt x="2176945" y="1496580"/>
                  </a:lnTo>
                  <a:lnTo>
                    <a:pt x="2202383" y="1471853"/>
                  </a:lnTo>
                  <a:lnTo>
                    <a:pt x="2222817" y="1501203"/>
                  </a:lnTo>
                  <a:lnTo>
                    <a:pt x="2246122" y="1541411"/>
                  </a:lnTo>
                  <a:lnTo>
                    <a:pt x="2267305" y="1589862"/>
                  </a:lnTo>
                  <a:lnTo>
                    <a:pt x="2281377" y="1643926"/>
                  </a:lnTo>
                  <a:lnTo>
                    <a:pt x="2283333" y="1700987"/>
                  </a:lnTo>
                  <a:lnTo>
                    <a:pt x="2279421" y="1726387"/>
                  </a:lnTo>
                  <a:lnTo>
                    <a:pt x="2272436" y="1748637"/>
                  </a:lnTo>
                  <a:lnTo>
                    <a:pt x="2262289" y="1767903"/>
                  </a:lnTo>
                  <a:lnTo>
                    <a:pt x="2248903" y="1784324"/>
                  </a:lnTo>
                  <a:lnTo>
                    <a:pt x="2243937" y="1791804"/>
                  </a:lnTo>
                  <a:lnTo>
                    <a:pt x="2242286" y="1800352"/>
                  </a:lnTo>
                  <a:lnTo>
                    <a:pt x="2243937" y="1808899"/>
                  </a:lnTo>
                  <a:lnTo>
                    <a:pt x="2248903" y="1816392"/>
                  </a:lnTo>
                  <a:lnTo>
                    <a:pt x="2256396" y="1821319"/>
                  </a:lnTo>
                  <a:lnTo>
                    <a:pt x="2264943" y="1822958"/>
                  </a:lnTo>
                  <a:lnTo>
                    <a:pt x="2273465" y="1821319"/>
                  </a:lnTo>
                  <a:lnTo>
                    <a:pt x="2313305" y="1768589"/>
                  </a:lnTo>
                  <a:lnTo>
                    <a:pt x="2328253" y="1705800"/>
                  </a:lnTo>
                  <a:lnTo>
                    <a:pt x="2328291" y="1659483"/>
                  </a:lnTo>
                  <a:lnTo>
                    <a:pt x="2320125" y="1611045"/>
                  </a:lnTo>
                  <a:lnTo>
                    <a:pt x="2303996" y="1561109"/>
                  </a:lnTo>
                  <a:lnTo>
                    <a:pt x="2280120" y="1510271"/>
                  </a:lnTo>
                  <a:lnTo>
                    <a:pt x="2261679" y="1479346"/>
                  </a:lnTo>
                  <a:lnTo>
                    <a:pt x="2256599" y="1471853"/>
                  </a:lnTo>
                  <a:lnTo>
                    <a:pt x="2244788" y="1454404"/>
                  </a:lnTo>
                  <a:lnTo>
                    <a:pt x="2231352" y="1436370"/>
                  </a:lnTo>
                  <a:lnTo>
                    <a:pt x="2223236" y="1426146"/>
                  </a:lnTo>
                  <a:lnTo>
                    <a:pt x="2223236" y="1425346"/>
                  </a:lnTo>
                  <a:lnTo>
                    <a:pt x="2216645" y="1419529"/>
                  </a:lnTo>
                  <a:lnTo>
                    <a:pt x="2208403" y="1416723"/>
                  </a:lnTo>
                  <a:lnTo>
                    <a:pt x="2199576" y="1417218"/>
                  </a:lnTo>
                  <a:lnTo>
                    <a:pt x="2167559" y="1441170"/>
                  </a:lnTo>
                  <a:lnTo>
                    <a:pt x="2117496" y="1493431"/>
                  </a:lnTo>
                  <a:lnTo>
                    <a:pt x="2084019" y="1538554"/>
                  </a:lnTo>
                  <a:lnTo>
                    <a:pt x="2058441" y="1584413"/>
                  </a:lnTo>
                  <a:lnTo>
                    <a:pt x="2041156" y="1630248"/>
                  </a:lnTo>
                  <a:lnTo>
                    <a:pt x="2032533" y="1675333"/>
                  </a:lnTo>
                  <a:lnTo>
                    <a:pt x="2031466" y="1714258"/>
                  </a:lnTo>
                  <a:lnTo>
                    <a:pt x="2036711" y="1749272"/>
                  </a:lnTo>
                  <a:lnTo>
                    <a:pt x="2066150" y="1807578"/>
                  </a:lnTo>
                  <a:lnTo>
                    <a:pt x="2106523" y="1841195"/>
                  </a:lnTo>
                  <a:lnTo>
                    <a:pt x="2141486" y="1858022"/>
                  </a:lnTo>
                  <a:lnTo>
                    <a:pt x="2146300" y="1859622"/>
                  </a:lnTo>
                  <a:lnTo>
                    <a:pt x="2147900" y="1860435"/>
                  </a:lnTo>
                  <a:lnTo>
                    <a:pt x="2150313" y="1862836"/>
                  </a:lnTo>
                  <a:lnTo>
                    <a:pt x="2170480" y="1907679"/>
                  </a:lnTo>
                  <a:lnTo>
                    <a:pt x="2200795" y="1945106"/>
                  </a:lnTo>
                  <a:lnTo>
                    <a:pt x="2239302" y="1973643"/>
                  </a:lnTo>
                  <a:lnTo>
                    <a:pt x="2284044" y="1991829"/>
                  </a:lnTo>
                  <a:lnTo>
                    <a:pt x="2333066" y="1998218"/>
                  </a:lnTo>
                  <a:lnTo>
                    <a:pt x="2376982" y="1993163"/>
                  </a:lnTo>
                  <a:lnTo>
                    <a:pt x="2417305" y="1978761"/>
                  </a:lnTo>
                  <a:lnTo>
                    <a:pt x="2452852" y="1956155"/>
                  </a:lnTo>
                  <a:lnTo>
                    <a:pt x="2482507" y="1926501"/>
                  </a:lnTo>
                  <a:lnTo>
                    <a:pt x="2505113" y="1890953"/>
                  </a:lnTo>
                  <a:lnTo>
                    <a:pt x="2519515" y="1850656"/>
                  </a:lnTo>
                  <a:lnTo>
                    <a:pt x="2524480" y="1807578"/>
                  </a:lnTo>
                  <a:lnTo>
                    <a:pt x="2524569" y="1686560"/>
                  </a:lnTo>
                  <a:lnTo>
                    <a:pt x="2560256" y="1673136"/>
                  </a:lnTo>
                  <a:lnTo>
                    <a:pt x="2588704" y="1648904"/>
                  </a:lnTo>
                  <a:lnTo>
                    <a:pt x="2591003" y="1644929"/>
                  </a:lnTo>
                  <a:lnTo>
                    <a:pt x="2607526" y="1616252"/>
                  </a:lnTo>
                  <a:lnTo>
                    <a:pt x="2614333" y="1577568"/>
                  </a:lnTo>
                  <a:lnTo>
                    <a:pt x="2614333" y="1543951"/>
                  </a:lnTo>
                  <a:lnTo>
                    <a:pt x="2614333" y="1519897"/>
                  </a:lnTo>
                  <a:close/>
                </a:path>
                <a:path extrusionOk="0" h="2631440" w="3265804">
                  <a:moveTo>
                    <a:pt x="2657652" y="546417"/>
                  </a:moveTo>
                  <a:lnTo>
                    <a:pt x="2650998" y="516166"/>
                  </a:lnTo>
                  <a:lnTo>
                    <a:pt x="2633903" y="491845"/>
                  </a:lnTo>
                  <a:lnTo>
                    <a:pt x="2608834" y="475780"/>
                  </a:lnTo>
                  <a:lnTo>
                    <a:pt x="2578316" y="470306"/>
                  </a:lnTo>
                  <a:lnTo>
                    <a:pt x="2548026" y="476961"/>
                  </a:lnTo>
                  <a:lnTo>
                    <a:pt x="2523693" y="494055"/>
                  </a:lnTo>
                  <a:lnTo>
                    <a:pt x="2507640" y="519099"/>
                  </a:lnTo>
                  <a:lnTo>
                    <a:pt x="2502179" y="549617"/>
                  </a:lnTo>
                  <a:lnTo>
                    <a:pt x="2504795" y="567016"/>
                  </a:lnTo>
                  <a:lnTo>
                    <a:pt x="2532583" y="608901"/>
                  </a:lnTo>
                  <a:lnTo>
                    <a:pt x="2568003" y="624573"/>
                  </a:lnTo>
                  <a:lnTo>
                    <a:pt x="2581516" y="625741"/>
                  </a:lnTo>
                  <a:lnTo>
                    <a:pt x="2595003" y="624433"/>
                  </a:lnTo>
                  <a:lnTo>
                    <a:pt x="2629573" y="607288"/>
                  </a:lnTo>
                  <a:lnTo>
                    <a:pt x="2656090" y="564400"/>
                  </a:lnTo>
                  <a:lnTo>
                    <a:pt x="2657652" y="546417"/>
                  </a:lnTo>
                  <a:close/>
                </a:path>
                <a:path extrusionOk="0" h="2631440" w="3265804">
                  <a:moveTo>
                    <a:pt x="2698496" y="815644"/>
                  </a:moveTo>
                  <a:lnTo>
                    <a:pt x="2697696" y="755573"/>
                  </a:lnTo>
                  <a:lnTo>
                    <a:pt x="2688120" y="712012"/>
                  </a:lnTo>
                  <a:lnTo>
                    <a:pt x="2663139" y="676427"/>
                  </a:lnTo>
                  <a:lnTo>
                    <a:pt x="2626601" y="652564"/>
                  </a:lnTo>
                  <a:lnTo>
                    <a:pt x="2582316" y="644182"/>
                  </a:lnTo>
                  <a:lnTo>
                    <a:pt x="2538311" y="653757"/>
                  </a:lnTo>
                  <a:lnTo>
                    <a:pt x="2502471" y="678726"/>
                  </a:lnTo>
                  <a:lnTo>
                    <a:pt x="2478494" y="715276"/>
                  </a:lnTo>
                  <a:lnTo>
                    <a:pt x="2470086" y="759587"/>
                  </a:lnTo>
                  <a:lnTo>
                    <a:pt x="2470886" y="819658"/>
                  </a:lnTo>
                  <a:lnTo>
                    <a:pt x="2472448" y="827062"/>
                  </a:lnTo>
                  <a:lnTo>
                    <a:pt x="2476703" y="833183"/>
                  </a:lnTo>
                  <a:lnTo>
                    <a:pt x="2483078" y="837361"/>
                  </a:lnTo>
                  <a:lnTo>
                    <a:pt x="2490940" y="838898"/>
                  </a:lnTo>
                  <a:lnTo>
                    <a:pt x="2521432" y="838098"/>
                  </a:lnTo>
                  <a:lnTo>
                    <a:pt x="2679306" y="835698"/>
                  </a:lnTo>
                  <a:lnTo>
                    <a:pt x="2686685" y="834136"/>
                  </a:lnTo>
                  <a:lnTo>
                    <a:pt x="2692793" y="829881"/>
                  </a:lnTo>
                  <a:lnTo>
                    <a:pt x="2696959" y="823518"/>
                  </a:lnTo>
                  <a:lnTo>
                    <a:pt x="2698496" y="815644"/>
                  </a:lnTo>
                  <a:close/>
                </a:path>
                <a:path extrusionOk="0" h="2631440" w="3265804">
                  <a:moveTo>
                    <a:pt x="3265652" y="587311"/>
                  </a:moveTo>
                  <a:lnTo>
                    <a:pt x="3005505" y="587311"/>
                  </a:lnTo>
                  <a:lnTo>
                    <a:pt x="2683256" y="30480"/>
                  </a:lnTo>
                  <a:lnTo>
                    <a:pt x="2095830" y="30480"/>
                  </a:lnTo>
                  <a:lnTo>
                    <a:pt x="2090242" y="18275"/>
                  </a:lnTo>
                  <a:lnTo>
                    <a:pt x="2081199" y="8623"/>
                  </a:lnTo>
                  <a:lnTo>
                    <a:pt x="2069439" y="2286"/>
                  </a:lnTo>
                  <a:lnTo>
                    <a:pt x="2055723" y="0"/>
                  </a:lnTo>
                  <a:lnTo>
                    <a:pt x="2039442" y="3251"/>
                  </a:lnTo>
                  <a:lnTo>
                    <a:pt x="2026208" y="12128"/>
                  </a:lnTo>
                  <a:lnTo>
                    <a:pt x="2017331" y="25349"/>
                  </a:lnTo>
                  <a:lnTo>
                    <a:pt x="2014080" y="41630"/>
                  </a:lnTo>
                  <a:lnTo>
                    <a:pt x="2017331" y="57962"/>
                  </a:lnTo>
                  <a:lnTo>
                    <a:pt x="2026208" y="71208"/>
                  </a:lnTo>
                  <a:lnTo>
                    <a:pt x="2039442" y="80086"/>
                  </a:lnTo>
                  <a:lnTo>
                    <a:pt x="2055723" y="83324"/>
                  </a:lnTo>
                  <a:lnTo>
                    <a:pt x="2068525" y="81330"/>
                  </a:lnTo>
                  <a:lnTo>
                    <a:pt x="2079891" y="75717"/>
                  </a:lnTo>
                  <a:lnTo>
                    <a:pt x="2088997" y="67094"/>
                  </a:lnTo>
                  <a:lnTo>
                    <a:pt x="2095030" y="56070"/>
                  </a:lnTo>
                  <a:lnTo>
                    <a:pt x="2668079" y="56070"/>
                  </a:lnTo>
                  <a:lnTo>
                    <a:pt x="2979839" y="595325"/>
                  </a:lnTo>
                  <a:lnTo>
                    <a:pt x="2669794" y="1132128"/>
                  </a:lnTo>
                  <a:lnTo>
                    <a:pt x="2046097" y="1132128"/>
                  </a:lnTo>
                  <a:lnTo>
                    <a:pt x="2045296" y="1130515"/>
                  </a:lnTo>
                  <a:lnTo>
                    <a:pt x="2045296" y="1132128"/>
                  </a:lnTo>
                  <a:lnTo>
                    <a:pt x="2039683" y="1132128"/>
                  </a:lnTo>
                  <a:lnTo>
                    <a:pt x="1720964" y="1683346"/>
                  </a:lnTo>
                  <a:lnTo>
                    <a:pt x="1100404" y="1683346"/>
                  </a:lnTo>
                  <a:lnTo>
                    <a:pt x="789444" y="1144155"/>
                  </a:lnTo>
                  <a:lnTo>
                    <a:pt x="1104417" y="599338"/>
                  </a:lnTo>
                  <a:lnTo>
                    <a:pt x="1081951" y="586511"/>
                  </a:lnTo>
                  <a:lnTo>
                    <a:pt x="759764" y="1144155"/>
                  </a:lnTo>
                  <a:lnTo>
                    <a:pt x="1085964" y="1709013"/>
                  </a:lnTo>
                  <a:lnTo>
                    <a:pt x="1720977" y="1709013"/>
                  </a:lnTo>
                  <a:lnTo>
                    <a:pt x="2039683" y="2260231"/>
                  </a:lnTo>
                  <a:lnTo>
                    <a:pt x="2676004" y="2260231"/>
                  </a:lnTo>
                  <a:lnTo>
                    <a:pt x="2890228" y="2631148"/>
                  </a:lnTo>
                  <a:lnTo>
                    <a:pt x="2919831" y="2631148"/>
                  </a:lnTo>
                  <a:lnTo>
                    <a:pt x="2698445" y="2247823"/>
                  </a:lnTo>
                  <a:lnTo>
                    <a:pt x="2706116" y="2234577"/>
                  </a:lnTo>
                  <a:lnTo>
                    <a:pt x="3017469" y="1696173"/>
                  </a:lnTo>
                  <a:lnTo>
                    <a:pt x="2987052" y="1643583"/>
                  </a:lnTo>
                  <a:lnTo>
                    <a:pt x="2987052" y="1696173"/>
                  </a:lnTo>
                  <a:lnTo>
                    <a:pt x="2676106" y="2234577"/>
                  </a:lnTo>
                  <a:lnTo>
                    <a:pt x="2054123" y="2234577"/>
                  </a:lnTo>
                  <a:lnTo>
                    <a:pt x="1743163" y="1696173"/>
                  </a:lnTo>
                  <a:lnTo>
                    <a:pt x="2053196" y="1159383"/>
                  </a:lnTo>
                  <a:lnTo>
                    <a:pt x="2677020" y="1159383"/>
                  </a:lnTo>
                  <a:lnTo>
                    <a:pt x="2987052" y="1696173"/>
                  </a:lnTo>
                  <a:lnTo>
                    <a:pt x="2987052" y="1643583"/>
                  </a:lnTo>
                  <a:lnTo>
                    <a:pt x="2706116" y="1157782"/>
                  </a:lnTo>
                  <a:lnTo>
                    <a:pt x="2695524" y="1139507"/>
                  </a:lnTo>
                  <a:lnTo>
                    <a:pt x="2999092" y="613702"/>
                  </a:lnTo>
                  <a:lnTo>
                    <a:pt x="3265652" y="613702"/>
                  </a:lnTo>
                  <a:lnTo>
                    <a:pt x="3265652" y="5873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2" name="Google Shape;102;p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883881" y="6567200"/>
              <a:ext cx="84953" cy="8493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3" name="Google Shape;103;p2"/>
          <p:cNvSpPr txBox="1"/>
          <p:nvPr>
            <p:ph type="title"/>
          </p:nvPr>
        </p:nvSpPr>
        <p:spPr>
          <a:xfrm>
            <a:off x="4648387" y="452198"/>
            <a:ext cx="8125149" cy="5674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Presentación del Equipo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3793997" y="2800350"/>
            <a:ext cx="6196965" cy="696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CL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DIRECCIÓN DE PROYECTOS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44567" y="3944111"/>
            <a:ext cx="4402836" cy="109575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"/>
          <p:cNvSpPr txBox="1"/>
          <p:nvPr/>
        </p:nvSpPr>
        <p:spPr>
          <a:xfrm>
            <a:off x="3793996" y="5415483"/>
            <a:ext cx="1997203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Julio 2025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p2"/>
          <p:cNvGrpSpPr/>
          <p:nvPr/>
        </p:nvGrpSpPr>
        <p:grpSpPr>
          <a:xfrm>
            <a:off x="4422190" y="6511373"/>
            <a:ext cx="4800600" cy="280736"/>
            <a:chOff x="4422190" y="6516227"/>
            <a:chExt cx="5105400" cy="275893"/>
          </a:xfrm>
        </p:grpSpPr>
        <p:sp>
          <p:nvSpPr>
            <p:cNvPr id="108" name="Google Shape;108;p2"/>
            <p:cNvSpPr txBox="1"/>
            <p:nvPr/>
          </p:nvSpPr>
          <p:spPr>
            <a:xfrm>
              <a:off x="4422190" y="6545899"/>
              <a:ext cx="5105400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CL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Creado por: Christian Lazcano C. Instructor PMP-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9" name="Google Shape;109;p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255769" y="6516227"/>
              <a:ext cx="725720" cy="27589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0" name="Google Shape;110;p2"/>
          <p:cNvGrpSpPr/>
          <p:nvPr/>
        </p:nvGrpSpPr>
        <p:grpSpPr>
          <a:xfrm>
            <a:off x="3794076" y="1261084"/>
            <a:ext cx="7231062" cy="5418475"/>
            <a:chOff x="448468" y="95"/>
            <a:chExt cx="7231062" cy="5418475"/>
          </a:xfrm>
        </p:grpSpPr>
        <p:sp>
          <p:nvSpPr>
            <p:cNvPr id="111" name="Google Shape;111;p2"/>
            <p:cNvSpPr/>
            <p:nvPr/>
          </p:nvSpPr>
          <p:spPr>
            <a:xfrm rot="5400000">
              <a:off x="3506806" y="130656"/>
              <a:ext cx="2008628" cy="1747506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BF504D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 txBox="1"/>
            <p:nvPr/>
          </p:nvSpPr>
          <p:spPr>
            <a:xfrm>
              <a:off x="3909687" y="313106"/>
              <a:ext cx="1202866" cy="13826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0" i="0" lang="es-CL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Nombre Cargo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5437901" y="401821"/>
              <a:ext cx="2241629" cy="12051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 txBox="1"/>
            <p:nvPr/>
          </p:nvSpPr>
          <p:spPr>
            <a:xfrm>
              <a:off x="5437901" y="401821"/>
              <a:ext cx="2241629" cy="12051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 rot="5400000">
              <a:off x="1619499" y="130656"/>
              <a:ext cx="2008628" cy="1747506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 txBox="1"/>
            <p:nvPr/>
          </p:nvSpPr>
          <p:spPr>
            <a:xfrm>
              <a:off x="2022380" y="313106"/>
              <a:ext cx="1202866" cy="13826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 rot="5400000">
              <a:off x="2559537" y="1835580"/>
              <a:ext cx="2008628" cy="1747506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4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 txBox="1"/>
            <p:nvPr/>
          </p:nvSpPr>
          <p:spPr>
            <a:xfrm>
              <a:off x="2962418" y="2018030"/>
              <a:ext cx="1202866" cy="13826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448468" y="2106744"/>
              <a:ext cx="2169318" cy="12051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 txBox="1"/>
            <p:nvPr/>
          </p:nvSpPr>
          <p:spPr>
            <a:xfrm>
              <a:off x="448468" y="2106744"/>
              <a:ext cx="2169318" cy="12051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 rot="5400000">
              <a:off x="4446844" y="1835580"/>
              <a:ext cx="2008628" cy="1747506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49ACC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 txBox="1"/>
            <p:nvPr/>
          </p:nvSpPr>
          <p:spPr>
            <a:xfrm>
              <a:off x="4849725" y="2018030"/>
              <a:ext cx="1202866" cy="13826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 rot="5400000">
              <a:off x="3506806" y="3540503"/>
              <a:ext cx="2008628" cy="1747506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F7954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 txBox="1"/>
            <p:nvPr/>
          </p:nvSpPr>
          <p:spPr>
            <a:xfrm>
              <a:off x="3909687" y="3722953"/>
              <a:ext cx="1202866" cy="13826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5437901" y="3811668"/>
              <a:ext cx="2241629" cy="12051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 txBox="1"/>
            <p:nvPr/>
          </p:nvSpPr>
          <p:spPr>
            <a:xfrm>
              <a:off x="5437901" y="3811668"/>
              <a:ext cx="2241629" cy="12051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 rot="5400000">
              <a:off x="1619499" y="3540503"/>
              <a:ext cx="2008628" cy="1747506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BF504D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 txBox="1"/>
            <p:nvPr/>
          </p:nvSpPr>
          <p:spPr>
            <a:xfrm>
              <a:off x="2022380" y="3722953"/>
              <a:ext cx="1202866" cy="13826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t/>
              </a:r>
              <a:endPara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 txBox="1"/>
          <p:nvPr/>
        </p:nvSpPr>
        <p:spPr>
          <a:xfrm>
            <a:off x="2362200" y="304800"/>
            <a:ext cx="10374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ssacscscs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3"/>
          <p:cNvSpPr/>
          <p:nvPr/>
        </p:nvSpPr>
        <p:spPr>
          <a:xfrm>
            <a:off x="1657574" y="162435"/>
            <a:ext cx="2307879" cy="1524000"/>
          </a:xfrm>
          <a:prstGeom prst="rect">
            <a:avLst/>
          </a:prstGeom>
          <a:solidFill>
            <a:srgbClr val="C5D8F1"/>
          </a:solidFill>
          <a:ln cap="flat" cmpd="sng" w="38100">
            <a:solidFill>
              <a:srgbClr val="DAE5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CL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Historia Necesidad de proyecto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4084593" y="162435"/>
            <a:ext cx="3251774" cy="1524000"/>
          </a:xfrm>
          <a:prstGeom prst="rect">
            <a:avLst/>
          </a:prstGeom>
          <a:solidFill>
            <a:srgbClr val="C5D8F1"/>
          </a:solidFill>
          <a:ln cap="flat" cmpd="sng" w="38100">
            <a:solidFill>
              <a:srgbClr val="DAE5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CL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Requerimientos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"/>
          <p:cNvSpPr/>
          <p:nvPr/>
        </p:nvSpPr>
        <p:spPr>
          <a:xfrm>
            <a:off x="7452402" y="158487"/>
            <a:ext cx="3251774" cy="1524000"/>
          </a:xfrm>
          <a:prstGeom prst="rect">
            <a:avLst/>
          </a:prstGeom>
          <a:solidFill>
            <a:srgbClr val="C5D8F1"/>
          </a:solidFill>
          <a:ln cap="flat" cmpd="sng" w="38100">
            <a:solidFill>
              <a:srgbClr val="DAE5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CL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Solución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"/>
          <p:cNvSpPr/>
          <p:nvPr/>
        </p:nvSpPr>
        <p:spPr>
          <a:xfrm>
            <a:off x="4068706" y="1856715"/>
            <a:ext cx="3251774" cy="1524000"/>
          </a:xfrm>
          <a:prstGeom prst="rect">
            <a:avLst/>
          </a:prstGeom>
          <a:solidFill>
            <a:srgbClr val="B7CCE4"/>
          </a:solidFill>
          <a:ln cap="flat" cmpd="sng" w="38100">
            <a:solidFill>
              <a:srgbClr val="DAE5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CL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Entregables Principales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"/>
          <p:cNvSpPr/>
          <p:nvPr/>
        </p:nvSpPr>
        <p:spPr>
          <a:xfrm>
            <a:off x="1657574" y="1850854"/>
            <a:ext cx="2286000" cy="1524000"/>
          </a:xfrm>
          <a:prstGeom prst="rect">
            <a:avLst/>
          </a:prstGeom>
          <a:solidFill>
            <a:srgbClr val="B7CCE4"/>
          </a:solidFill>
          <a:ln cap="flat" cmpd="sng" w="38100">
            <a:solidFill>
              <a:srgbClr val="DAE5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CL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Visión y  Objetivos (Scope)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"/>
          <p:cNvSpPr/>
          <p:nvPr/>
        </p:nvSpPr>
        <p:spPr>
          <a:xfrm>
            <a:off x="7445612" y="1856715"/>
            <a:ext cx="1596245" cy="3248685"/>
          </a:xfrm>
          <a:prstGeom prst="rect">
            <a:avLst/>
          </a:prstGeom>
          <a:solidFill>
            <a:srgbClr val="B7CCE4"/>
          </a:solidFill>
          <a:ln cap="flat" cmpd="sng" w="38100">
            <a:solidFill>
              <a:srgbClr val="DAE5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CL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Tiempos e Hitos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"/>
          <p:cNvSpPr/>
          <p:nvPr/>
        </p:nvSpPr>
        <p:spPr>
          <a:xfrm>
            <a:off x="1650029" y="3546738"/>
            <a:ext cx="2286000" cy="1524000"/>
          </a:xfrm>
          <a:prstGeom prst="rect">
            <a:avLst/>
          </a:prstGeom>
          <a:solidFill>
            <a:srgbClr val="B2A0C7"/>
          </a:solidFill>
          <a:ln cap="flat" cmpd="sng" w="57150">
            <a:solidFill>
              <a:srgbClr val="DAE5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CL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Interesados del Proyecto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"/>
          <p:cNvSpPr/>
          <p:nvPr/>
        </p:nvSpPr>
        <p:spPr>
          <a:xfrm>
            <a:off x="1628904" y="5242622"/>
            <a:ext cx="4009896" cy="1524000"/>
          </a:xfrm>
          <a:prstGeom prst="rect">
            <a:avLst/>
          </a:prstGeom>
          <a:solidFill>
            <a:srgbClr val="C4BD97"/>
          </a:solidFill>
          <a:ln cap="flat" cmpd="sng" w="38100">
            <a:solidFill>
              <a:srgbClr val="DAE5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CL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Alcances  de la solución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"/>
          <p:cNvSpPr/>
          <p:nvPr/>
        </p:nvSpPr>
        <p:spPr>
          <a:xfrm>
            <a:off x="4071012" y="3546738"/>
            <a:ext cx="3220000" cy="1524000"/>
          </a:xfrm>
          <a:prstGeom prst="rect">
            <a:avLst/>
          </a:prstGeom>
          <a:solidFill>
            <a:srgbClr val="B2A0C7"/>
          </a:solidFill>
          <a:ln cap="flat" cmpd="sng" w="57150">
            <a:solidFill>
              <a:srgbClr val="DAE5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CL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Recursos y Equipo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"/>
          <p:cNvSpPr/>
          <p:nvPr/>
        </p:nvSpPr>
        <p:spPr>
          <a:xfrm>
            <a:off x="9139329" y="3492953"/>
            <a:ext cx="1596245" cy="3248685"/>
          </a:xfrm>
          <a:prstGeom prst="rect">
            <a:avLst/>
          </a:prstGeom>
          <a:solidFill>
            <a:srgbClr val="D99593"/>
          </a:solidFill>
          <a:ln cap="flat" cmpd="sng" w="38100">
            <a:solidFill>
              <a:srgbClr val="DAE5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CL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Riesgos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"/>
          <p:cNvSpPr/>
          <p:nvPr/>
        </p:nvSpPr>
        <p:spPr>
          <a:xfrm>
            <a:off x="5791200" y="5247590"/>
            <a:ext cx="3213650" cy="1524000"/>
          </a:xfrm>
          <a:prstGeom prst="rect">
            <a:avLst/>
          </a:prstGeom>
          <a:solidFill>
            <a:srgbClr val="C4BD97"/>
          </a:solidFill>
          <a:ln cap="flat" cmpd="sng" w="38100">
            <a:solidFill>
              <a:srgbClr val="DAE5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CL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Criterios de Éxito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"/>
          <p:cNvSpPr/>
          <p:nvPr/>
        </p:nvSpPr>
        <p:spPr>
          <a:xfrm>
            <a:off x="9166989" y="1841047"/>
            <a:ext cx="1537187" cy="1524000"/>
          </a:xfrm>
          <a:prstGeom prst="rect">
            <a:avLst/>
          </a:prstGeom>
          <a:solidFill>
            <a:srgbClr val="D99593"/>
          </a:solidFill>
          <a:ln cap="flat" cmpd="sng" w="38100">
            <a:solidFill>
              <a:srgbClr val="DAE5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CL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Presupuesto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"/>
          <p:cNvSpPr/>
          <p:nvPr/>
        </p:nvSpPr>
        <p:spPr>
          <a:xfrm rot="-5400000">
            <a:off x="-972929" y="2081590"/>
            <a:ext cx="3500189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CL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[Nombre del Proyecto]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CL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[Área de Operaciones]</a:t>
            </a:r>
            <a:endParaRPr b="0" i="0" sz="2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3"/>
          <p:cNvSpPr txBox="1"/>
          <p:nvPr/>
        </p:nvSpPr>
        <p:spPr>
          <a:xfrm>
            <a:off x="283299" y="5242625"/>
            <a:ext cx="1345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CL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Integrantes: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CL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Integrante 1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CL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Integrante 2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CL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Integrante 3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CL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Integrante 4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3"/>
          <p:cNvSpPr/>
          <p:nvPr/>
        </p:nvSpPr>
        <p:spPr>
          <a:xfrm rot="5400000">
            <a:off x="10535764" y="2019521"/>
            <a:ext cx="236314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s-CL" sz="4000" u="none" cap="none" strike="noStrike">
                <a:solidFill>
                  <a:schemeClr val="accent1"/>
                </a:solidFill>
                <a:latin typeface="Aharoni"/>
                <a:ea typeface="Aharoni"/>
                <a:cs typeface="Aharoni"/>
                <a:sym typeface="Aharoni"/>
              </a:rPr>
              <a:t>BluePrint</a:t>
            </a:r>
            <a:endParaRPr b="0" i="0" sz="4000" u="none" cap="none" strike="noStrike">
              <a:solidFill>
                <a:schemeClr val="accent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49" name="Google Shape;149;p3"/>
          <p:cNvSpPr/>
          <p:nvPr/>
        </p:nvSpPr>
        <p:spPr>
          <a:xfrm rot="5400000">
            <a:off x="9338524" y="2909605"/>
            <a:ext cx="377398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L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Link: [Fuente Documentación del proyecto]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"/>
          <p:cNvSpPr txBox="1"/>
          <p:nvPr/>
        </p:nvSpPr>
        <p:spPr>
          <a:xfrm>
            <a:off x="2043050" y="674125"/>
            <a:ext cx="1536900" cy="8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L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INSERTAR CONCEPTOS CLAVES POR DIMENSIÓN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4"/>
          <p:cNvGrpSpPr/>
          <p:nvPr/>
        </p:nvGrpSpPr>
        <p:grpSpPr>
          <a:xfrm>
            <a:off x="0" y="0"/>
            <a:ext cx="12192151" cy="6858292"/>
            <a:chOff x="0" y="0"/>
            <a:chExt cx="12192151" cy="6858292"/>
          </a:xfrm>
        </p:grpSpPr>
        <p:pic>
          <p:nvPicPr>
            <p:cNvPr id="156" name="Google Shape;156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191999" cy="68579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" name="Google Shape;157;p4"/>
            <p:cNvSpPr/>
            <p:nvPr/>
          </p:nvSpPr>
          <p:spPr>
            <a:xfrm>
              <a:off x="7102" y="3439"/>
              <a:ext cx="3374390" cy="6849109"/>
            </a:xfrm>
            <a:custGeom>
              <a:rect b="b" l="l" r="r" t="t"/>
              <a:pathLst>
                <a:path extrusionOk="0" h="6849109" w="3374390">
                  <a:moveTo>
                    <a:pt x="3374223" y="6848917"/>
                  </a:moveTo>
                  <a:lnTo>
                    <a:pt x="0" y="6848916"/>
                  </a:lnTo>
                  <a:lnTo>
                    <a:pt x="0" y="0"/>
                  </a:lnTo>
                  <a:lnTo>
                    <a:pt x="2156925" y="0"/>
                  </a:lnTo>
                  <a:lnTo>
                    <a:pt x="3374223" y="6848917"/>
                  </a:lnTo>
                  <a:close/>
                </a:path>
              </a:pathLst>
            </a:custGeom>
            <a:solidFill>
              <a:srgbClr val="0E1A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3838251" y="2837721"/>
              <a:ext cx="1695450" cy="35560"/>
            </a:xfrm>
            <a:custGeom>
              <a:rect b="b" l="l" r="r" t="t"/>
              <a:pathLst>
                <a:path extrusionOk="0" h="35560" w="1695450">
                  <a:moveTo>
                    <a:pt x="1694972" y="0"/>
                  </a:moveTo>
                  <a:lnTo>
                    <a:pt x="0" y="0"/>
                  </a:lnTo>
                  <a:lnTo>
                    <a:pt x="0" y="35179"/>
                  </a:lnTo>
                  <a:lnTo>
                    <a:pt x="1694972" y="35179"/>
                  </a:lnTo>
                  <a:lnTo>
                    <a:pt x="1694972" y="0"/>
                  </a:lnTo>
                  <a:close/>
                </a:path>
              </a:pathLst>
            </a:custGeom>
            <a:solidFill>
              <a:srgbClr val="DC0C2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5502016" y="2837721"/>
              <a:ext cx="1695450" cy="35560"/>
            </a:xfrm>
            <a:custGeom>
              <a:rect b="b" l="l" r="r" t="t"/>
              <a:pathLst>
                <a:path extrusionOk="0" h="35560" w="1695450">
                  <a:moveTo>
                    <a:pt x="1694909" y="0"/>
                  </a:moveTo>
                  <a:lnTo>
                    <a:pt x="0" y="0"/>
                  </a:lnTo>
                  <a:lnTo>
                    <a:pt x="0" y="35179"/>
                  </a:lnTo>
                  <a:lnTo>
                    <a:pt x="1694909" y="35179"/>
                  </a:lnTo>
                  <a:lnTo>
                    <a:pt x="1694909" y="0"/>
                  </a:lnTo>
                  <a:close/>
                </a:path>
              </a:pathLst>
            </a:custGeom>
            <a:solidFill>
              <a:srgbClr val="F0883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7165717" y="2837721"/>
              <a:ext cx="1695450" cy="35560"/>
            </a:xfrm>
            <a:custGeom>
              <a:rect b="b" l="l" r="r" t="t"/>
              <a:pathLst>
                <a:path extrusionOk="0" h="35560" w="1695450">
                  <a:moveTo>
                    <a:pt x="1694972" y="0"/>
                  </a:moveTo>
                  <a:lnTo>
                    <a:pt x="0" y="0"/>
                  </a:lnTo>
                  <a:lnTo>
                    <a:pt x="0" y="35179"/>
                  </a:lnTo>
                  <a:lnTo>
                    <a:pt x="1694972" y="35179"/>
                  </a:lnTo>
                  <a:lnTo>
                    <a:pt x="1694972" y="0"/>
                  </a:lnTo>
                  <a:close/>
                </a:path>
              </a:pathLst>
            </a:custGeom>
            <a:solidFill>
              <a:srgbClr val="4DAF5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8829482" y="2837721"/>
              <a:ext cx="1695450" cy="35560"/>
            </a:xfrm>
            <a:custGeom>
              <a:rect b="b" l="l" r="r" t="t"/>
              <a:pathLst>
                <a:path extrusionOk="0" h="35560" w="1695450">
                  <a:moveTo>
                    <a:pt x="1695226" y="0"/>
                  </a:moveTo>
                  <a:lnTo>
                    <a:pt x="0" y="0"/>
                  </a:lnTo>
                  <a:lnTo>
                    <a:pt x="0" y="35179"/>
                  </a:lnTo>
                  <a:lnTo>
                    <a:pt x="1695226" y="35179"/>
                  </a:lnTo>
                  <a:lnTo>
                    <a:pt x="1695226" y="0"/>
                  </a:lnTo>
                  <a:close/>
                </a:path>
              </a:pathLst>
            </a:custGeom>
            <a:solidFill>
              <a:srgbClr val="2CAEE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10492993" y="2837722"/>
              <a:ext cx="1695450" cy="35560"/>
            </a:xfrm>
            <a:custGeom>
              <a:rect b="b" l="l" r="r" t="t"/>
              <a:pathLst>
                <a:path extrusionOk="0" h="35560" w="1695450">
                  <a:moveTo>
                    <a:pt x="1694845" y="0"/>
                  </a:moveTo>
                  <a:lnTo>
                    <a:pt x="0" y="0"/>
                  </a:lnTo>
                  <a:lnTo>
                    <a:pt x="0" y="35179"/>
                  </a:lnTo>
                  <a:lnTo>
                    <a:pt x="1694845" y="35179"/>
                  </a:lnTo>
                  <a:lnTo>
                    <a:pt x="1694845" y="0"/>
                  </a:lnTo>
                  <a:close/>
                </a:path>
              </a:pathLst>
            </a:custGeom>
            <a:solidFill>
              <a:srgbClr val="944A9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817337" y="1491356"/>
              <a:ext cx="1186815" cy="1306830"/>
            </a:xfrm>
            <a:custGeom>
              <a:rect b="b" l="l" r="r" t="t"/>
              <a:pathLst>
                <a:path extrusionOk="0" h="1306830" w="1186814">
                  <a:moveTo>
                    <a:pt x="1186588" y="0"/>
                  </a:moveTo>
                  <a:lnTo>
                    <a:pt x="0" y="0"/>
                  </a:lnTo>
                  <a:lnTo>
                    <a:pt x="0" y="1306509"/>
                  </a:lnTo>
                  <a:lnTo>
                    <a:pt x="1186588" y="1306509"/>
                  </a:lnTo>
                  <a:lnTo>
                    <a:pt x="1186588" y="0"/>
                  </a:lnTo>
                  <a:close/>
                </a:path>
              </a:pathLst>
            </a:custGeom>
            <a:solidFill>
              <a:srgbClr val="00224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876338" y="2214460"/>
              <a:ext cx="1068070" cy="371475"/>
            </a:xfrm>
            <a:custGeom>
              <a:rect b="b" l="l" r="r" t="t"/>
              <a:pathLst>
                <a:path extrusionOk="0" h="371475" w="1068070">
                  <a:moveTo>
                    <a:pt x="387553" y="371119"/>
                  </a:moveTo>
                  <a:lnTo>
                    <a:pt x="362953" y="305676"/>
                  </a:lnTo>
                  <a:lnTo>
                    <a:pt x="335635" y="233045"/>
                  </a:lnTo>
                  <a:lnTo>
                    <a:pt x="291223" y="114935"/>
                  </a:lnTo>
                  <a:lnTo>
                    <a:pt x="248005" y="0"/>
                  </a:lnTo>
                  <a:lnTo>
                    <a:pt x="234454" y="0"/>
                  </a:lnTo>
                  <a:lnTo>
                    <a:pt x="234454" y="233045"/>
                  </a:lnTo>
                  <a:lnTo>
                    <a:pt x="154711" y="233045"/>
                  </a:lnTo>
                  <a:lnTo>
                    <a:pt x="194576" y="114935"/>
                  </a:lnTo>
                  <a:lnTo>
                    <a:pt x="195376" y="114935"/>
                  </a:lnTo>
                  <a:lnTo>
                    <a:pt x="234454" y="233045"/>
                  </a:lnTo>
                  <a:lnTo>
                    <a:pt x="234454" y="0"/>
                  </a:lnTo>
                  <a:lnTo>
                    <a:pt x="142748" y="0"/>
                  </a:lnTo>
                  <a:lnTo>
                    <a:pt x="0" y="370319"/>
                  </a:lnTo>
                  <a:lnTo>
                    <a:pt x="102069" y="370319"/>
                  </a:lnTo>
                  <a:lnTo>
                    <a:pt x="127596" y="305676"/>
                  </a:lnTo>
                  <a:lnTo>
                    <a:pt x="260769" y="305676"/>
                  </a:lnTo>
                  <a:lnTo>
                    <a:pt x="260769" y="306476"/>
                  </a:lnTo>
                  <a:lnTo>
                    <a:pt x="284683" y="371119"/>
                  </a:lnTo>
                  <a:lnTo>
                    <a:pt x="387553" y="371119"/>
                  </a:lnTo>
                  <a:close/>
                </a:path>
                <a:path extrusionOk="0" h="371475" w="1068070">
                  <a:moveTo>
                    <a:pt x="506374" y="0"/>
                  </a:moveTo>
                  <a:lnTo>
                    <a:pt x="409892" y="0"/>
                  </a:lnTo>
                  <a:lnTo>
                    <a:pt x="409892" y="370319"/>
                  </a:lnTo>
                  <a:lnTo>
                    <a:pt x="506374" y="370319"/>
                  </a:lnTo>
                  <a:lnTo>
                    <a:pt x="506374" y="0"/>
                  </a:lnTo>
                  <a:close/>
                </a:path>
                <a:path extrusionOk="0" h="371475" w="1068070">
                  <a:moveTo>
                    <a:pt x="751992" y="0"/>
                  </a:moveTo>
                  <a:lnTo>
                    <a:pt x="541464" y="0"/>
                  </a:lnTo>
                  <a:lnTo>
                    <a:pt x="541464" y="371119"/>
                  </a:lnTo>
                  <a:lnTo>
                    <a:pt x="751992" y="371119"/>
                  </a:lnTo>
                  <a:lnTo>
                    <a:pt x="751992" y="288912"/>
                  </a:lnTo>
                  <a:lnTo>
                    <a:pt x="637959" y="288912"/>
                  </a:lnTo>
                  <a:lnTo>
                    <a:pt x="637959" y="225069"/>
                  </a:lnTo>
                  <a:lnTo>
                    <a:pt x="746404" y="225069"/>
                  </a:lnTo>
                  <a:lnTo>
                    <a:pt x="746404" y="143662"/>
                  </a:lnTo>
                  <a:lnTo>
                    <a:pt x="637959" y="143662"/>
                  </a:lnTo>
                  <a:lnTo>
                    <a:pt x="637959" y="81407"/>
                  </a:lnTo>
                  <a:lnTo>
                    <a:pt x="751992" y="81407"/>
                  </a:lnTo>
                  <a:lnTo>
                    <a:pt x="751992" y="0"/>
                  </a:lnTo>
                  <a:close/>
                </a:path>
                <a:path extrusionOk="0" h="371475" w="1068070">
                  <a:moveTo>
                    <a:pt x="1067777" y="122110"/>
                  </a:moveTo>
                  <a:lnTo>
                    <a:pt x="1061631" y="78219"/>
                  </a:lnTo>
                  <a:lnTo>
                    <a:pt x="1061415" y="76619"/>
                  </a:lnTo>
                  <a:lnTo>
                    <a:pt x="1043305" y="42240"/>
                  </a:lnTo>
                  <a:lnTo>
                    <a:pt x="1014895" y="18389"/>
                  </a:lnTo>
                  <a:lnTo>
                    <a:pt x="977646" y="4508"/>
                  </a:lnTo>
                  <a:lnTo>
                    <a:pt x="968095" y="3556"/>
                  </a:lnTo>
                  <a:lnTo>
                    <a:pt x="968095" y="125310"/>
                  </a:lnTo>
                  <a:lnTo>
                    <a:pt x="962190" y="151599"/>
                  </a:lnTo>
                  <a:lnTo>
                    <a:pt x="946569" y="165112"/>
                  </a:lnTo>
                  <a:lnTo>
                    <a:pt x="924356" y="170091"/>
                  </a:lnTo>
                  <a:lnTo>
                    <a:pt x="898715" y="170802"/>
                  </a:lnTo>
                  <a:lnTo>
                    <a:pt x="882764" y="170802"/>
                  </a:lnTo>
                  <a:lnTo>
                    <a:pt x="882764" y="78219"/>
                  </a:lnTo>
                  <a:lnTo>
                    <a:pt x="898715" y="78219"/>
                  </a:lnTo>
                  <a:lnTo>
                    <a:pt x="925372" y="79070"/>
                  </a:lnTo>
                  <a:lnTo>
                    <a:pt x="947458" y="84404"/>
                  </a:lnTo>
                  <a:lnTo>
                    <a:pt x="962520" y="98425"/>
                  </a:lnTo>
                  <a:lnTo>
                    <a:pt x="968095" y="125310"/>
                  </a:lnTo>
                  <a:lnTo>
                    <a:pt x="968095" y="3556"/>
                  </a:lnTo>
                  <a:lnTo>
                    <a:pt x="933005" y="0"/>
                  </a:lnTo>
                  <a:lnTo>
                    <a:pt x="785482" y="0"/>
                  </a:lnTo>
                  <a:lnTo>
                    <a:pt x="785482" y="371119"/>
                  </a:lnTo>
                  <a:lnTo>
                    <a:pt x="882764" y="371119"/>
                  </a:lnTo>
                  <a:lnTo>
                    <a:pt x="882764" y="248208"/>
                  </a:lnTo>
                  <a:lnTo>
                    <a:pt x="936993" y="248208"/>
                  </a:lnTo>
                  <a:lnTo>
                    <a:pt x="982751" y="243522"/>
                  </a:lnTo>
                  <a:lnTo>
                    <a:pt x="1019200" y="229108"/>
                  </a:lnTo>
                  <a:lnTo>
                    <a:pt x="1045857" y="204419"/>
                  </a:lnTo>
                  <a:lnTo>
                    <a:pt x="1061351" y="170802"/>
                  </a:lnTo>
                  <a:lnTo>
                    <a:pt x="1062215" y="168935"/>
                  </a:lnTo>
                  <a:lnTo>
                    <a:pt x="1067777" y="1221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1286230" y="1729193"/>
              <a:ext cx="658495" cy="410845"/>
            </a:xfrm>
            <a:custGeom>
              <a:rect b="b" l="l" r="r" t="t"/>
              <a:pathLst>
                <a:path extrusionOk="0" h="410844" w="658494">
                  <a:moveTo>
                    <a:pt x="181813" y="93383"/>
                  </a:moveTo>
                  <a:lnTo>
                    <a:pt x="0" y="93383"/>
                  </a:lnTo>
                  <a:lnTo>
                    <a:pt x="0" y="409422"/>
                  </a:lnTo>
                  <a:lnTo>
                    <a:pt x="181813" y="409422"/>
                  </a:lnTo>
                  <a:lnTo>
                    <a:pt x="181813" y="93383"/>
                  </a:lnTo>
                  <a:close/>
                </a:path>
                <a:path extrusionOk="0" h="410844" w="658494">
                  <a:moveTo>
                    <a:pt x="429018" y="93383"/>
                  </a:moveTo>
                  <a:lnTo>
                    <a:pt x="330136" y="0"/>
                  </a:lnTo>
                  <a:lnTo>
                    <a:pt x="232054" y="93383"/>
                  </a:lnTo>
                  <a:lnTo>
                    <a:pt x="232054" y="410222"/>
                  </a:lnTo>
                  <a:lnTo>
                    <a:pt x="429018" y="410222"/>
                  </a:lnTo>
                  <a:lnTo>
                    <a:pt x="429018" y="93383"/>
                  </a:lnTo>
                  <a:close/>
                </a:path>
                <a:path extrusionOk="0" h="410844" w="658494">
                  <a:moveTo>
                    <a:pt x="657885" y="93383"/>
                  </a:moveTo>
                  <a:lnTo>
                    <a:pt x="478459" y="93383"/>
                  </a:lnTo>
                  <a:lnTo>
                    <a:pt x="478459" y="409422"/>
                  </a:lnTo>
                  <a:lnTo>
                    <a:pt x="657885" y="409422"/>
                  </a:lnTo>
                  <a:lnTo>
                    <a:pt x="657885" y="93383"/>
                  </a:lnTo>
                  <a:close/>
                </a:path>
              </a:pathLst>
            </a:custGeom>
            <a:solidFill>
              <a:srgbClr val="B6161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796594" y="1470621"/>
              <a:ext cx="1228090" cy="2691765"/>
            </a:xfrm>
            <a:custGeom>
              <a:rect b="b" l="l" r="r" t="t"/>
              <a:pathLst>
                <a:path extrusionOk="0" h="2691765" w="1228089">
                  <a:moveTo>
                    <a:pt x="316318" y="2627249"/>
                  </a:moveTo>
                  <a:lnTo>
                    <a:pt x="282917" y="2627249"/>
                  </a:lnTo>
                  <a:lnTo>
                    <a:pt x="281381" y="2634767"/>
                  </a:lnTo>
                  <a:lnTo>
                    <a:pt x="279019" y="2641650"/>
                  </a:lnTo>
                  <a:lnTo>
                    <a:pt x="246532" y="2662885"/>
                  </a:lnTo>
                  <a:lnTo>
                    <a:pt x="238366" y="2662885"/>
                  </a:lnTo>
                  <a:lnTo>
                    <a:pt x="207187" y="2636164"/>
                  </a:lnTo>
                  <a:lnTo>
                    <a:pt x="203479" y="2616835"/>
                  </a:lnTo>
                  <a:lnTo>
                    <a:pt x="203479" y="2603449"/>
                  </a:lnTo>
                  <a:lnTo>
                    <a:pt x="204216" y="2596756"/>
                  </a:lnTo>
                  <a:lnTo>
                    <a:pt x="207187" y="2583434"/>
                  </a:lnTo>
                  <a:lnTo>
                    <a:pt x="209423" y="2577477"/>
                  </a:lnTo>
                  <a:lnTo>
                    <a:pt x="213131" y="2573020"/>
                  </a:lnTo>
                  <a:lnTo>
                    <a:pt x="216839" y="2566327"/>
                  </a:lnTo>
                  <a:lnTo>
                    <a:pt x="221297" y="2562606"/>
                  </a:lnTo>
                  <a:lnTo>
                    <a:pt x="226491" y="2558885"/>
                  </a:lnTo>
                  <a:lnTo>
                    <a:pt x="231686" y="2555913"/>
                  </a:lnTo>
                  <a:lnTo>
                    <a:pt x="238366" y="2554427"/>
                  </a:lnTo>
                  <a:lnTo>
                    <a:pt x="250990" y="2554427"/>
                  </a:lnTo>
                  <a:lnTo>
                    <a:pt x="276974" y="2571534"/>
                  </a:lnTo>
                  <a:lnTo>
                    <a:pt x="279196" y="2574506"/>
                  </a:lnTo>
                  <a:lnTo>
                    <a:pt x="280682" y="2578227"/>
                  </a:lnTo>
                  <a:lnTo>
                    <a:pt x="280682" y="2582684"/>
                  </a:lnTo>
                  <a:lnTo>
                    <a:pt x="314096" y="2582684"/>
                  </a:lnTo>
                  <a:lnTo>
                    <a:pt x="297764" y="2544749"/>
                  </a:lnTo>
                  <a:lnTo>
                    <a:pt x="263613" y="2526906"/>
                  </a:lnTo>
                  <a:lnTo>
                    <a:pt x="254698" y="2525420"/>
                  </a:lnTo>
                  <a:lnTo>
                    <a:pt x="246532" y="2525420"/>
                  </a:lnTo>
                  <a:lnTo>
                    <a:pt x="206908" y="2535313"/>
                  </a:lnTo>
                  <a:lnTo>
                    <a:pt x="176847" y="2569210"/>
                  </a:lnTo>
                  <a:lnTo>
                    <a:pt x="168579" y="2608656"/>
                  </a:lnTo>
                  <a:lnTo>
                    <a:pt x="168871" y="2617305"/>
                  </a:lnTo>
                  <a:lnTo>
                    <a:pt x="180467" y="2655100"/>
                  </a:lnTo>
                  <a:lnTo>
                    <a:pt x="213868" y="2684449"/>
                  </a:lnTo>
                  <a:lnTo>
                    <a:pt x="246532" y="2691142"/>
                  </a:lnTo>
                  <a:lnTo>
                    <a:pt x="253631" y="2690863"/>
                  </a:lnTo>
                  <a:lnTo>
                    <a:pt x="294792" y="2674035"/>
                  </a:lnTo>
                  <a:lnTo>
                    <a:pt x="315480" y="2634361"/>
                  </a:lnTo>
                  <a:lnTo>
                    <a:pt x="316318" y="2627249"/>
                  </a:lnTo>
                  <a:close/>
                </a:path>
                <a:path extrusionOk="0" h="2691765" w="1228089">
                  <a:moveTo>
                    <a:pt x="442061" y="2631833"/>
                  </a:moveTo>
                  <a:lnTo>
                    <a:pt x="430466" y="2593035"/>
                  </a:lnTo>
                  <a:lnTo>
                    <a:pt x="429171" y="2591549"/>
                  </a:lnTo>
                  <a:lnTo>
                    <a:pt x="424713" y="2584856"/>
                  </a:lnTo>
                  <a:lnTo>
                    <a:pt x="418769" y="2580449"/>
                  </a:lnTo>
                  <a:lnTo>
                    <a:pt x="411353" y="2576728"/>
                  </a:lnTo>
                  <a:lnTo>
                    <a:pt x="409867" y="2576093"/>
                  </a:lnTo>
                  <a:lnTo>
                    <a:pt x="409867" y="2616835"/>
                  </a:lnTo>
                  <a:lnTo>
                    <a:pt x="358635" y="2616835"/>
                  </a:lnTo>
                  <a:lnTo>
                    <a:pt x="357898" y="2615349"/>
                  </a:lnTo>
                  <a:lnTo>
                    <a:pt x="358635" y="2613114"/>
                  </a:lnTo>
                  <a:lnTo>
                    <a:pt x="360121" y="2607170"/>
                  </a:lnTo>
                  <a:lnTo>
                    <a:pt x="379425" y="2593035"/>
                  </a:lnTo>
                  <a:lnTo>
                    <a:pt x="392036" y="2593035"/>
                  </a:lnTo>
                  <a:lnTo>
                    <a:pt x="409867" y="2616835"/>
                  </a:lnTo>
                  <a:lnTo>
                    <a:pt x="409867" y="2576093"/>
                  </a:lnTo>
                  <a:lnTo>
                    <a:pt x="405625" y="2574239"/>
                  </a:lnTo>
                  <a:lnTo>
                    <a:pt x="399567" y="2572359"/>
                  </a:lnTo>
                  <a:lnTo>
                    <a:pt x="393077" y="2571191"/>
                  </a:lnTo>
                  <a:lnTo>
                    <a:pt x="386105" y="2570784"/>
                  </a:lnTo>
                  <a:lnTo>
                    <a:pt x="377190" y="2570784"/>
                  </a:lnTo>
                  <a:lnTo>
                    <a:pt x="338594" y="2593035"/>
                  </a:lnTo>
                  <a:lnTo>
                    <a:pt x="327456" y="2622778"/>
                  </a:lnTo>
                  <a:lnTo>
                    <a:pt x="327456" y="2639885"/>
                  </a:lnTo>
                  <a:lnTo>
                    <a:pt x="328942" y="2648064"/>
                  </a:lnTo>
                  <a:lnTo>
                    <a:pt x="331914" y="2655506"/>
                  </a:lnTo>
                  <a:lnTo>
                    <a:pt x="333400" y="2662136"/>
                  </a:lnTo>
                  <a:lnTo>
                    <a:pt x="368287" y="2689656"/>
                  </a:lnTo>
                  <a:lnTo>
                    <a:pt x="376453" y="2691142"/>
                  </a:lnTo>
                  <a:lnTo>
                    <a:pt x="385356" y="2691142"/>
                  </a:lnTo>
                  <a:lnTo>
                    <a:pt x="425030" y="2677045"/>
                  </a:lnTo>
                  <a:lnTo>
                    <a:pt x="432193" y="2667343"/>
                  </a:lnTo>
                  <a:lnTo>
                    <a:pt x="435051" y="2662263"/>
                  </a:lnTo>
                  <a:lnTo>
                    <a:pt x="438810" y="2652534"/>
                  </a:lnTo>
                  <a:lnTo>
                    <a:pt x="411353" y="2652534"/>
                  </a:lnTo>
                  <a:lnTo>
                    <a:pt x="410603" y="2656243"/>
                  </a:lnTo>
                  <a:lnTo>
                    <a:pt x="407631" y="2659227"/>
                  </a:lnTo>
                  <a:lnTo>
                    <a:pt x="403174" y="2662885"/>
                  </a:lnTo>
                  <a:lnTo>
                    <a:pt x="398729" y="2665857"/>
                  </a:lnTo>
                  <a:lnTo>
                    <a:pt x="392785" y="2667343"/>
                  </a:lnTo>
                  <a:lnTo>
                    <a:pt x="377939" y="2667343"/>
                  </a:lnTo>
                  <a:lnTo>
                    <a:pt x="371259" y="2665107"/>
                  </a:lnTo>
                  <a:lnTo>
                    <a:pt x="366801" y="2660650"/>
                  </a:lnTo>
                  <a:lnTo>
                    <a:pt x="362343" y="2656243"/>
                  </a:lnTo>
                  <a:lnTo>
                    <a:pt x="359384" y="2648813"/>
                  </a:lnTo>
                  <a:lnTo>
                    <a:pt x="359384" y="2638399"/>
                  </a:lnTo>
                  <a:lnTo>
                    <a:pt x="441782" y="2638399"/>
                  </a:lnTo>
                  <a:lnTo>
                    <a:pt x="442061" y="2631833"/>
                  </a:lnTo>
                  <a:close/>
                </a:path>
                <a:path extrusionOk="0" h="2691765" w="1228089">
                  <a:moveTo>
                    <a:pt x="527900" y="2570784"/>
                  </a:moveTo>
                  <a:lnTo>
                    <a:pt x="525678" y="2570035"/>
                  </a:lnTo>
                  <a:lnTo>
                    <a:pt x="513791" y="2570035"/>
                  </a:lnTo>
                  <a:lnTo>
                    <a:pt x="484835" y="2593771"/>
                  </a:lnTo>
                  <a:lnTo>
                    <a:pt x="484098" y="2593771"/>
                  </a:lnTo>
                  <a:lnTo>
                    <a:pt x="484098" y="2573020"/>
                  </a:lnTo>
                  <a:lnTo>
                    <a:pt x="454406" y="2573020"/>
                  </a:lnTo>
                  <a:lnTo>
                    <a:pt x="454406" y="2687421"/>
                  </a:lnTo>
                  <a:lnTo>
                    <a:pt x="485584" y="2687421"/>
                  </a:lnTo>
                  <a:lnTo>
                    <a:pt x="485584" y="2636164"/>
                  </a:lnTo>
                  <a:lnTo>
                    <a:pt x="485584" y="2630957"/>
                  </a:lnTo>
                  <a:lnTo>
                    <a:pt x="510832" y="2598978"/>
                  </a:lnTo>
                  <a:lnTo>
                    <a:pt x="524929" y="2598978"/>
                  </a:lnTo>
                  <a:lnTo>
                    <a:pt x="526415" y="2599728"/>
                  </a:lnTo>
                  <a:lnTo>
                    <a:pt x="527900" y="2599728"/>
                  </a:lnTo>
                  <a:lnTo>
                    <a:pt x="527900" y="2570784"/>
                  </a:lnTo>
                  <a:close/>
                </a:path>
                <a:path extrusionOk="0" h="2691765" w="1228089">
                  <a:moveTo>
                    <a:pt x="612533" y="2573020"/>
                  </a:moveTo>
                  <a:lnTo>
                    <a:pt x="589521" y="2573020"/>
                  </a:lnTo>
                  <a:lnTo>
                    <a:pt x="589521" y="2538806"/>
                  </a:lnTo>
                  <a:lnTo>
                    <a:pt x="558330" y="2538806"/>
                  </a:lnTo>
                  <a:lnTo>
                    <a:pt x="558330" y="2573020"/>
                  </a:lnTo>
                  <a:lnTo>
                    <a:pt x="539038" y="2573020"/>
                  </a:lnTo>
                  <a:lnTo>
                    <a:pt x="539038" y="2593771"/>
                  </a:lnTo>
                  <a:lnTo>
                    <a:pt x="558330" y="2593771"/>
                  </a:lnTo>
                  <a:lnTo>
                    <a:pt x="558330" y="2661386"/>
                  </a:lnTo>
                  <a:lnTo>
                    <a:pt x="557593" y="2661386"/>
                  </a:lnTo>
                  <a:lnTo>
                    <a:pt x="557593" y="2667343"/>
                  </a:lnTo>
                  <a:lnTo>
                    <a:pt x="558330" y="2671800"/>
                  </a:lnTo>
                  <a:lnTo>
                    <a:pt x="562800" y="2679242"/>
                  </a:lnTo>
                  <a:lnTo>
                    <a:pt x="565023" y="2681478"/>
                  </a:lnTo>
                  <a:lnTo>
                    <a:pt x="568731" y="2683700"/>
                  </a:lnTo>
                  <a:lnTo>
                    <a:pt x="571703" y="2685935"/>
                  </a:lnTo>
                  <a:lnTo>
                    <a:pt x="584327" y="2688171"/>
                  </a:lnTo>
                  <a:lnTo>
                    <a:pt x="606590" y="2688171"/>
                  </a:lnTo>
                  <a:lnTo>
                    <a:pt x="609561" y="2687421"/>
                  </a:lnTo>
                  <a:lnTo>
                    <a:pt x="612533" y="2687421"/>
                  </a:lnTo>
                  <a:lnTo>
                    <a:pt x="612533" y="2662885"/>
                  </a:lnTo>
                  <a:lnTo>
                    <a:pt x="611047" y="2662885"/>
                  </a:lnTo>
                  <a:lnTo>
                    <a:pt x="609561" y="2663621"/>
                  </a:lnTo>
                  <a:lnTo>
                    <a:pt x="597687" y="2663621"/>
                  </a:lnTo>
                  <a:lnTo>
                    <a:pt x="593979" y="2662885"/>
                  </a:lnTo>
                  <a:lnTo>
                    <a:pt x="592493" y="2660650"/>
                  </a:lnTo>
                  <a:lnTo>
                    <a:pt x="591007" y="2659227"/>
                  </a:lnTo>
                  <a:lnTo>
                    <a:pt x="589521" y="2655506"/>
                  </a:lnTo>
                  <a:lnTo>
                    <a:pt x="589521" y="2593771"/>
                  </a:lnTo>
                  <a:lnTo>
                    <a:pt x="612533" y="2593771"/>
                  </a:lnTo>
                  <a:lnTo>
                    <a:pt x="612533" y="2573020"/>
                  </a:lnTo>
                  <a:close/>
                </a:path>
                <a:path extrusionOk="0" h="2691765" w="1228089">
                  <a:moveTo>
                    <a:pt x="659307" y="2573020"/>
                  </a:moveTo>
                  <a:lnTo>
                    <a:pt x="628116" y="2573020"/>
                  </a:lnTo>
                  <a:lnTo>
                    <a:pt x="628116" y="2687421"/>
                  </a:lnTo>
                  <a:lnTo>
                    <a:pt x="659307" y="2687421"/>
                  </a:lnTo>
                  <a:lnTo>
                    <a:pt x="659307" y="2573020"/>
                  </a:lnTo>
                  <a:close/>
                </a:path>
                <a:path extrusionOk="0" h="2691765" w="1228089">
                  <a:moveTo>
                    <a:pt x="659307" y="2529141"/>
                  </a:moveTo>
                  <a:lnTo>
                    <a:pt x="628116" y="2529141"/>
                  </a:lnTo>
                  <a:lnTo>
                    <a:pt x="628116" y="2555163"/>
                  </a:lnTo>
                  <a:lnTo>
                    <a:pt x="659307" y="2555163"/>
                  </a:lnTo>
                  <a:lnTo>
                    <a:pt x="659307" y="2529141"/>
                  </a:lnTo>
                  <a:close/>
                </a:path>
                <a:path extrusionOk="0" h="2691765" w="1228089">
                  <a:moveTo>
                    <a:pt x="745426" y="2529878"/>
                  </a:moveTo>
                  <a:lnTo>
                    <a:pt x="740219" y="2529878"/>
                  </a:lnTo>
                  <a:lnTo>
                    <a:pt x="737260" y="2529141"/>
                  </a:lnTo>
                  <a:lnTo>
                    <a:pt x="729094" y="2529141"/>
                  </a:lnTo>
                  <a:lnTo>
                    <a:pt x="692810" y="2550058"/>
                  </a:lnTo>
                  <a:lnTo>
                    <a:pt x="690486" y="2564092"/>
                  </a:lnTo>
                  <a:lnTo>
                    <a:pt x="690486" y="2573020"/>
                  </a:lnTo>
                  <a:lnTo>
                    <a:pt x="671918" y="2573020"/>
                  </a:lnTo>
                  <a:lnTo>
                    <a:pt x="671918" y="2593771"/>
                  </a:lnTo>
                  <a:lnTo>
                    <a:pt x="690486" y="2593771"/>
                  </a:lnTo>
                  <a:lnTo>
                    <a:pt x="690486" y="2687421"/>
                  </a:lnTo>
                  <a:lnTo>
                    <a:pt x="691222" y="2687421"/>
                  </a:lnTo>
                  <a:lnTo>
                    <a:pt x="722414" y="2687421"/>
                  </a:lnTo>
                  <a:lnTo>
                    <a:pt x="722414" y="2593771"/>
                  </a:lnTo>
                  <a:lnTo>
                    <a:pt x="743940" y="2593771"/>
                  </a:lnTo>
                  <a:lnTo>
                    <a:pt x="743940" y="2573020"/>
                  </a:lnTo>
                  <a:lnTo>
                    <a:pt x="722414" y="2573020"/>
                  </a:lnTo>
                  <a:lnTo>
                    <a:pt x="722414" y="2561856"/>
                  </a:lnTo>
                  <a:lnTo>
                    <a:pt x="723150" y="2558148"/>
                  </a:lnTo>
                  <a:lnTo>
                    <a:pt x="725373" y="2555913"/>
                  </a:lnTo>
                  <a:lnTo>
                    <a:pt x="726859" y="2553678"/>
                  </a:lnTo>
                  <a:lnTo>
                    <a:pt x="730580" y="2552941"/>
                  </a:lnTo>
                  <a:lnTo>
                    <a:pt x="742454" y="2552941"/>
                  </a:lnTo>
                  <a:lnTo>
                    <a:pt x="745426" y="2553678"/>
                  </a:lnTo>
                  <a:lnTo>
                    <a:pt x="745426" y="2529878"/>
                  </a:lnTo>
                  <a:close/>
                </a:path>
                <a:path extrusionOk="0" h="2691765" w="1228089">
                  <a:moveTo>
                    <a:pt x="794435" y="2573020"/>
                  </a:moveTo>
                  <a:lnTo>
                    <a:pt x="763231" y="2573020"/>
                  </a:lnTo>
                  <a:lnTo>
                    <a:pt x="763231" y="2687421"/>
                  </a:lnTo>
                  <a:lnTo>
                    <a:pt x="794435" y="2687421"/>
                  </a:lnTo>
                  <a:lnTo>
                    <a:pt x="794435" y="2573020"/>
                  </a:lnTo>
                  <a:close/>
                </a:path>
                <a:path extrusionOk="0" h="2691765" w="1228089">
                  <a:moveTo>
                    <a:pt x="794435" y="2529141"/>
                  </a:moveTo>
                  <a:lnTo>
                    <a:pt x="763231" y="2529141"/>
                  </a:lnTo>
                  <a:lnTo>
                    <a:pt x="763231" y="2555163"/>
                  </a:lnTo>
                  <a:lnTo>
                    <a:pt x="794435" y="2555163"/>
                  </a:lnTo>
                  <a:lnTo>
                    <a:pt x="794435" y="2529141"/>
                  </a:lnTo>
                  <a:close/>
                </a:path>
                <a:path extrusionOk="0" h="2691765" w="1228089">
                  <a:moveTo>
                    <a:pt x="1228051" y="20739"/>
                  </a:moveTo>
                  <a:lnTo>
                    <a:pt x="1207325" y="20739"/>
                  </a:lnTo>
                  <a:lnTo>
                    <a:pt x="1207325" y="1327251"/>
                  </a:lnTo>
                  <a:lnTo>
                    <a:pt x="1228051" y="1327251"/>
                  </a:lnTo>
                  <a:lnTo>
                    <a:pt x="1228051" y="20739"/>
                  </a:lnTo>
                  <a:close/>
                </a:path>
                <a:path extrusionOk="0" h="2691765" w="1228089">
                  <a:moveTo>
                    <a:pt x="1228051" y="0"/>
                  </a:moveTo>
                  <a:lnTo>
                    <a:pt x="0" y="0"/>
                  </a:lnTo>
                  <a:lnTo>
                    <a:pt x="0" y="20320"/>
                  </a:lnTo>
                  <a:lnTo>
                    <a:pt x="0" y="1327696"/>
                  </a:lnTo>
                  <a:lnTo>
                    <a:pt x="0" y="1348016"/>
                  </a:lnTo>
                  <a:lnTo>
                    <a:pt x="1228051" y="1348016"/>
                  </a:lnTo>
                  <a:lnTo>
                    <a:pt x="1228051" y="1327696"/>
                  </a:lnTo>
                  <a:lnTo>
                    <a:pt x="20739" y="1327696"/>
                  </a:lnTo>
                  <a:lnTo>
                    <a:pt x="20739" y="20320"/>
                  </a:lnTo>
                  <a:lnTo>
                    <a:pt x="1228051" y="20320"/>
                  </a:lnTo>
                  <a:lnTo>
                    <a:pt x="12280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7" name="Google Shape;167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632588" y="5169387"/>
              <a:ext cx="208596" cy="1136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" name="Google Shape;168;p4"/>
            <p:cNvSpPr/>
            <p:nvPr/>
          </p:nvSpPr>
          <p:spPr>
            <a:xfrm>
              <a:off x="959243" y="5160479"/>
              <a:ext cx="905510" cy="247015"/>
            </a:xfrm>
            <a:custGeom>
              <a:rect b="b" l="l" r="r" t="t"/>
              <a:pathLst>
                <a:path extrusionOk="0" h="247014" w="905510">
                  <a:moveTo>
                    <a:pt x="882675" y="190233"/>
                  </a:moveTo>
                  <a:lnTo>
                    <a:pt x="0" y="190233"/>
                  </a:lnTo>
                  <a:lnTo>
                    <a:pt x="0" y="246697"/>
                  </a:lnTo>
                  <a:lnTo>
                    <a:pt x="882675" y="246697"/>
                  </a:lnTo>
                  <a:lnTo>
                    <a:pt x="882675" y="190233"/>
                  </a:lnTo>
                  <a:close/>
                </a:path>
                <a:path extrusionOk="0" h="247014" w="905510">
                  <a:moveTo>
                    <a:pt x="898283" y="7429"/>
                  </a:moveTo>
                  <a:lnTo>
                    <a:pt x="897915" y="6680"/>
                  </a:lnTo>
                  <a:lnTo>
                    <a:pt x="897534" y="5943"/>
                  </a:lnTo>
                  <a:lnTo>
                    <a:pt x="896797" y="5943"/>
                  </a:lnTo>
                  <a:lnTo>
                    <a:pt x="896797" y="7429"/>
                  </a:lnTo>
                  <a:lnTo>
                    <a:pt x="896797" y="8915"/>
                  </a:lnTo>
                  <a:lnTo>
                    <a:pt x="896048" y="10401"/>
                  </a:lnTo>
                  <a:lnTo>
                    <a:pt x="896048" y="11137"/>
                  </a:lnTo>
                  <a:lnTo>
                    <a:pt x="890854" y="11137"/>
                  </a:lnTo>
                  <a:lnTo>
                    <a:pt x="890854" y="6680"/>
                  </a:lnTo>
                  <a:lnTo>
                    <a:pt x="895311" y="6680"/>
                  </a:lnTo>
                  <a:lnTo>
                    <a:pt x="896048" y="7429"/>
                  </a:lnTo>
                  <a:lnTo>
                    <a:pt x="896797" y="7429"/>
                  </a:lnTo>
                  <a:lnTo>
                    <a:pt x="896797" y="5943"/>
                  </a:lnTo>
                  <a:lnTo>
                    <a:pt x="895311" y="5943"/>
                  </a:lnTo>
                  <a:lnTo>
                    <a:pt x="893826" y="5194"/>
                  </a:lnTo>
                  <a:lnTo>
                    <a:pt x="887882" y="5194"/>
                  </a:lnTo>
                  <a:lnTo>
                    <a:pt x="887882" y="17830"/>
                  </a:lnTo>
                  <a:lnTo>
                    <a:pt x="890104" y="17830"/>
                  </a:lnTo>
                  <a:lnTo>
                    <a:pt x="890104" y="12623"/>
                  </a:lnTo>
                  <a:lnTo>
                    <a:pt x="893826" y="12623"/>
                  </a:lnTo>
                  <a:lnTo>
                    <a:pt x="893826" y="13373"/>
                  </a:lnTo>
                  <a:lnTo>
                    <a:pt x="895311" y="14859"/>
                  </a:lnTo>
                  <a:lnTo>
                    <a:pt x="895311" y="17830"/>
                  </a:lnTo>
                  <a:lnTo>
                    <a:pt x="897534" y="17830"/>
                  </a:lnTo>
                  <a:lnTo>
                    <a:pt x="898283" y="17081"/>
                  </a:lnTo>
                  <a:lnTo>
                    <a:pt x="898283" y="14122"/>
                  </a:lnTo>
                  <a:lnTo>
                    <a:pt x="896797" y="12623"/>
                  </a:lnTo>
                  <a:lnTo>
                    <a:pt x="896048" y="12623"/>
                  </a:lnTo>
                  <a:lnTo>
                    <a:pt x="895311" y="11887"/>
                  </a:lnTo>
                  <a:lnTo>
                    <a:pt x="896797" y="11887"/>
                  </a:lnTo>
                  <a:lnTo>
                    <a:pt x="896797" y="11137"/>
                  </a:lnTo>
                  <a:lnTo>
                    <a:pt x="898283" y="9652"/>
                  </a:lnTo>
                  <a:lnTo>
                    <a:pt x="898283" y="7429"/>
                  </a:lnTo>
                  <a:close/>
                </a:path>
                <a:path extrusionOk="0" h="247014" w="905510">
                  <a:moveTo>
                    <a:pt x="904963" y="8915"/>
                  </a:moveTo>
                  <a:lnTo>
                    <a:pt x="903478" y="5943"/>
                  </a:lnTo>
                  <a:lnTo>
                    <a:pt x="903478" y="14859"/>
                  </a:lnTo>
                  <a:lnTo>
                    <a:pt x="900506" y="19316"/>
                  </a:lnTo>
                  <a:lnTo>
                    <a:pt x="898283" y="21551"/>
                  </a:lnTo>
                  <a:lnTo>
                    <a:pt x="896048" y="22288"/>
                  </a:lnTo>
                  <a:lnTo>
                    <a:pt x="890854" y="22288"/>
                  </a:lnTo>
                  <a:lnTo>
                    <a:pt x="888619" y="21551"/>
                  </a:lnTo>
                  <a:lnTo>
                    <a:pt x="884161" y="17081"/>
                  </a:lnTo>
                  <a:lnTo>
                    <a:pt x="883424" y="14859"/>
                  </a:lnTo>
                  <a:lnTo>
                    <a:pt x="883424" y="8915"/>
                  </a:lnTo>
                  <a:lnTo>
                    <a:pt x="884161" y="6680"/>
                  </a:lnTo>
                  <a:lnTo>
                    <a:pt x="888619" y="2222"/>
                  </a:lnTo>
                  <a:lnTo>
                    <a:pt x="890854" y="1485"/>
                  </a:lnTo>
                  <a:lnTo>
                    <a:pt x="896048" y="1485"/>
                  </a:lnTo>
                  <a:lnTo>
                    <a:pt x="898283" y="2222"/>
                  </a:lnTo>
                  <a:lnTo>
                    <a:pt x="899769" y="4457"/>
                  </a:lnTo>
                  <a:lnTo>
                    <a:pt x="901992" y="6680"/>
                  </a:lnTo>
                  <a:lnTo>
                    <a:pt x="902741" y="8915"/>
                  </a:lnTo>
                  <a:lnTo>
                    <a:pt x="902741" y="11887"/>
                  </a:lnTo>
                  <a:lnTo>
                    <a:pt x="903478" y="14859"/>
                  </a:lnTo>
                  <a:lnTo>
                    <a:pt x="903478" y="5943"/>
                  </a:lnTo>
                  <a:lnTo>
                    <a:pt x="899020" y="1485"/>
                  </a:lnTo>
                  <a:lnTo>
                    <a:pt x="896048" y="0"/>
                  </a:lnTo>
                  <a:lnTo>
                    <a:pt x="890104" y="0"/>
                  </a:lnTo>
                  <a:lnTo>
                    <a:pt x="887133" y="1485"/>
                  </a:lnTo>
                  <a:lnTo>
                    <a:pt x="882675" y="5943"/>
                  </a:lnTo>
                  <a:lnTo>
                    <a:pt x="881189" y="8915"/>
                  </a:lnTo>
                  <a:lnTo>
                    <a:pt x="881189" y="14859"/>
                  </a:lnTo>
                  <a:lnTo>
                    <a:pt x="882675" y="17830"/>
                  </a:lnTo>
                  <a:lnTo>
                    <a:pt x="887133" y="22288"/>
                  </a:lnTo>
                  <a:lnTo>
                    <a:pt x="890104" y="23774"/>
                  </a:lnTo>
                  <a:lnTo>
                    <a:pt x="896048" y="23774"/>
                  </a:lnTo>
                  <a:lnTo>
                    <a:pt x="899020" y="22288"/>
                  </a:lnTo>
                  <a:lnTo>
                    <a:pt x="903478" y="17830"/>
                  </a:lnTo>
                  <a:lnTo>
                    <a:pt x="904963" y="14859"/>
                  </a:lnTo>
                  <a:lnTo>
                    <a:pt x="904963" y="89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9" name="Google Shape;169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601382" y="3999753"/>
              <a:ext cx="240544" cy="1620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0" name="Google Shape;170;p4"/>
            <p:cNvSpPr/>
            <p:nvPr/>
          </p:nvSpPr>
          <p:spPr>
            <a:xfrm>
              <a:off x="957757" y="4225658"/>
              <a:ext cx="885190" cy="1085215"/>
            </a:xfrm>
            <a:custGeom>
              <a:rect b="b" l="l" r="r" t="t"/>
              <a:pathLst>
                <a:path extrusionOk="0" h="1085214" w="885189">
                  <a:moveTo>
                    <a:pt x="106159" y="1012101"/>
                  </a:moveTo>
                  <a:lnTo>
                    <a:pt x="82397" y="1012101"/>
                  </a:lnTo>
                  <a:lnTo>
                    <a:pt x="79921" y="1022324"/>
                  </a:lnTo>
                  <a:lnTo>
                    <a:pt x="74790" y="1030300"/>
                  </a:lnTo>
                  <a:lnTo>
                    <a:pt x="67157" y="1035507"/>
                  </a:lnTo>
                  <a:lnTo>
                    <a:pt x="57162" y="1037361"/>
                  </a:lnTo>
                  <a:lnTo>
                    <a:pt x="43014" y="1034173"/>
                  </a:lnTo>
                  <a:lnTo>
                    <a:pt x="33591" y="1025753"/>
                  </a:lnTo>
                  <a:lnTo>
                    <a:pt x="28346" y="1013853"/>
                  </a:lnTo>
                  <a:lnTo>
                    <a:pt x="26720" y="1000213"/>
                  </a:lnTo>
                  <a:lnTo>
                    <a:pt x="28346" y="986028"/>
                  </a:lnTo>
                  <a:lnTo>
                    <a:pt x="33591" y="973645"/>
                  </a:lnTo>
                  <a:lnTo>
                    <a:pt x="43014" y="964895"/>
                  </a:lnTo>
                  <a:lnTo>
                    <a:pt x="57162" y="961567"/>
                  </a:lnTo>
                  <a:lnTo>
                    <a:pt x="65786" y="963015"/>
                  </a:lnTo>
                  <a:lnTo>
                    <a:pt x="73304" y="967054"/>
                  </a:lnTo>
                  <a:lnTo>
                    <a:pt x="78879" y="973175"/>
                  </a:lnTo>
                  <a:lnTo>
                    <a:pt x="81661" y="980897"/>
                  </a:lnTo>
                  <a:lnTo>
                    <a:pt x="105422" y="980897"/>
                  </a:lnTo>
                  <a:lnTo>
                    <a:pt x="100063" y="963650"/>
                  </a:lnTo>
                  <a:lnTo>
                    <a:pt x="89357" y="951077"/>
                  </a:lnTo>
                  <a:lnTo>
                    <a:pt x="74612" y="943381"/>
                  </a:lnTo>
                  <a:lnTo>
                    <a:pt x="57162" y="940765"/>
                  </a:lnTo>
                  <a:lnTo>
                    <a:pt x="33858" y="945349"/>
                  </a:lnTo>
                  <a:lnTo>
                    <a:pt x="16611" y="957948"/>
                  </a:lnTo>
                  <a:lnTo>
                    <a:pt x="5905" y="976807"/>
                  </a:lnTo>
                  <a:lnTo>
                    <a:pt x="2222" y="1000213"/>
                  </a:lnTo>
                  <a:lnTo>
                    <a:pt x="5905" y="1022743"/>
                  </a:lnTo>
                  <a:lnTo>
                    <a:pt x="16611" y="1041171"/>
                  </a:lnTo>
                  <a:lnTo>
                    <a:pt x="33858" y="1053604"/>
                  </a:lnTo>
                  <a:lnTo>
                    <a:pt x="57162" y="1058164"/>
                  </a:lnTo>
                  <a:lnTo>
                    <a:pt x="76098" y="1054938"/>
                  </a:lnTo>
                  <a:lnTo>
                    <a:pt x="91122" y="1045718"/>
                  </a:lnTo>
                  <a:lnTo>
                    <a:pt x="101422" y="1031214"/>
                  </a:lnTo>
                  <a:lnTo>
                    <a:pt x="106159" y="1012101"/>
                  </a:lnTo>
                  <a:close/>
                </a:path>
                <a:path extrusionOk="0" h="1085214" w="885189">
                  <a:moveTo>
                    <a:pt x="199707" y="1015072"/>
                  </a:moveTo>
                  <a:lnTo>
                    <a:pt x="196761" y="997470"/>
                  </a:lnTo>
                  <a:lnTo>
                    <a:pt x="196723" y="997331"/>
                  </a:lnTo>
                  <a:lnTo>
                    <a:pt x="191579" y="989063"/>
                  </a:lnTo>
                  <a:lnTo>
                    <a:pt x="188290" y="983767"/>
                  </a:lnTo>
                  <a:lnTo>
                    <a:pt x="177431" y="976680"/>
                  </a:lnTo>
                  <a:lnTo>
                    <a:pt x="177431" y="1015072"/>
                  </a:lnTo>
                  <a:lnTo>
                    <a:pt x="176491" y="1024458"/>
                  </a:lnTo>
                  <a:lnTo>
                    <a:pt x="173253" y="1032814"/>
                  </a:lnTo>
                  <a:lnTo>
                    <a:pt x="167093" y="1038796"/>
                  </a:lnTo>
                  <a:lnTo>
                    <a:pt x="157378" y="1041082"/>
                  </a:lnTo>
                  <a:lnTo>
                    <a:pt x="148107" y="1038796"/>
                  </a:lnTo>
                  <a:lnTo>
                    <a:pt x="142163" y="1032814"/>
                  </a:lnTo>
                  <a:lnTo>
                    <a:pt x="139014" y="1024458"/>
                  </a:lnTo>
                  <a:lnTo>
                    <a:pt x="138087" y="1015072"/>
                  </a:lnTo>
                  <a:lnTo>
                    <a:pt x="139014" y="1005370"/>
                  </a:lnTo>
                  <a:lnTo>
                    <a:pt x="142163" y="997051"/>
                  </a:lnTo>
                  <a:lnTo>
                    <a:pt x="148107" y="991247"/>
                  </a:lnTo>
                  <a:lnTo>
                    <a:pt x="157378" y="989063"/>
                  </a:lnTo>
                  <a:lnTo>
                    <a:pt x="167093" y="991349"/>
                  </a:lnTo>
                  <a:lnTo>
                    <a:pt x="173253" y="997331"/>
                  </a:lnTo>
                  <a:lnTo>
                    <a:pt x="176491" y="1005674"/>
                  </a:lnTo>
                  <a:lnTo>
                    <a:pt x="177431" y="1015072"/>
                  </a:lnTo>
                  <a:lnTo>
                    <a:pt x="177431" y="976680"/>
                  </a:lnTo>
                  <a:lnTo>
                    <a:pt x="174955" y="975055"/>
                  </a:lnTo>
                  <a:lnTo>
                    <a:pt x="157378" y="971969"/>
                  </a:lnTo>
                  <a:lnTo>
                    <a:pt x="140246" y="975360"/>
                  </a:lnTo>
                  <a:lnTo>
                    <a:pt x="127139" y="984046"/>
                  </a:lnTo>
                  <a:lnTo>
                    <a:pt x="118757" y="997470"/>
                  </a:lnTo>
                  <a:lnTo>
                    <a:pt x="115811" y="1015072"/>
                  </a:lnTo>
                  <a:lnTo>
                    <a:pt x="118757" y="1032662"/>
                  </a:lnTo>
                  <a:lnTo>
                    <a:pt x="127139" y="1045997"/>
                  </a:lnTo>
                  <a:lnTo>
                    <a:pt x="140246" y="1054468"/>
                  </a:lnTo>
                  <a:lnTo>
                    <a:pt x="157378" y="1057427"/>
                  </a:lnTo>
                  <a:lnTo>
                    <a:pt x="174650" y="1054366"/>
                  </a:lnTo>
                  <a:lnTo>
                    <a:pt x="188010" y="1045718"/>
                  </a:lnTo>
                  <a:lnTo>
                    <a:pt x="191008" y="1041082"/>
                  </a:lnTo>
                  <a:lnTo>
                    <a:pt x="196646" y="1032344"/>
                  </a:lnTo>
                  <a:lnTo>
                    <a:pt x="199707" y="1015072"/>
                  </a:lnTo>
                  <a:close/>
                </a:path>
                <a:path extrusionOk="0" h="1085214" w="885189">
                  <a:moveTo>
                    <a:pt x="265772" y="972718"/>
                  </a:moveTo>
                  <a:lnTo>
                    <a:pt x="264287" y="971969"/>
                  </a:lnTo>
                  <a:lnTo>
                    <a:pt x="260578" y="971969"/>
                  </a:lnTo>
                  <a:lnTo>
                    <a:pt x="252450" y="973289"/>
                  </a:lnTo>
                  <a:lnTo>
                    <a:pt x="245084" y="976896"/>
                  </a:lnTo>
                  <a:lnTo>
                    <a:pt x="238963" y="982319"/>
                  </a:lnTo>
                  <a:lnTo>
                    <a:pt x="234594" y="989063"/>
                  </a:lnTo>
                  <a:lnTo>
                    <a:pt x="234594" y="974204"/>
                  </a:lnTo>
                  <a:lnTo>
                    <a:pt x="213067" y="974204"/>
                  </a:lnTo>
                  <a:lnTo>
                    <a:pt x="213067" y="1055941"/>
                  </a:lnTo>
                  <a:lnTo>
                    <a:pt x="235331" y="1055941"/>
                  </a:lnTo>
                  <a:lnTo>
                    <a:pt x="235331" y="1018794"/>
                  </a:lnTo>
                  <a:lnTo>
                    <a:pt x="236524" y="1008761"/>
                  </a:lnTo>
                  <a:lnTo>
                    <a:pt x="240347" y="1000493"/>
                  </a:lnTo>
                  <a:lnTo>
                    <a:pt x="247230" y="994854"/>
                  </a:lnTo>
                  <a:lnTo>
                    <a:pt x="257606" y="992784"/>
                  </a:lnTo>
                  <a:lnTo>
                    <a:pt x="263550" y="992784"/>
                  </a:lnTo>
                  <a:lnTo>
                    <a:pt x="265772" y="993521"/>
                  </a:lnTo>
                  <a:lnTo>
                    <a:pt x="265772" y="992784"/>
                  </a:lnTo>
                  <a:lnTo>
                    <a:pt x="265772" y="989063"/>
                  </a:lnTo>
                  <a:lnTo>
                    <a:pt x="265772" y="972718"/>
                  </a:lnTo>
                  <a:close/>
                </a:path>
                <a:path extrusionOk="0" h="1085214" w="885189">
                  <a:moveTo>
                    <a:pt x="359308" y="1016558"/>
                  </a:moveTo>
                  <a:lnTo>
                    <a:pt x="338950" y="976325"/>
                  </a:lnTo>
                  <a:lnTo>
                    <a:pt x="337045" y="975918"/>
                  </a:lnTo>
                  <a:lnTo>
                    <a:pt x="337045" y="1015072"/>
                  </a:lnTo>
                  <a:lnTo>
                    <a:pt x="336118" y="1024775"/>
                  </a:lnTo>
                  <a:lnTo>
                    <a:pt x="332955" y="1033094"/>
                  </a:lnTo>
                  <a:lnTo>
                    <a:pt x="327025" y="1038898"/>
                  </a:lnTo>
                  <a:lnTo>
                    <a:pt x="317741" y="1041082"/>
                  </a:lnTo>
                  <a:lnTo>
                    <a:pt x="308775" y="1038898"/>
                  </a:lnTo>
                  <a:lnTo>
                    <a:pt x="302793" y="1033094"/>
                  </a:lnTo>
                  <a:lnTo>
                    <a:pt x="299466" y="1024775"/>
                  </a:lnTo>
                  <a:lnTo>
                    <a:pt x="298437" y="1015072"/>
                  </a:lnTo>
                  <a:lnTo>
                    <a:pt x="299364" y="1005674"/>
                  </a:lnTo>
                  <a:lnTo>
                    <a:pt x="302514" y="997331"/>
                  </a:lnTo>
                  <a:lnTo>
                    <a:pt x="308457" y="991349"/>
                  </a:lnTo>
                  <a:lnTo>
                    <a:pt x="317741" y="989063"/>
                  </a:lnTo>
                  <a:lnTo>
                    <a:pt x="326707" y="991349"/>
                  </a:lnTo>
                  <a:lnTo>
                    <a:pt x="332676" y="997331"/>
                  </a:lnTo>
                  <a:lnTo>
                    <a:pt x="336003" y="1005674"/>
                  </a:lnTo>
                  <a:lnTo>
                    <a:pt x="337045" y="1015072"/>
                  </a:lnTo>
                  <a:lnTo>
                    <a:pt x="337045" y="975918"/>
                  </a:lnTo>
                  <a:lnTo>
                    <a:pt x="322186" y="972718"/>
                  </a:lnTo>
                  <a:lnTo>
                    <a:pt x="315137" y="973442"/>
                  </a:lnTo>
                  <a:lnTo>
                    <a:pt x="308648" y="975690"/>
                  </a:lnTo>
                  <a:lnTo>
                    <a:pt x="302983" y="979614"/>
                  </a:lnTo>
                  <a:lnTo>
                    <a:pt x="298437" y="985342"/>
                  </a:lnTo>
                  <a:lnTo>
                    <a:pt x="298437" y="974940"/>
                  </a:lnTo>
                  <a:lnTo>
                    <a:pt x="276910" y="974940"/>
                  </a:lnTo>
                  <a:lnTo>
                    <a:pt x="276910" y="1084922"/>
                  </a:lnTo>
                  <a:lnTo>
                    <a:pt x="299173" y="1084922"/>
                  </a:lnTo>
                  <a:lnTo>
                    <a:pt x="299173" y="1046276"/>
                  </a:lnTo>
                  <a:lnTo>
                    <a:pt x="303847" y="1051585"/>
                  </a:lnTo>
                  <a:lnTo>
                    <a:pt x="309753" y="1055293"/>
                  </a:lnTo>
                  <a:lnTo>
                    <a:pt x="316509" y="1057465"/>
                  </a:lnTo>
                  <a:lnTo>
                    <a:pt x="323684" y="1058164"/>
                  </a:lnTo>
                  <a:lnTo>
                    <a:pt x="339267" y="1054696"/>
                  </a:lnTo>
                  <a:lnTo>
                    <a:pt x="349402" y="1046276"/>
                  </a:lnTo>
                  <a:lnTo>
                    <a:pt x="350405" y="1045438"/>
                  </a:lnTo>
                  <a:lnTo>
                    <a:pt x="352590" y="1041082"/>
                  </a:lnTo>
                  <a:lnTo>
                    <a:pt x="357085" y="1032154"/>
                  </a:lnTo>
                  <a:lnTo>
                    <a:pt x="359308" y="1016558"/>
                  </a:lnTo>
                  <a:close/>
                </a:path>
                <a:path extrusionOk="0" h="1085214" w="885189">
                  <a:moveTo>
                    <a:pt x="454342" y="1015809"/>
                  </a:moveTo>
                  <a:lnTo>
                    <a:pt x="450964" y="997800"/>
                  </a:lnTo>
                  <a:lnTo>
                    <a:pt x="445427" y="989063"/>
                  </a:lnTo>
                  <a:lnTo>
                    <a:pt x="442366" y="984237"/>
                  </a:lnTo>
                  <a:lnTo>
                    <a:pt x="432066" y="977569"/>
                  </a:lnTo>
                  <a:lnTo>
                    <a:pt x="432066" y="1015072"/>
                  </a:lnTo>
                  <a:lnTo>
                    <a:pt x="430707" y="1024458"/>
                  </a:lnTo>
                  <a:lnTo>
                    <a:pt x="427329" y="1032814"/>
                  </a:lnTo>
                  <a:lnTo>
                    <a:pt x="421309" y="1038796"/>
                  </a:lnTo>
                  <a:lnTo>
                    <a:pt x="412026" y="1041082"/>
                  </a:lnTo>
                  <a:lnTo>
                    <a:pt x="402742" y="1038796"/>
                  </a:lnTo>
                  <a:lnTo>
                    <a:pt x="396798" y="1032814"/>
                  </a:lnTo>
                  <a:lnTo>
                    <a:pt x="393649" y="1024458"/>
                  </a:lnTo>
                  <a:lnTo>
                    <a:pt x="392722" y="1015072"/>
                  </a:lnTo>
                  <a:lnTo>
                    <a:pt x="393649" y="1005370"/>
                  </a:lnTo>
                  <a:lnTo>
                    <a:pt x="396798" y="997051"/>
                  </a:lnTo>
                  <a:lnTo>
                    <a:pt x="402742" y="991247"/>
                  </a:lnTo>
                  <a:lnTo>
                    <a:pt x="412026" y="989063"/>
                  </a:lnTo>
                  <a:lnTo>
                    <a:pt x="421411" y="991349"/>
                  </a:lnTo>
                  <a:lnTo>
                    <a:pt x="427609" y="997331"/>
                  </a:lnTo>
                  <a:lnTo>
                    <a:pt x="431025" y="1005674"/>
                  </a:lnTo>
                  <a:lnTo>
                    <a:pt x="432066" y="1015072"/>
                  </a:lnTo>
                  <a:lnTo>
                    <a:pt x="432066" y="977569"/>
                  </a:lnTo>
                  <a:lnTo>
                    <a:pt x="429183" y="975690"/>
                  </a:lnTo>
                  <a:lnTo>
                    <a:pt x="412026" y="972718"/>
                  </a:lnTo>
                  <a:lnTo>
                    <a:pt x="394881" y="975791"/>
                  </a:lnTo>
                  <a:lnTo>
                    <a:pt x="381774" y="984516"/>
                  </a:lnTo>
                  <a:lnTo>
                    <a:pt x="373392" y="998105"/>
                  </a:lnTo>
                  <a:lnTo>
                    <a:pt x="370446" y="1015809"/>
                  </a:lnTo>
                  <a:lnTo>
                    <a:pt x="373392" y="1033411"/>
                  </a:lnTo>
                  <a:lnTo>
                    <a:pt x="381774" y="1046746"/>
                  </a:lnTo>
                  <a:lnTo>
                    <a:pt x="394881" y="1055204"/>
                  </a:lnTo>
                  <a:lnTo>
                    <a:pt x="412026" y="1058164"/>
                  </a:lnTo>
                  <a:lnTo>
                    <a:pt x="429285" y="1055103"/>
                  </a:lnTo>
                  <a:lnTo>
                    <a:pt x="442645" y="1046467"/>
                  </a:lnTo>
                  <a:lnTo>
                    <a:pt x="446125" y="1041082"/>
                  </a:lnTo>
                  <a:lnTo>
                    <a:pt x="451281" y="1033094"/>
                  </a:lnTo>
                  <a:lnTo>
                    <a:pt x="454342" y="1015809"/>
                  </a:lnTo>
                  <a:close/>
                </a:path>
                <a:path extrusionOk="0" h="1085214" w="885189">
                  <a:moveTo>
                    <a:pt x="521157" y="972718"/>
                  </a:moveTo>
                  <a:lnTo>
                    <a:pt x="519671" y="971969"/>
                  </a:lnTo>
                  <a:lnTo>
                    <a:pt x="515962" y="971969"/>
                  </a:lnTo>
                  <a:lnTo>
                    <a:pt x="507822" y="973289"/>
                  </a:lnTo>
                  <a:lnTo>
                    <a:pt x="500456" y="976896"/>
                  </a:lnTo>
                  <a:lnTo>
                    <a:pt x="494347" y="982319"/>
                  </a:lnTo>
                  <a:lnTo>
                    <a:pt x="489978" y="989063"/>
                  </a:lnTo>
                  <a:lnTo>
                    <a:pt x="489978" y="974204"/>
                  </a:lnTo>
                  <a:lnTo>
                    <a:pt x="468439" y="974204"/>
                  </a:lnTo>
                  <a:lnTo>
                    <a:pt x="468439" y="1055941"/>
                  </a:lnTo>
                  <a:lnTo>
                    <a:pt x="490715" y="1055941"/>
                  </a:lnTo>
                  <a:lnTo>
                    <a:pt x="490715" y="1018794"/>
                  </a:lnTo>
                  <a:lnTo>
                    <a:pt x="491896" y="1008761"/>
                  </a:lnTo>
                  <a:lnTo>
                    <a:pt x="495731" y="1000493"/>
                  </a:lnTo>
                  <a:lnTo>
                    <a:pt x="502615" y="994854"/>
                  </a:lnTo>
                  <a:lnTo>
                    <a:pt x="512991" y="992784"/>
                  </a:lnTo>
                  <a:lnTo>
                    <a:pt x="518922" y="992784"/>
                  </a:lnTo>
                  <a:lnTo>
                    <a:pt x="521157" y="993521"/>
                  </a:lnTo>
                  <a:lnTo>
                    <a:pt x="521157" y="992784"/>
                  </a:lnTo>
                  <a:lnTo>
                    <a:pt x="521157" y="989063"/>
                  </a:lnTo>
                  <a:lnTo>
                    <a:pt x="521157" y="972718"/>
                  </a:lnTo>
                  <a:close/>
                </a:path>
                <a:path extrusionOk="0" h="1085214" w="885189">
                  <a:moveTo>
                    <a:pt x="604304" y="1055941"/>
                  </a:moveTo>
                  <a:lnTo>
                    <a:pt x="602068" y="1052969"/>
                  </a:lnTo>
                  <a:lnTo>
                    <a:pt x="601548" y="1047775"/>
                  </a:lnTo>
                  <a:lnTo>
                    <a:pt x="601332" y="1045540"/>
                  </a:lnTo>
                  <a:lnTo>
                    <a:pt x="601332" y="1042568"/>
                  </a:lnTo>
                  <a:lnTo>
                    <a:pt x="601332" y="1015809"/>
                  </a:lnTo>
                  <a:lnTo>
                    <a:pt x="601332" y="995756"/>
                  </a:lnTo>
                  <a:lnTo>
                    <a:pt x="599262" y="988326"/>
                  </a:lnTo>
                  <a:lnTo>
                    <a:pt x="598055" y="984008"/>
                  </a:lnTo>
                  <a:lnTo>
                    <a:pt x="589635" y="976985"/>
                  </a:lnTo>
                  <a:lnTo>
                    <a:pt x="580542" y="974305"/>
                  </a:lnTo>
                  <a:lnTo>
                    <a:pt x="580542" y="1015809"/>
                  </a:lnTo>
                  <a:lnTo>
                    <a:pt x="580542" y="1023988"/>
                  </a:lnTo>
                  <a:lnTo>
                    <a:pt x="579805" y="1023988"/>
                  </a:lnTo>
                  <a:lnTo>
                    <a:pt x="579424" y="1029081"/>
                  </a:lnTo>
                  <a:lnTo>
                    <a:pt x="577291" y="1035227"/>
                  </a:lnTo>
                  <a:lnTo>
                    <a:pt x="571969" y="1040396"/>
                  </a:lnTo>
                  <a:lnTo>
                    <a:pt x="561987" y="1042568"/>
                  </a:lnTo>
                  <a:lnTo>
                    <a:pt x="554558" y="1042568"/>
                  </a:lnTo>
                  <a:lnTo>
                    <a:pt x="548614" y="1040333"/>
                  </a:lnTo>
                  <a:lnTo>
                    <a:pt x="548614" y="1023988"/>
                  </a:lnTo>
                  <a:lnTo>
                    <a:pt x="554558" y="1021753"/>
                  </a:lnTo>
                  <a:lnTo>
                    <a:pt x="561987" y="1020267"/>
                  </a:lnTo>
                  <a:lnTo>
                    <a:pt x="568667" y="1018794"/>
                  </a:lnTo>
                  <a:lnTo>
                    <a:pt x="576834" y="1018794"/>
                  </a:lnTo>
                  <a:lnTo>
                    <a:pt x="580542" y="1015809"/>
                  </a:lnTo>
                  <a:lnTo>
                    <a:pt x="580542" y="974305"/>
                  </a:lnTo>
                  <a:lnTo>
                    <a:pt x="578154" y="973594"/>
                  </a:lnTo>
                  <a:lnTo>
                    <a:pt x="565696" y="972718"/>
                  </a:lnTo>
                  <a:lnTo>
                    <a:pt x="552373" y="973988"/>
                  </a:lnTo>
                  <a:lnTo>
                    <a:pt x="540359" y="978382"/>
                  </a:lnTo>
                  <a:lnTo>
                    <a:pt x="531558" y="986828"/>
                  </a:lnTo>
                  <a:lnTo>
                    <a:pt x="527837" y="1000213"/>
                  </a:lnTo>
                  <a:lnTo>
                    <a:pt x="550100" y="1000213"/>
                  </a:lnTo>
                  <a:lnTo>
                    <a:pt x="550849" y="991285"/>
                  </a:lnTo>
                  <a:lnTo>
                    <a:pt x="556044" y="988326"/>
                  </a:lnTo>
                  <a:lnTo>
                    <a:pt x="573125" y="988326"/>
                  </a:lnTo>
                  <a:lnTo>
                    <a:pt x="579056" y="989799"/>
                  </a:lnTo>
                  <a:lnTo>
                    <a:pt x="579056" y="999464"/>
                  </a:lnTo>
                  <a:lnTo>
                    <a:pt x="577291" y="1004112"/>
                  </a:lnTo>
                  <a:lnTo>
                    <a:pt x="571639" y="1006525"/>
                  </a:lnTo>
                  <a:lnTo>
                    <a:pt x="563194" y="1007821"/>
                  </a:lnTo>
                  <a:lnTo>
                    <a:pt x="553072" y="1009129"/>
                  </a:lnTo>
                  <a:lnTo>
                    <a:pt x="542836" y="1011288"/>
                  </a:lnTo>
                  <a:lnTo>
                    <a:pt x="534047" y="1015263"/>
                  </a:lnTo>
                  <a:lnTo>
                    <a:pt x="527913" y="1022299"/>
                  </a:lnTo>
                  <a:lnTo>
                    <a:pt x="525602" y="1033653"/>
                  </a:lnTo>
                  <a:lnTo>
                    <a:pt x="527710" y="1044371"/>
                  </a:lnTo>
                  <a:lnTo>
                    <a:pt x="533501" y="1052042"/>
                  </a:lnTo>
                  <a:lnTo>
                    <a:pt x="542213" y="1056640"/>
                  </a:lnTo>
                  <a:lnTo>
                    <a:pt x="553072" y="1058164"/>
                  </a:lnTo>
                  <a:lnTo>
                    <a:pt x="560400" y="1057592"/>
                  </a:lnTo>
                  <a:lnTo>
                    <a:pt x="567639" y="1055751"/>
                  </a:lnTo>
                  <a:lnTo>
                    <a:pt x="574471" y="1052525"/>
                  </a:lnTo>
                  <a:lnTo>
                    <a:pt x="580542" y="1047775"/>
                  </a:lnTo>
                  <a:lnTo>
                    <a:pt x="580542" y="1050734"/>
                  </a:lnTo>
                  <a:lnTo>
                    <a:pt x="581291" y="1052969"/>
                  </a:lnTo>
                  <a:lnTo>
                    <a:pt x="582028" y="1055941"/>
                  </a:lnTo>
                  <a:lnTo>
                    <a:pt x="604304" y="1055941"/>
                  </a:lnTo>
                  <a:close/>
                </a:path>
                <a:path extrusionOk="0" h="1085214" w="885189">
                  <a:moveTo>
                    <a:pt x="654761" y="549897"/>
                  </a:moveTo>
                  <a:lnTo>
                    <a:pt x="648462" y="506298"/>
                  </a:lnTo>
                  <a:lnTo>
                    <a:pt x="629907" y="470293"/>
                  </a:lnTo>
                  <a:lnTo>
                    <a:pt x="599668" y="443623"/>
                  </a:lnTo>
                  <a:lnTo>
                    <a:pt x="587971" y="439229"/>
                  </a:lnTo>
                  <a:lnTo>
                    <a:pt x="587971" y="547674"/>
                  </a:lnTo>
                  <a:lnTo>
                    <a:pt x="581266" y="585038"/>
                  </a:lnTo>
                  <a:lnTo>
                    <a:pt x="562165" y="613625"/>
                  </a:lnTo>
                  <a:lnTo>
                    <a:pt x="532218" y="631901"/>
                  </a:lnTo>
                  <a:lnTo>
                    <a:pt x="492950" y="638327"/>
                  </a:lnTo>
                  <a:lnTo>
                    <a:pt x="324421" y="638327"/>
                  </a:lnTo>
                  <a:lnTo>
                    <a:pt x="324421" y="463689"/>
                  </a:lnTo>
                  <a:lnTo>
                    <a:pt x="478091" y="463689"/>
                  </a:lnTo>
                  <a:lnTo>
                    <a:pt x="519061" y="467626"/>
                  </a:lnTo>
                  <a:lnTo>
                    <a:pt x="554189" y="481164"/>
                  </a:lnTo>
                  <a:lnTo>
                    <a:pt x="578739" y="506971"/>
                  </a:lnTo>
                  <a:lnTo>
                    <a:pt x="587971" y="547674"/>
                  </a:lnTo>
                  <a:lnTo>
                    <a:pt x="587971" y="439229"/>
                  </a:lnTo>
                  <a:lnTo>
                    <a:pt x="558279" y="428053"/>
                  </a:lnTo>
                  <a:lnTo>
                    <a:pt x="558279" y="426567"/>
                  </a:lnTo>
                  <a:lnTo>
                    <a:pt x="589724" y="408279"/>
                  </a:lnTo>
                  <a:lnTo>
                    <a:pt x="590003" y="407974"/>
                  </a:lnTo>
                  <a:lnTo>
                    <a:pt x="613321" y="382892"/>
                  </a:lnTo>
                  <a:lnTo>
                    <a:pt x="628142" y="351091"/>
                  </a:lnTo>
                  <a:lnTo>
                    <a:pt x="633272" y="313588"/>
                  </a:lnTo>
                  <a:lnTo>
                    <a:pt x="628688" y="278930"/>
                  </a:lnTo>
                  <a:lnTo>
                    <a:pt x="616102" y="249682"/>
                  </a:lnTo>
                  <a:lnTo>
                    <a:pt x="613740" y="246722"/>
                  </a:lnTo>
                  <a:lnTo>
                    <a:pt x="597242" y="226009"/>
                  </a:lnTo>
                  <a:lnTo>
                    <a:pt x="573862" y="208051"/>
                  </a:lnTo>
                  <a:lnTo>
                    <a:pt x="566445" y="205168"/>
                  </a:lnTo>
                  <a:lnTo>
                    <a:pt x="566445" y="326974"/>
                  </a:lnTo>
                  <a:lnTo>
                    <a:pt x="560374" y="361886"/>
                  </a:lnTo>
                  <a:lnTo>
                    <a:pt x="541286" y="387261"/>
                  </a:lnTo>
                  <a:lnTo>
                    <a:pt x="507873" y="402742"/>
                  </a:lnTo>
                  <a:lnTo>
                    <a:pt x="458787" y="407974"/>
                  </a:lnTo>
                  <a:lnTo>
                    <a:pt x="324421" y="407974"/>
                  </a:lnTo>
                  <a:lnTo>
                    <a:pt x="324421" y="246722"/>
                  </a:lnTo>
                  <a:lnTo>
                    <a:pt x="458787" y="246722"/>
                  </a:lnTo>
                  <a:lnTo>
                    <a:pt x="500037" y="249339"/>
                  </a:lnTo>
                  <a:lnTo>
                    <a:pt x="534327" y="260375"/>
                  </a:lnTo>
                  <a:lnTo>
                    <a:pt x="557758" y="284657"/>
                  </a:lnTo>
                  <a:lnTo>
                    <a:pt x="566445" y="326974"/>
                  </a:lnTo>
                  <a:lnTo>
                    <a:pt x="566445" y="205168"/>
                  </a:lnTo>
                  <a:lnTo>
                    <a:pt x="546404" y="197332"/>
                  </a:lnTo>
                  <a:lnTo>
                    <a:pt x="512343" y="191833"/>
                  </a:lnTo>
                  <a:lnTo>
                    <a:pt x="475627" y="189801"/>
                  </a:lnTo>
                  <a:lnTo>
                    <a:pt x="440232" y="189522"/>
                  </a:lnTo>
                  <a:lnTo>
                    <a:pt x="257606" y="189522"/>
                  </a:lnTo>
                  <a:lnTo>
                    <a:pt x="257606" y="695540"/>
                  </a:lnTo>
                  <a:lnTo>
                    <a:pt x="501853" y="695540"/>
                  </a:lnTo>
                  <a:lnTo>
                    <a:pt x="556247" y="687603"/>
                  </a:lnTo>
                  <a:lnTo>
                    <a:pt x="598970" y="665886"/>
                  </a:lnTo>
                  <a:lnTo>
                    <a:pt x="629805" y="633590"/>
                  </a:lnTo>
                  <a:lnTo>
                    <a:pt x="648487" y="593864"/>
                  </a:lnTo>
                  <a:lnTo>
                    <a:pt x="654761" y="549897"/>
                  </a:lnTo>
                  <a:close/>
                </a:path>
                <a:path extrusionOk="0" h="1085214" w="885189">
                  <a:moveTo>
                    <a:pt x="663676" y="974940"/>
                  </a:moveTo>
                  <a:lnTo>
                    <a:pt x="647331" y="974940"/>
                  </a:lnTo>
                  <a:lnTo>
                    <a:pt x="647331" y="950429"/>
                  </a:lnTo>
                  <a:lnTo>
                    <a:pt x="625106" y="950429"/>
                  </a:lnTo>
                  <a:lnTo>
                    <a:pt x="625106" y="974940"/>
                  </a:lnTo>
                  <a:lnTo>
                    <a:pt x="611720" y="974940"/>
                  </a:lnTo>
                  <a:lnTo>
                    <a:pt x="611720" y="989799"/>
                  </a:lnTo>
                  <a:lnTo>
                    <a:pt x="625106" y="989799"/>
                  </a:lnTo>
                  <a:lnTo>
                    <a:pt x="625106" y="1037361"/>
                  </a:lnTo>
                  <a:lnTo>
                    <a:pt x="627176" y="1047280"/>
                  </a:lnTo>
                  <a:lnTo>
                    <a:pt x="632714" y="1053160"/>
                  </a:lnTo>
                  <a:lnTo>
                    <a:pt x="640753" y="1055966"/>
                  </a:lnTo>
                  <a:lnTo>
                    <a:pt x="650303" y="1056690"/>
                  </a:lnTo>
                  <a:lnTo>
                    <a:pt x="659218" y="1056690"/>
                  </a:lnTo>
                  <a:lnTo>
                    <a:pt x="663676" y="1055941"/>
                  </a:lnTo>
                  <a:lnTo>
                    <a:pt x="663676" y="1038847"/>
                  </a:lnTo>
                  <a:lnTo>
                    <a:pt x="661454" y="1039596"/>
                  </a:lnTo>
                  <a:lnTo>
                    <a:pt x="649566" y="1039596"/>
                  </a:lnTo>
                  <a:lnTo>
                    <a:pt x="647331" y="1037361"/>
                  </a:lnTo>
                  <a:lnTo>
                    <a:pt x="647331" y="989799"/>
                  </a:lnTo>
                  <a:lnTo>
                    <a:pt x="663676" y="989799"/>
                  </a:lnTo>
                  <a:lnTo>
                    <a:pt x="663676" y="974940"/>
                  </a:lnTo>
                  <a:close/>
                </a:path>
                <a:path extrusionOk="0" h="1085214" w="885189">
                  <a:moveTo>
                    <a:pt x="884910" y="442874"/>
                  </a:moveTo>
                  <a:lnTo>
                    <a:pt x="882307" y="394639"/>
                  </a:lnTo>
                  <a:lnTo>
                    <a:pt x="874725" y="348119"/>
                  </a:lnTo>
                  <a:lnTo>
                    <a:pt x="862342" y="302945"/>
                  </a:lnTo>
                  <a:lnTo>
                    <a:pt x="845515" y="260032"/>
                  </a:lnTo>
                  <a:lnTo>
                    <a:pt x="827011" y="224320"/>
                  </a:lnTo>
                  <a:lnTo>
                    <a:pt x="827011" y="442874"/>
                  </a:lnTo>
                  <a:lnTo>
                    <a:pt x="824014" y="491147"/>
                  </a:lnTo>
                  <a:lnTo>
                    <a:pt x="815263" y="537641"/>
                  </a:lnTo>
                  <a:lnTo>
                    <a:pt x="801116" y="581977"/>
                  </a:lnTo>
                  <a:lnTo>
                    <a:pt x="781939" y="623811"/>
                  </a:lnTo>
                  <a:lnTo>
                    <a:pt x="758088" y="662774"/>
                  </a:lnTo>
                  <a:lnTo>
                    <a:pt x="729932" y="698512"/>
                  </a:lnTo>
                  <a:lnTo>
                    <a:pt x="697826" y="730643"/>
                  </a:lnTo>
                  <a:lnTo>
                    <a:pt x="662127" y="758837"/>
                  </a:lnTo>
                  <a:lnTo>
                    <a:pt x="623201" y="782701"/>
                  </a:lnTo>
                  <a:lnTo>
                    <a:pt x="581418" y="801903"/>
                  </a:lnTo>
                  <a:lnTo>
                    <a:pt x="537121" y="816051"/>
                  </a:lnTo>
                  <a:lnTo>
                    <a:pt x="490677" y="824814"/>
                  </a:lnTo>
                  <a:lnTo>
                    <a:pt x="442455" y="827811"/>
                  </a:lnTo>
                  <a:lnTo>
                    <a:pt x="394233" y="824814"/>
                  </a:lnTo>
                  <a:lnTo>
                    <a:pt x="347789" y="816051"/>
                  </a:lnTo>
                  <a:lnTo>
                    <a:pt x="303491" y="801903"/>
                  </a:lnTo>
                  <a:lnTo>
                    <a:pt x="261708" y="782701"/>
                  </a:lnTo>
                  <a:lnTo>
                    <a:pt x="222783" y="758837"/>
                  </a:lnTo>
                  <a:lnTo>
                    <a:pt x="187083" y="730643"/>
                  </a:lnTo>
                  <a:lnTo>
                    <a:pt x="154978" y="698512"/>
                  </a:lnTo>
                  <a:lnTo>
                    <a:pt x="126822" y="662774"/>
                  </a:lnTo>
                  <a:lnTo>
                    <a:pt x="102971" y="623811"/>
                  </a:lnTo>
                  <a:lnTo>
                    <a:pt x="83794" y="581977"/>
                  </a:lnTo>
                  <a:lnTo>
                    <a:pt x="69646" y="537641"/>
                  </a:lnTo>
                  <a:lnTo>
                    <a:pt x="60896" y="491109"/>
                  </a:lnTo>
                  <a:lnTo>
                    <a:pt x="57899" y="442874"/>
                  </a:lnTo>
                  <a:lnTo>
                    <a:pt x="61061" y="394500"/>
                  </a:lnTo>
                  <a:lnTo>
                    <a:pt x="69900" y="348119"/>
                  </a:lnTo>
                  <a:lnTo>
                    <a:pt x="84099" y="303784"/>
                  </a:lnTo>
                  <a:lnTo>
                    <a:pt x="103301" y="261950"/>
                  </a:lnTo>
                  <a:lnTo>
                    <a:pt x="127139" y="222986"/>
                  </a:lnTo>
                  <a:lnTo>
                    <a:pt x="155282" y="187261"/>
                  </a:lnTo>
                  <a:lnTo>
                    <a:pt x="187337" y="155117"/>
                  </a:lnTo>
                  <a:lnTo>
                    <a:pt x="222986" y="126936"/>
                  </a:lnTo>
                  <a:lnTo>
                    <a:pt x="261848" y="103060"/>
                  </a:lnTo>
                  <a:lnTo>
                    <a:pt x="303593" y="83870"/>
                  </a:lnTo>
                  <a:lnTo>
                    <a:pt x="347840" y="69710"/>
                  </a:lnTo>
                  <a:lnTo>
                    <a:pt x="394246" y="60947"/>
                  </a:lnTo>
                  <a:lnTo>
                    <a:pt x="442455" y="57950"/>
                  </a:lnTo>
                  <a:lnTo>
                    <a:pt x="490677" y="60947"/>
                  </a:lnTo>
                  <a:lnTo>
                    <a:pt x="537121" y="69710"/>
                  </a:lnTo>
                  <a:lnTo>
                    <a:pt x="581418" y="83870"/>
                  </a:lnTo>
                  <a:lnTo>
                    <a:pt x="623201" y="103060"/>
                  </a:lnTo>
                  <a:lnTo>
                    <a:pt x="662127" y="126936"/>
                  </a:lnTo>
                  <a:lnTo>
                    <a:pt x="697826" y="155117"/>
                  </a:lnTo>
                  <a:lnTo>
                    <a:pt x="729932" y="187261"/>
                  </a:lnTo>
                  <a:lnTo>
                    <a:pt x="758088" y="222986"/>
                  </a:lnTo>
                  <a:lnTo>
                    <a:pt x="781939" y="261950"/>
                  </a:lnTo>
                  <a:lnTo>
                    <a:pt x="801116" y="303784"/>
                  </a:lnTo>
                  <a:lnTo>
                    <a:pt x="815263" y="348119"/>
                  </a:lnTo>
                  <a:lnTo>
                    <a:pt x="824014" y="394639"/>
                  </a:lnTo>
                  <a:lnTo>
                    <a:pt x="827011" y="442874"/>
                  </a:lnTo>
                  <a:lnTo>
                    <a:pt x="827011" y="224320"/>
                  </a:lnTo>
                  <a:lnTo>
                    <a:pt x="799515" y="181381"/>
                  </a:lnTo>
                  <a:lnTo>
                    <a:pt x="770877" y="146215"/>
                  </a:lnTo>
                  <a:lnTo>
                    <a:pt x="738860" y="114160"/>
                  </a:lnTo>
                  <a:lnTo>
                    <a:pt x="703719" y="85496"/>
                  </a:lnTo>
                  <a:lnTo>
                    <a:pt x="665721" y="60502"/>
                  </a:lnTo>
                  <a:lnTo>
                    <a:pt x="625144" y="39446"/>
                  </a:lnTo>
                  <a:lnTo>
                    <a:pt x="582269" y="22593"/>
                  </a:lnTo>
                  <a:lnTo>
                    <a:pt x="537337" y="10223"/>
                  </a:lnTo>
                  <a:lnTo>
                    <a:pt x="490651" y="2603"/>
                  </a:lnTo>
                  <a:lnTo>
                    <a:pt x="442455" y="0"/>
                  </a:lnTo>
                  <a:lnTo>
                    <a:pt x="394271" y="2463"/>
                  </a:lnTo>
                  <a:lnTo>
                    <a:pt x="347573" y="9969"/>
                  </a:lnTo>
                  <a:lnTo>
                    <a:pt x="302653" y="22237"/>
                  </a:lnTo>
                  <a:lnTo>
                    <a:pt x="259765" y="39001"/>
                  </a:lnTo>
                  <a:lnTo>
                    <a:pt x="219189" y="60007"/>
                  </a:lnTo>
                  <a:lnTo>
                    <a:pt x="181203" y="84963"/>
                  </a:lnTo>
                  <a:lnTo>
                    <a:pt x="146062" y="113601"/>
                  </a:lnTo>
                  <a:lnTo>
                    <a:pt x="114033" y="145656"/>
                  </a:lnTo>
                  <a:lnTo>
                    <a:pt x="85407" y="180848"/>
                  </a:lnTo>
                  <a:lnTo>
                    <a:pt x="60439" y="218922"/>
                  </a:lnTo>
                  <a:lnTo>
                    <a:pt x="39395" y="259588"/>
                  </a:lnTo>
                  <a:lnTo>
                    <a:pt x="22567" y="302590"/>
                  </a:lnTo>
                  <a:lnTo>
                    <a:pt x="10210" y="347649"/>
                  </a:lnTo>
                  <a:lnTo>
                    <a:pt x="2590" y="394500"/>
                  </a:lnTo>
                  <a:lnTo>
                    <a:pt x="0" y="442874"/>
                  </a:lnTo>
                  <a:lnTo>
                    <a:pt x="2603" y="491147"/>
                  </a:lnTo>
                  <a:lnTo>
                    <a:pt x="10210" y="537845"/>
                  </a:lnTo>
                  <a:lnTo>
                    <a:pt x="22567" y="582815"/>
                  </a:lnTo>
                  <a:lnTo>
                    <a:pt x="39395" y="625741"/>
                  </a:lnTo>
                  <a:lnTo>
                    <a:pt x="60439" y="666369"/>
                  </a:lnTo>
                  <a:lnTo>
                    <a:pt x="85407" y="704392"/>
                  </a:lnTo>
                  <a:lnTo>
                    <a:pt x="114033" y="739571"/>
                  </a:lnTo>
                  <a:lnTo>
                    <a:pt x="146062" y="771626"/>
                  </a:lnTo>
                  <a:lnTo>
                    <a:pt x="181203" y="800290"/>
                  </a:lnTo>
                  <a:lnTo>
                    <a:pt x="219189" y="825284"/>
                  </a:lnTo>
                  <a:lnTo>
                    <a:pt x="259765" y="846340"/>
                  </a:lnTo>
                  <a:lnTo>
                    <a:pt x="302653" y="863180"/>
                  </a:lnTo>
                  <a:lnTo>
                    <a:pt x="347573" y="875550"/>
                  </a:lnTo>
                  <a:lnTo>
                    <a:pt x="394271" y="883170"/>
                  </a:lnTo>
                  <a:lnTo>
                    <a:pt x="442455" y="885774"/>
                  </a:lnTo>
                  <a:lnTo>
                    <a:pt x="490651" y="883170"/>
                  </a:lnTo>
                  <a:lnTo>
                    <a:pt x="537337" y="875550"/>
                  </a:lnTo>
                  <a:lnTo>
                    <a:pt x="582269" y="863180"/>
                  </a:lnTo>
                  <a:lnTo>
                    <a:pt x="625144" y="846340"/>
                  </a:lnTo>
                  <a:lnTo>
                    <a:pt x="660844" y="827811"/>
                  </a:lnTo>
                  <a:lnTo>
                    <a:pt x="665721" y="825284"/>
                  </a:lnTo>
                  <a:lnTo>
                    <a:pt x="703719" y="800290"/>
                  </a:lnTo>
                  <a:lnTo>
                    <a:pt x="738860" y="771626"/>
                  </a:lnTo>
                  <a:lnTo>
                    <a:pt x="770877" y="739571"/>
                  </a:lnTo>
                  <a:lnTo>
                    <a:pt x="799515" y="704392"/>
                  </a:lnTo>
                  <a:lnTo>
                    <a:pt x="824471" y="666369"/>
                  </a:lnTo>
                  <a:lnTo>
                    <a:pt x="845515" y="625741"/>
                  </a:lnTo>
                  <a:lnTo>
                    <a:pt x="862342" y="582815"/>
                  </a:lnTo>
                  <a:lnTo>
                    <a:pt x="874699" y="537845"/>
                  </a:lnTo>
                  <a:lnTo>
                    <a:pt x="882307" y="491109"/>
                  </a:lnTo>
                  <a:lnTo>
                    <a:pt x="884910" y="4428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1" name="Google Shape;171;p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194285" y="3846289"/>
              <a:ext cx="2997714" cy="30117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2" name="Google Shape;172;p4"/>
            <p:cNvSpPr/>
            <p:nvPr/>
          </p:nvSpPr>
          <p:spPr>
            <a:xfrm>
              <a:off x="8926347" y="4226852"/>
              <a:ext cx="3265804" cy="2631440"/>
            </a:xfrm>
            <a:custGeom>
              <a:rect b="b" l="l" r="r" t="t"/>
              <a:pathLst>
                <a:path extrusionOk="0" h="2631440" w="3265804">
                  <a:moveTo>
                    <a:pt x="1002004" y="1837778"/>
                  </a:moveTo>
                  <a:lnTo>
                    <a:pt x="979817" y="1825015"/>
                  </a:lnTo>
                  <a:lnTo>
                    <a:pt x="665035" y="2370023"/>
                  </a:lnTo>
                  <a:lnTo>
                    <a:pt x="0" y="2370023"/>
                  </a:lnTo>
                  <a:lnTo>
                    <a:pt x="0" y="2395613"/>
                  </a:lnTo>
                  <a:lnTo>
                    <a:pt x="664641" y="2395613"/>
                  </a:lnTo>
                  <a:lnTo>
                    <a:pt x="800938" y="2631148"/>
                  </a:lnTo>
                  <a:lnTo>
                    <a:pt x="830643" y="2631148"/>
                  </a:lnTo>
                  <a:lnTo>
                    <a:pt x="687133" y="2383028"/>
                  </a:lnTo>
                  <a:lnTo>
                    <a:pt x="1002004" y="1837778"/>
                  </a:lnTo>
                  <a:close/>
                </a:path>
                <a:path extrusionOk="0" h="2631440" w="3265804">
                  <a:moveTo>
                    <a:pt x="1535620" y="850061"/>
                  </a:moveTo>
                  <a:lnTo>
                    <a:pt x="1158087" y="1172946"/>
                  </a:lnTo>
                  <a:lnTo>
                    <a:pt x="1374521" y="1138542"/>
                  </a:lnTo>
                  <a:lnTo>
                    <a:pt x="1491500" y="1323632"/>
                  </a:lnTo>
                  <a:lnTo>
                    <a:pt x="1523580" y="985507"/>
                  </a:lnTo>
                  <a:lnTo>
                    <a:pt x="1535620" y="850061"/>
                  </a:lnTo>
                  <a:close/>
                </a:path>
                <a:path extrusionOk="0" h="2631440" w="3265804">
                  <a:moveTo>
                    <a:pt x="1712747" y="1157401"/>
                  </a:moveTo>
                  <a:lnTo>
                    <a:pt x="1710931" y="1110513"/>
                  </a:lnTo>
                  <a:lnTo>
                    <a:pt x="1699920" y="1064031"/>
                  </a:lnTo>
                  <a:lnTo>
                    <a:pt x="1679371" y="1020064"/>
                  </a:lnTo>
                  <a:lnTo>
                    <a:pt x="1650987" y="981506"/>
                  </a:lnTo>
                  <a:lnTo>
                    <a:pt x="1666722" y="934999"/>
                  </a:lnTo>
                  <a:lnTo>
                    <a:pt x="1671040" y="922235"/>
                  </a:lnTo>
                  <a:lnTo>
                    <a:pt x="1594904" y="934999"/>
                  </a:lnTo>
                  <a:lnTo>
                    <a:pt x="1585137" y="929182"/>
                  </a:lnTo>
                  <a:lnTo>
                    <a:pt x="1575054" y="923721"/>
                  </a:lnTo>
                  <a:lnTo>
                    <a:pt x="1564678" y="918705"/>
                  </a:lnTo>
                  <a:lnTo>
                    <a:pt x="1553997" y="914209"/>
                  </a:lnTo>
                  <a:lnTo>
                    <a:pt x="1554797" y="943813"/>
                  </a:lnTo>
                  <a:lnTo>
                    <a:pt x="1587017" y="966025"/>
                  </a:lnTo>
                  <a:lnTo>
                    <a:pt x="1614627" y="992898"/>
                  </a:lnTo>
                  <a:lnTo>
                    <a:pt x="1636979" y="1024267"/>
                  </a:lnTo>
                  <a:lnTo>
                    <a:pt x="1653400" y="1060018"/>
                  </a:lnTo>
                  <a:lnTo>
                    <a:pt x="1663141" y="1101585"/>
                  </a:lnTo>
                  <a:lnTo>
                    <a:pt x="1664347" y="1143469"/>
                  </a:lnTo>
                  <a:lnTo>
                    <a:pt x="1657515" y="1184795"/>
                  </a:lnTo>
                  <a:lnTo>
                    <a:pt x="1643138" y="1224673"/>
                  </a:lnTo>
                  <a:lnTo>
                    <a:pt x="1621726" y="1262227"/>
                  </a:lnTo>
                  <a:lnTo>
                    <a:pt x="1593748" y="1296581"/>
                  </a:lnTo>
                  <a:lnTo>
                    <a:pt x="1559725" y="1326870"/>
                  </a:lnTo>
                  <a:lnTo>
                    <a:pt x="1520126" y="1352194"/>
                  </a:lnTo>
                  <a:lnTo>
                    <a:pt x="1475460" y="1371688"/>
                  </a:lnTo>
                  <a:lnTo>
                    <a:pt x="1428305" y="1383995"/>
                  </a:lnTo>
                  <a:lnTo>
                    <a:pt x="1381506" y="1388618"/>
                  </a:lnTo>
                  <a:lnTo>
                    <a:pt x="1335989" y="1385951"/>
                  </a:lnTo>
                  <a:lnTo>
                    <a:pt x="1292720" y="1376349"/>
                  </a:lnTo>
                  <a:lnTo>
                    <a:pt x="1252626" y="1360208"/>
                  </a:lnTo>
                  <a:lnTo>
                    <a:pt x="1216647" y="1337906"/>
                  </a:lnTo>
                  <a:lnTo>
                    <a:pt x="1185748" y="1309839"/>
                  </a:lnTo>
                  <a:lnTo>
                    <a:pt x="1160856" y="1276375"/>
                  </a:lnTo>
                  <a:lnTo>
                    <a:pt x="1142911" y="1237907"/>
                  </a:lnTo>
                  <a:lnTo>
                    <a:pt x="1133170" y="1196314"/>
                  </a:lnTo>
                  <a:lnTo>
                    <a:pt x="1131963" y="1154430"/>
                  </a:lnTo>
                  <a:lnTo>
                    <a:pt x="1138796" y="1113104"/>
                  </a:lnTo>
                  <a:lnTo>
                    <a:pt x="1153160" y="1073226"/>
                  </a:lnTo>
                  <a:lnTo>
                    <a:pt x="1174572" y="1035672"/>
                  </a:lnTo>
                  <a:lnTo>
                    <a:pt x="1202537" y="1001318"/>
                  </a:lnTo>
                  <a:lnTo>
                    <a:pt x="1236560" y="971054"/>
                  </a:lnTo>
                  <a:lnTo>
                    <a:pt x="1276134" y="945730"/>
                  </a:lnTo>
                  <a:lnTo>
                    <a:pt x="1320787" y="926236"/>
                  </a:lnTo>
                  <a:lnTo>
                    <a:pt x="1378699" y="912101"/>
                  </a:lnTo>
                  <a:lnTo>
                    <a:pt x="1435417" y="909396"/>
                  </a:lnTo>
                  <a:lnTo>
                    <a:pt x="1458683" y="890955"/>
                  </a:lnTo>
                  <a:lnTo>
                    <a:pt x="1387525" y="892365"/>
                  </a:lnTo>
                  <a:lnTo>
                    <a:pt x="1315059" y="909434"/>
                  </a:lnTo>
                  <a:lnTo>
                    <a:pt x="1294384" y="917422"/>
                  </a:lnTo>
                  <a:lnTo>
                    <a:pt x="1263103" y="912609"/>
                  </a:lnTo>
                  <a:lnTo>
                    <a:pt x="1251864" y="938999"/>
                  </a:lnTo>
                  <a:lnTo>
                    <a:pt x="1211160" y="967041"/>
                  </a:lnTo>
                  <a:lnTo>
                    <a:pt x="1175905" y="999782"/>
                  </a:lnTo>
                  <a:lnTo>
                    <a:pt x="1146568" y="1036447"/>
                  </a:lnTo>
                  <a:lnTo>
                    <a:pt x="1123569" y="1076248"/>
                  </a:lnTo>
                  <a:lnTo>
                    <a:pt x="1107376" y="1118400"/>
                  </a:lnTo>
                  <a:lnTo>
                    <a:pt x="1098435" y="1162113"/>
                  </a:lnTo>
                  <a:lnTo>
                    <a:pt x="1097191" y="1206627"/>
                  </a:lnTo>
                  <a:lnTo>
                    <a:pt x="1058760" y="1265897"/>
                  </a:lnTo>
                  <a:lnTo>
                    <a:pt x="1112431" y="1277124"/>
                  </a:lnTo>
                  <a:lnTo>
                    <a:pt x="1131658" y="1316253"/>
                  </a:lnTo>
                  <a:lnTo>
                    <a:pt x="1157109" y="1350772"/>
                  </a:lnTo>
                  <a:lnTo>
                    <a:pt x="1188021" y="1380363"/>
                  </a:lnTo>
                  <a:lnTo>
                    <a:pt x="1223670" y="1404759"/>
                  </a:lnTo>
                  <a:lnTo>
                    <a:pt x="1263294" y="1423657"/>
                  </a:lnTo>
                  <a:lnTo>
                    <a:pt x="1306131" y="1436763"/>
                  </a:lnTo>
                  <a:lnTo>
                    <a:pt x="1351445" y="1443774"/>
                  </a:lnTo>
                  <a:lnTo>
                    <a:pt x="1398473" y="1444409"/>
                  </a:lnTo>
                  <a:lnTo>
                    <a:pt x="1446479" y="1438363"/>
                  </a:lnTo>
                  <a:lnTo>
                    <a:pt x="1494713" y="1425346"/>
                  </a:lnTo>
                  <a:lnTo>
                    <a:pt x="1495513" y="1425346"/>
                  </a:lnTo>
                  <a:lnTo>
                    <a:pt x="1595716" y="1469440"/>
                  </a:lnTo>
                  <a:lnTo>
                    <a:pt x="1598129" y="1425346"/>
                  </a:lnTo>
                  <a:lnTo>
                    <a:pt x="1600136" y="1388618"/>
                  </a:lnTo>
                  <a:lnTo>
                    <a:pt x="1601330" y="1366875"/>
                  </a:lnTo>
                  <a:lnTo>
                    <a:pt x="1637995" y="1331264"/>
                  </a:lnTo>
                  <a:lnTo>
                    <a:pt x="1667979" y="1291615"/>
                  </a:lnTo>
                  <a:lnTo>
                    <a:pt x="1690763" y="1248841"/>
                  </a:lnTo>
                  <a:lnTo>
                    <a:pt x="1705851" y="1203807"/>
                  </a:lnTo>
                  <a:lnTo>
                    <a:pt x="1712747" y="1157401"/>
                  </a:lnTo>
                  <a:close/>
                </a:path>
                <a:path extrusionOk="0" h="2631440" w="3265804">
                  <a:moveTo>
                    <a:pt x="2268156" y="614514"/>
                  </a:moveTo>
                  <a:lnTo>
                    <a:pt x="2247900" y="602145"/>
                  </a:lnTo>
                  <a:lnTo>
                    <a:pt x="2225852" y="592912"/>
                  </a:lnTo>
                  <a:lnTo>
                    <a:pt x="2202307" y="587286"/>
                  </a:lnTo>
                  <a:lnTo>
                    <a:pt x="2177580" y="585711"/>
                  </a:lnTo>
                  <a:lnTo>
                    <a:pt x="2130869" y="594144"/>
                  </a:lnTo>
                  <a:lnTo>
                    <a:pt x="2090470" y="615886"/>
                  </a:lnTo>
                  <a:lnTo>
                    <a:pt x="2058835" y="648462"/>
                  </a:lnTo>
                  <a:lnTo>
                    <a:pt x="2038438" y="689432"/>
                  </a:lnTo>
                  <a:lnTo>
                    <a:pt x="2031733" y="736333"/>
                  </a:lnTo>
                  <a:lnTo>
                    <a:pt x="2033333" y="827671"/>
                  </a:lnTo>
                  <a:lnTo>
                    <a:pt x="2034882" y="835075"/>
                  </a:lnTo>
                  <a:lnTo>
                    <a:pt x="2039112" y="841209"/>
                  </a:lnTo>
                  <a:lnTo>
                    <a:pt x="2045462" y="845375"/>
                  </a:lnTo>
                  <a:lnTo>
                    <a:pt x="2053323" y="846924"/>
                  </a:lnTo>
                  <a:lnTo>
                    <a:pt x="2209596" y="844511"/>
                  </a:lnTo>
                  <a:lnTo>
                    <a:pt x="2207996" y="750760"/>
                  </a:lnTo>
                  <a:lnTo>
                    <a:pt x="2211755" y="711098"/>
                  </a:lnTo>
                  <a:lnTo>
                    <a:pt x="2223643" y="674522"/>
                  </a:lnTo>
                  <a:lnTo>
                    <a:pt x="2242743" y="641997"/>
                  </a:lnTo>
                  <a:lnTo>
                    <a:pt x="2268156" y="614514"/>
                  </a:lnTo>
                  <a:close/>
                </a:path>
                <a:path extrusionOk="0" h="2631440" w="3265804">
                  <a:moveTo>
                    <a:pt x="2276183" y="457479"/>
                  </a:moveTo>
                  <a:lnTo>
                    <a:pt x="2267585" y="418198"/>
                  </a:lnTo>
                  <a:lnTo>
                    <a:pt x="2245309" y="386499"/>
                  </a:lnTo>
                  <a:lnTo>
                    <a:pt x="2212810" y="365467"/>
                  </a:lnTo>
                  <a:lnTo>
                    <a:pt x="2173567" y="358178"/>
                  </a:lnTo>
                  <a:lnTo>
                    <a:pt x="2134273" y="366763"/>
                  </a:lnTo>
                  <a:lnTo>
                    <a:pt x="2102548" y="389001"/>
                  </a:lnTo>
                  <a:lnTo>
                    <a:pt x="2081479" y="421462"/>
                  </a:lnTo>
                  <a:lnTo>
                    <a:pt x="2074176" y="460679"/>
                  </a:lnTo>
                  <a:lnTo>
                    <a:pt x="2082761" y="499999"/>
                  </a:lnTo>
                  <a:lnTo>
                    <a:pt x="2105025" y="531710"/>
                  </a:lnTo>
                  <a:lnTo>
                    <a:pt x="2137511" y="552754"/>
                  </a:lnTo>
                  <a:lnTo>
                    <a:pt x="2176780" y="560044"/>
                  </a:lnTo>
                  <a:lnTo>
                    <a:pt x="2216086" y="551459"/>
                  </a:lnTo>
                  <a:lnTo>
                    <a:pt x="2247811" y="529209"/>
                  </a:lnTo>
                  <a:lnTo>
                    <a:pt x="2268867" y="496735"/>
                  </a:lnTo>
                  <a:lnTo>
                    <a:pt x="2276183" y="457479"/>
                  </a:lnTo>
                  <a:close/>
                </a:path>
                <a:path extrusionOk="0" h="2631440" w="3265804">
                  <a:moveTo>
                    <a:pt x="2473299" y="646582"/>
                  </a:moveTo>
                  <a:lnTo>
                    <a:pt x="2453970" y="632206"/>
                  </a:lnTo>
                  <a:lnTo>
                    <a:pt x="2432329" y="621728"/>
                  </a:lnTo>
                  <a:lnTo>
                    <a:pt x="2408720" y="615467"/>
                  </a:lnTo>
                  <a:lnTo>
                    <a:pt x="2383523" y="613702"/>
                  </a:lnTo>
                  <a:lnTo>
                    <a:pt x="2341397" y="621423"/>
                  </a:lnTo>
                  <a:lnTo>
                    <a:pt x="2304961" y="641134"/>
                  </a:lnTo>
                  <a:lnTo>
                    <a:pt x="2276449" y="670623"/>
                  </a:lnTo>
                  <a:lnTo>
                    <a:pt x="2258085" y="707644"/>
                  </a:lnTo>
                  <a:lnTo>
                    <a:pt x="2252116" y="749960"/>
                  </a:lnTo>
                  <a:lnTo>
                    <a:pt x="2253716" y="824471"/>
                  </a:lnTo>
                  <a:lnTo>
                    <a:pt x="2255278" y="831875"/>
                  </a:lnTo>
                  <a:lnTo>
                    <a:pt x="2259533" y="837996"/>
                  </a:lnTo>
                  <a:lnTo>
                    <a:pt x="2265896" y="842175"/>
                  </a:lnTo>
                  <a:lnTo>
                    <a:pt x="2273770" y="843711"/>
                  </a:lnTo>
                  <a:lnTo>
                    <a:pt x="2427643" y="841311"/>
                  </a:lnTo>
                  <a:lnTo>
                    <a:pt x="2426043" y="761987"/>
                  </a:lnTo>
                  <a:lnTo>
                    <a:pt x="2428913" y="729183"/>
                  </a:lnTo>
                  <a:lnTo>
                    <a:pt x="2438235" y="698576"/>
                  </a:lnTo>
                  <a:lnTo>
                    <a:pt x="2453284" y="670814"/>
                  </a:lnTo>
                  <a:lnTo>
                    <a:pt x="2473299" y="646582"/>
                  </a:lnTo>
                  <a:close/>
                </a:path>
                <a:path extrusionOk="0" h="2631440" w="3265804">
                  <a:moveTo>
                    <a:pt x="2473299" y="498373"/>
                  </a:moveTo>
                  <a:lnTo>
                    <a:pt x="2465540" y="462927"/>
                  </a:lnTo>
                  <a:lnTo>
                    <a:pt x="2445461" y="434251"/>
                  </a:lnTo>
                  <a:lnTo>
                    <a:pt x="2416048" y="415201"/>
                  </a:lnTo>
                  <a:lnTo>
                    <a:pt x="2380323" y="408622"/>
                  </a:lnTo>
                  <a:lnTo>
                    <a:pt x="2344890" y="416382"/>
                  </a:lnTo>
                  <a:lnTo>
                    <a:pt x="2316213" y="436460"/>
                  </a:lnTo>
                  <a:lnTo>
                    <a:pt x="2297138" y="465848"/>
                  </a:lnTo>
                  <a:lnTo>
                    <a:pt x="2290546" y="501573"/>
                  </a:lnTo>
                  <a:lnTo>
                    <a:pt x="2294051" y="524700"/>
                  </a:lnTo>
                  <a:lnTo>
                    <a:pt x="2316378" y="563194"/>
                  </a:lnTo>
                  <a:lnTo>
                    <a:pt x="2357196" y="587311"/>
                  </a:lnTo>
                  <a:lnTo>
                    <a:pt x="2383523" y="590524"/>
                  </a:lnTo>
                  <a:lnTo>
                    <a:pt x="2397036" y="589381"/>
                  </a:lnTo>
                  <a:lnTo>
                    <a:pt x="2432456" y="575284"/>
                  </a:lnTo>
                  <a:lnTo>
                    <a:pt x="2462174" y="542518"/>
                  </a:lnTo>
                  <a:lnTo>
                    <a:pt x="2473299" y="498373"/>
                  </a:lnTo>
                  <a:close/>
                </a:path>
                <a:path extrusionOk="0" h="2631440" w="3265804">
                  <a:moveTo>
                    <a:pt x="2614333" y="1519897"/>
                  </a:moveTo>
                  <a:lnTo>
                    <a:pt x="2612047" y="1511782"/>
                  </a:lnTo>
                  <a:lnTo>
                    <a:pt x="2606827" y="1504861"/>
                  </a:lnTo>
                  <a:lnTo>
                    <a:pt x="2599359" y="1500047"/>
                  </a:lnTo>
                  <a:lnTo>
                    <a:pt x="2590342" y="1498244"/>
                  </a:lnTo>
                  <a:lnTo>
                    <a:pt x="2571089" y="1498244"/>
                  </a:lnTo>
                  <a:lnTo>
                    <a:pt x="2571089" y="1440573"/>
                  </a:lnTo>
                  <a:lnTo>
                    <a:pt x="2569273" y="1431658"/>
                  </a:lnTo>
                  <a:lnTo>
                    <a:pt x="2567876" y="1429639"/>
                  </a:lnTo>
                  <a:lnTo>
                    <a:pt x="2567876" y="1579168"/>
                  </a:lnTo>
                  <a:lnTo>
                    <a:pt x="2562682" y="1604670"/>
                  </a:lnTo>
                  <a:lnTo>
                    <a:pt x="2548534" y="1625574"/>
                  </a:lnTo>
                  <a:lnTo>
                    <a:pt x="2527643" y="1639722"/>
                  </a:lnTo>
                  <a:lnTo>
                    <a:pt x="2502179" y="1644929"/>
                  </a:lnTo>
                  <a:lnTo>
                    <a:pt x="2476677" y="1639722"/>
                  </a:lnTo>
                  <a:lnTo>
                    <a:pt x="2455786" y="1625574"/>
                  </a:lnTo>
                  <a:lnTo>
                    <a:pt x="2441664" y="1604670"/>
                  </a:lnTo>
                  <a:lnTo>
                    <a:pt x="2436469" y="1579168"/>
                  </a:lnTo>
                  <a:lnTo>
                    <a:pt x="2436469" y="1543951"/>
                  </a:lnTo>
                  <a:lnTo>
                    <a:pt x="2567076" y="1543951"/>
                  </a:lnTo>
                  <a:lnTo>
                    <a:pt x="2567076" y="1579168"/>
                  </a:lnTo>
                  <a:lnTo>
                    <a:pt x="2567876" y="1579168"/>
                  </a:lnTo>
                  <a:lnTo>
                    <a:pt x="2567876" y="1429639"/>
                  </a:lnTo>
                  <a:lnTo>
                    <a:pt x="2564371" y="1424546"/>
                  </a:lnTo>
                  <a:lnTo>
                    <a:pt x="2557221" y="1419834"/>
                  </a:lnTo>
                  <a:lnTo>
                    <a:pt x="2548636" y="1418132"/>
                  </a:lnTo>
                  <a:lnTo>
                    <a:pt x="2539708" y="1419948"/>
                  </a:lnTo>
                  <a:lnTo>
                    <a:pt x="2532583" y="1424838"/>
                  </a:lnTo>
                  <a:lnTo>
                    <a:pt x="2527871" y="1432001"/>
                  </a:lnTo>
                  <a:lnTo>
                    <a:pt x="2526169" y="1440573"/>
                  </a:lnTo>
                  <a:lnTo>
                    <a:pt x="2526169" y="1498244"/>
                  </a:lnTo>
                  <a:lnTo>
                    <a:pt x="2480513" y="1498244"/>
                  </a:lnTo>
                  <a:lnTo>
                    <a:pt x="2480513" y="1440573"/>
                  </a:lnTo>
                  <a:lnTo>
                    <a:pt x="2478697" y="1431658"/>
                  </a:lnTo>
                  <a:lnTo>
                    <a:pt x="2473795" y="1424546"/>
                  </a:lnTo>
                  <a:lnTo>
                    <a:pt x="2466644" y="1419834"/>
                  </a:lnTo>
                  <a:lnTo>
                    <a:pt x="2458059" y="1418132"/>
                  </a:lnTo>
                  <a:lnTo>
                    <a:pt x="2449487" y="1419948"/>
                  </a:lnTo>
                  <a:lnTo>
                    <a:pt x="2442349" y="1424838"/>
                  </a:lnTo>
                  <a:lnTo>
                    <a:pt x="2437473" y="1432001"/>
                  </a:lnTo>
                  <a:lnTo>
                    <a:pt x="2435669" y="1440573"/>
                  </a:lnTo>
                  <a:lnTo>
                    <a:pt x="2435669" y="1498244"/>
                  </a:lnTo>
                  <a:lnTo>
                    <a:pt x="2414816" y="1498244"/>
                  </a:lnTo>
                  <a:lnTo>
                    <a:pt x="2405888" y="1500060"/>
                  </a:lnTo>
                  <a:lnTo>
                    <a:pt x="2398763" y="1504962"/>
                  </a:lnTo>
                  <a:lnTo>
                    <a:pt x="2394051" y="1512112"/>
                  </a:lnTo>
                  <a:lnTo>
                    <a:pt x="2392349" y="1520698"/>
                  </a:lnTo>
                  <a:lnTo>
                    <a:pt x="2392349" y="1578368"/>
                  </a:lnTo>
                  <a:lnTo>
                    <a:pt x="2398890" y="1616024"/>
                  </a:lnTo>
                  <a:lnTo>
                    <a:pt x="2417013" y="1648104"/>
                  </a:lnTo>
                  <a:lnTo>
                    <a:pt x="2444432" y="1672361"/>
                  </a:lnTo>
                  <a:lnTo>
                    <a:pt x="2478913" y="1686560"/>
                  </a:lnTo>
                  <a:lnTo>
                    <a:pt x="2478913" y="1807578"/>
                  </a:lnTo>
                  <a:lnTo>
                    <a:pt x="2471445" y="1853501"/>
                  </a:lnTo>
                  <a:lnTo>
                    <a:pt x="2450655" y="1893506"/>
                  </a:lnTo>
                  <a:lnTo>
                    <a:pt x="2419019" y="1925129"/>
                  </a:lnTo>
                  <a:lnTo>
                    <a:pt x="2379002" y="1945906"/>
                  </a:lnTo>
                  <a:lnTo>
                    <a:pt x="2333066" y="1953387"/>
                  </a:lnTo>
                  <a:lnTo>
                    <a:pt x="2285339" y="1945360"/>
                  </a:lnTo>
                  <a:lnTo>
                    <a:pt x="2243988" y="1922919"/>
                  </a:lnTo>
                  <a:lnTo>
                    <a:pt x="2212124" y="1888451"/>
                  </a:lnTo>
                  <a:lnTo>
                    <a:pt x="2192820" y="1844395"/>
                  </a:lnTo>
                  <a:lnTo>
                    <a:pt x="2188133" y="1808378"/>
                  </a:lnTo>
                  <a:lnTo>
                    <a:pt x="2186825" y="1794256"/>
                  </a:lnTo>
                  <a:lnTo>
                    <a:pt x="2186952" y="1788528"/>
                  </a:lnTo>
                  <a:lnTo>
                    <a:pt x="2188286" y="1742313"/>
                  </a:lnTo>
                  <a:lnTo>
                    <a:pt x="2199970" y="1680946"/>
                  </a:lnTo>
                  <a:lnTo>
                    <a:pt x="2200656" y="1671929"/>
                  </a:lnTo>
                  <a:lnTo>
                    <a:pt x="2198103" y="1663611"/>
                  </a:lnTo>
                  <a:lnTo>
                    <a:pt x="2192705" y="1656956"/>
                  </a:lnTo>
                  <a:lnTo>
                    <a:pt x="2184806" y="1652943"/>
                  </a:lnTo>
                  <a:lnTo>
                    <a:pt x="2175789" y="1652270"/>
                  </a:lnTo>
                  <a:lnTo>
                    <a:pt x="2167458" y="1654810"/>
                  </a:lnTo>
                  <a:lnTo>
                    <a:pt x="2147366" y="1708518"/>
                  </a:lnTo>
                  <a:lnTo>
                    <a:pt x="2141309" y="1778711"/>
                  </a:lnTo>
                  <a:lnTo>
                    <a:pt x="2141296" y="1780374"/>
                  </a:lnTo>
                  <a:lnTo>
                    <a:pt x="2142286" y="1808378"/>
                  </a:lnTo>
                  <a:lnTo>
                    <a:pt x="2132317" y="1803057"/>
                  </a:lnTo>
                  <a:lnTo>
                    <a:pt x="2102256" y="1778711"/>
                  </a:lnTo>
                  <a:lnTo>
                    <a:pt x="2081898" y="1736344"/>
                  </a:lnTo>
                  <a:lnTo>
                    <a:pt x="2078228" y="1709864"/>
                  </a:lnTo>
                  <a:lnTo>
                    <a:pt x="2078990" y="1680146"/>
                  </a:lnTo>
                  <a:lnTo>
                    <a:pt x="2092134" y="1624622"/>
                  </a:lnTo>
                  <a:lnTo>
                    <a:pt x="2116442" y="1574495"/>
                  </a:lnTo>
                  <a:lnTo>
                    <a:pt x="2146503" y="1531302"/>
                  </a:lnTo>
                  <a:lnTo>
                    <a:pt x="2176945" y="1496580"/>
                  </a:lnTo>
                  <a:lnTo>
                    <a:pt x="2202383" y="1471853"/>
                  </a:lnTo>
                  <a:lnTo>
                    <a:pt x="2222817" y="1501203"/>
                  </a:lnTo>
                  <a:lnTo>
                    <a:pt x="2246122" y="1541411"/>
                  </a:lnTo>
                  <a:lnTo>
                    <a:pt x="2267305" y="1589862"/>
                  </a:lnTo>
                  <a:lnTo>
                    <a:pt x="2281377" y="1643926"/>
                  </a:lnTo>
                  <a:lnTo>
                    <a:pt x="2283333" y="1700987"/>
                  </a:lnTo>
                  <a:lnTo>
                    <a:pt x="2279421" y="1726387"/>
                  </a:lnTo>
                  <a:lnTo>
                    <a:pt x="2272436" y="1748637"/>
                  </a:lnTo>
                  <a:lnTo>
                    <a:pt x="2262289" y="1767903"/>
                  </a:lnTo>
                  <a:lnTo>
                    <a:pt x="2248903" y="1784324"/>
                  </a:lnTo>
                  <a:lnTo>
                    <a:pt x="2243937" y="1791804"/>
                  </a:lnTo>
                  <a:lnTo>
                    <a:pt x="2242286" y="1800352"/>
                  </a:lnTo>
                  <a:lnTo>
                    <a:pt x="2243937" y="1808899"/>
                  </a:lnTo>
                  <a:lnTo>
                    <a:pt x="2248903" y="1816392"/>
                  </a:lnTo>
                  <a:lnTo>
                    <a:pt x="2256396" y="1821319"/>
                  </a:lnTo>
                  <a:lnTo>
                    <a:pt x="2264943" y="1822958"/>
                  </a:lnTo>
                  <a:lnTo>
                    <a:pt x="2273465" y="1821319"/>
                  </a:lnTo>
                  <a:lnTo>
                    <a:pt x="2313305" y="1768589"/>
                  </a:lnTo>
                  <a:lnTo>
                    <a:pt x="2328253" y="1705800"/>
                  </a:lnTo>
                  <a:lnTo>
                    <a:pt x="2328291" y="1659483"/>
                  </a:lnTo>
                  <a:lnTo>
                    <a:pt x="2320125" y="1611045"/>
                  </a:lnTo>
                  <a:lnTo>
                    <a:pt x="2303996" y="1561109"/>
                  </a:lnTo>
                  <a:lnTo>
                    <a:pt x="2280120" y="1510271"/>
                  </a:lnTo>
                  <a:lnTo>
                    <a:pt x="2261679" y="1479346"/>
                  </a:lnTo>
                  <a:lnTo>
                    <a:pt x="2256599" y="1471853"/>
                  </a:lnTo>
                  <a:lnTo>
                    <a:pt x="2244788" y="1454404"/>
                  </a:lnTo>
                  <a:lnTo>
                    <a:pt x="2231352" y="1436370"/>
                  </a:lnTo>
                  <a:lnTo>
                    <a:pt x="2223236" y="1426146"/>
                  </a:lnTo>
                  <a:lnTo>
                    <a:pt x="2223236" y="1425346"/>
                  </a:lnTo>
                  <a:lnTo>
                    <a:pt x="2216645" y="1419529"/>
                  </a:lnTo>
                  <a:lnTo>
                    <a:pt x="2208403" y="1416723"/>
                  </a:lnTo>
                  <a:lnTo>
                    <a:pt x="2199576" y="1417218"/>
                  </a:lnTo>
                  <a:lnTo>
                    <a:pt x="2167559" y="1441170"/>
                  </a:lnTo>
                  <a:lnTo>
                    <a:pt x="2117496" y="1493431"/>
                  </a:lnTo>
                  <a:lnTo>
                    <a:pt x="2084019" y="1538554"/>
                  </a:lnTo>
                  <a:lnTo>
                    <a:pt x="2058441" y="1584413"/>
                  </a:lnTo>
                  <a:lnTo>
                    <a:pt x="2041156" y="1630248"/>
                  </a:lnTo>
                  <a:lnTo>
                    <a:pt x="2032533" y="1675333"/>
                  </a:lnTo>
                  <a:lnTo>
                    <a:pt x="2031466" y="1714258"/>
                  </a:lnTo>
                  <a:lnTo>
                    <a:pt x="2036711" y="1749272"/>
                  </a:lnTo>
                  <a:lnTo>
                    <a:pt x="2066150" y="1807578"/>
                  </a:lnTo>
                  <a:lnTo>
                    <a:pt x="2106523" y="1841195"/>
                  </a:lnTo>
                  <a:lnTo>
                    <a:pt x="2141486" y="1858022"/>
                  </a:lnTo>
                  <a:lnTo>
                    <a:pt x="2146300" y="1859622"/>
                  </a:lnTo>
                  <a:lnTo>
                    <a:pt x="2147900" y="1860435"/>
                  </a:lnTo>
                  <a:lnTo>
                    <a:pt x="2150313" y="1862836"/>
                  </a:lnTo>
                  <a:lnTo>
                    <a:pt x="2170480" y="1907679"/>
                  </a:lnTo>
                  <a:lnTo>
                    <a:pt x="2200795" y="1945106"/>
                  </a:lnTo>
                  <a:lnTo>
                    <a:pt x="2239302" y="1973643"/>
                  </a:lnTo>
                  <a:lnTo>
                    <a:pt x="2284044" y="1991829"/>
                  </a:lnTo>
                  <a:lnTo>
                    <a:pt x="2333066" y="1998218"/>
                  </a:lnTo>
                  <a:lnTo>
                    <a:pt x="2376982" y="1993163"/>
                  </a:lnTo>
                  <a:lnTo>
                    <a:pt x="2417305" y="1978761"/>
                  </a:lnTo>
                  <a:lnTo>
                    <a:pt x="2452852" y="1956155"/>
                  </a:lnTo>
                  <a:lnTo>
                    <a:pt x="2482507" y="1926501"/>
                  </a:lnTo>
                  <a:lnTo>
                    <a:pt x="2505113" y="1890953"/>
                  </a:lnTo>
                  <a:lnTo>
                    <a:pt x="2519515" y="1850656"/>
                  </a:lnTo>
                  <a:lnTo>
                    <a:pt x="2524480" y="1807578"/>
                  </a:lnTo>
                  <a:lnTo>
                    <a:pt x="2524569" y="1686560"/>
                  </a:lnTo>
                  <a:lnTo>
                    <a:pt x="2560256" y="1673136"/>
                  </a:lnTo>
                  <a:lnTo>
                    <a:pt x="2588704" y="1648904"/>
                  </a:lnTo>
                  <a:lnTo>
                    <a:pt x="2591003" y="1644929"/>
                  </a:lnTo>
                  <a:lnTo>
                    <a:pt x="2607526" y="1616252"/>
                  </a:lnTo>
                  <a:lnTo>
                    <a:pt x="2614333" y="1577568"/>
                  </a:lnTo>
                  <a:lnTo>
                    <a:pt x="2614333" y="1543951"/>
                  </a:lnTo>
                  <a:lnTo>
                    <a:pt x="2614333" y="1519897"/>
                  </a:lnTo>
                  <a:close/>
                </a:path>
                <a:path extrusionOk="0" h="2631440" w="3265804">
                  <a:moveTo>
                    <a:pt x="2657652" y="546417"/>
                  </a:moveTo>
                  <a:lnTo>
                    <a:pt x="2650998" y="516166"/>
                  </a:lnTo>
                  <a:lnTo>
                    <a:pt x="2633903" y="491845"/>
                  </a:lnTo>
                  <a:lnTo>
                    <a:pt x="2608834" y="475780"/>
                  </a:lnTo>
                  <a:lnTo>
                    <a:pt x="2578316" y="470306"/>
                  </a:lnTo>
                  <a:lnTo>
                    <a:pt x="2548026" y="476961"/>
                  </a:lnTo>
                  <a:lnTo>
                    <a:pt x="2523693" y="494055"/>
                  </a:lnTo>
                  <a:lnTo>
                    <a:pt x="2507640" y="519099"/>
                  </a:lnTo>
                  <a:lnTo>
                    <a:pt x="2502179" y="549617"/>
                  </a:lnTo>
                  <a:lnTo>
                    <a:pt x="2504795" y="567016"/>
                  </a:lnTo>
                  <a:lnTo>
                    <a:pt x="2532583" y="608901"/>
                  </a:lnTo>
                  <a:lnTo>
                    <a:pt x="2568003" y="624573"/>
                  </a:lnTo>
                  <a:lnTo>
                    <a:pt x="2581516" y="625741"/>
                  </a:lnTo>
                  <a:lnTo>
                    <a:pt x="2595003" y="624433"/>
                  </a:lnTo>
                  <a:lnTo>
                    <a:pt x="2629573" y="607288"/>
                  </a:lnTo>
                  <a:lnTo>
                    <a:pt x="2656090" y="564400"/>
                  </a:lnTo>
                  <a:lnTo>
                    <a:pt x="2657652" y="546417"/>
                  </a:lnTo>
                  <a:close/>
                </a:path>
                <a:path extrusionOk="0" h="2631440" w="3265804">
                  <a:moveTo>
                    <a:pt x="2698496" y="815644"/>
                  </a:moveTo>
                  <a:lnTo>
                    <a:pt x="2697696" y="755573"/>
                  </a:lnTo>
                  <a:lnTo>
                    <a:pt x="2688120" y="712012"/>
                  </a:lnTo>
                  <a:lnTo>
                    <a:pt x="2663139" y="676427"/>
                  </a:lnTo>
                  <a:lnTo>
                    <a:pt x="2626601" y="652564"/>
                  </a:lnTo>
                  <a:lnTo>
                    <a:pt x="2582316" y="644182"/>
                  </a:lnTo>
                  <a:lnTo>
                    <a:pt x="2538311" y="653757"/>
                  </a:lnTo>
                  <a:lnTo>
                    <a:pt x="2502471" y="678726"/>
                  </a:lnTo>
                  <a:lnTo>
                    <a:pt x="2478494" y="715276"/>
                  </a:lnTo>
                  <a:lnTo>
                    <a:pt x="2470086" y="759587"/>
                  </a:lnTo>
                  <a:lnTo>
                    <a:pt x="2470886" y="819658"/>
                  </a:lnTo>
                  <a:lnTo>
                    <a:pt x="2472448" y="827062"/>
                  </a:lnTo>
                  <a:lnTo>
                    <a:pt x="2476703" y="833183"/>
                  </a:lnTo>
                  <a:lnTo>
                    <a:pt x="2483078" y="837361"/>
                  </a:lnTo>
                  <a:lnTo>
                    <a:pt x="2490940" y="838898"/>
                  </a:lnTo>
                  <a:lnTo>
                    <a:pt x="2521432" y="838098"/>
                  </a:lnTo>
                  <a:lnTo>
                    <a:pt x="2679306" y="835698"/>
                  </a:lnTo>
                  <a:lnTo>
                    <a:pt x="2686685" y="834136"/>
                  </a:lnTo>
                  <a:lnTo>
                    <a:pt x="2692793" y="829881"/>
                  </a:lnTo>
                  <a:lnTo>
                    <a:pt x="2696959" y="823518"/>
                  </a:lnTo>
                  <a:lnTo>
                    <a:pt x="2698496" y="815644"/>
                  </a:lnTo>
                  <a:close/>
                </a:path>
                <a:path extrusionOk="0" h="2631440" w="3265804">
                  <a:moveTo>
                    <a:pt x="3265652" y="587311"/>
                  </a:moveTo>
                  <a:lnTo>
                    <a:pt x="3005505" y="587311"/>
                  </a:lnTo>
                  <a:lnTo>
                    <a:pt x="2683256" y="30480"/>
                  </a:lnTo>
                  <a:lnTo>
                    <a:pt x="2095830" y="30480"/>
                  </a:lnTo>
                  <a:lnTo>
                    <a:pt x="2090242" y="18275"/>
                  </a:lnTo>
                  <a:lnTo>
                    <a:pt x="2081199" y="8623"/>
                  </a:lnTo>
                  <a:lnTo>
                    <a:pt x="2069439" y="2286"/>
                  </a:lnTo>
                  <a:lnTo>
                    <a:pt x="2055723" y="0"/>
                  </a:lnTo>
                  <a:lnTo>
                    <a:pt x="2039442" y="3251"/>
                  </a:lnTo>
                  <a:lnTo>
                    <a:pt x="2026208" y="12128"/>
                  </a:lnTo>
                  <a:lnTo>
                    <a:pt x="2017331" y="25349"/>
                  </a:lnTo>
                  <a:lnTo>
                    <a:pt x="2014080" y="41630"/>
                  </a:lnTo>
                  <a:lnTo>
                    <a:pt x="2017331" y="57962"/>
                  </a:lnTo>
                  <a:lnTo>
                    <a:pt x="2026208" y="71208"/>
                  </a:lnTo>
                  <a:lnTo>
                    <a:pt x="2039442" y="80086"/>
                  </a:lnTo>
                  <a:lnTo>
                    <a:pt x="2055723" y="83324"/>
                  </a:lnTo>
                  <a:lnTo>
                    <a:pt x="2068525" y="81330"/>
                  </a:lnTo>
                  <a:lnTo>
                    <a:pt x="2079891" y="75717"/>
                  </a:lnTo>
                  <a:lnTo>
                    <a:pt x="2088997" y="67094"/>
                  </a:lnTo>
                  <a:lnTo>
                    <a:pt x="2095030" y="56070"/>
                  </a:lnTo>
                  <a:lnTo>
                    <a:pt x="2668079" y="56070"/>
                  </a:lnTo>
                  <a:lnTo>
                    <a:pt x="2979839" y="595325"/>
                  </a:lnTo>
                  <a:lnTo>
                    <a:pt x="2669794" y="1132128"/>
                  </a:lnTo>
                  <a:lnTo>
                    <a:pt x="2046097" y="1132128"/>
                  </a:lnTo>
                  <a:lnTo>
                    <a:pt x="2045296" y="1130515"/>
                  </a:lnTo>
                  <a:lnTo>
                    <a:pt x="2045296" y="1132128"/>
                  </a:lnTo>
                  <a:lnTo>
                    <a:pt x="2039683" y="1132128"/>
                  </a:lnTo>
                  <a:lnTo>
                    <a:pt x="1720964" y="1683346"/>
                  </a:lnTo>
                  <a:lnTo>
                    <a:pt x="1100404" y="1683346"/>
                  </a:lnTo>
                  <a:lnTo>
                    <a:pt x="789444" y="1144155"/>
                  </a:lnTo>
                  <a:lnTo>
                    <a:pt x="1104417" y="599338"/>
                  </a:lnTo>
                  <a:lnTo>
                    <a:pt x="1081951" y="586511"/>
                  </a:lnTo>
                  <a:lnTo>
                    <a:pt x="759764" y="1144155"/>
                  </a:lnTo>
                  <a:lnTo>
                    <a:pt x="1085964" y="1709013"/>
                  </a:lnTo>
                  <a:lnTo>
                    <a:pt x="1720977" y="1709013"/>
                  </a:lnTo>
                  <a:lnTo>
                    <a:pt x="2039683" y="2260231"/>
                  </a:lnTo>
                  <a:lnTo>
                    <a:pt x="2676004" y="2260231"/>
                  </a:lnTo>
                  <a:lnTo>
                    <a:pt x="2890228" y="2631148"/>
                  </a:lnTo>
                  <a:lnTo>
                    <a:pt x="2919831" y="2631148"/>
                  </a:lnTo>
                  <a:lnTo>
                    <a:pt x="2698445" y="2247823"/>
                  </a:lnTo>
                  <a:lnTo>
                    <a:pt x="2706116" y="2234577"/>
                  </a:lnTo>
                  <a:lnTo>
                    <a:pt x="3017469" y="1696173"/>
                  </a:lnTo>
                  <a:lnTo>
                    <a:pt x="2987052" y="1643583"/>
                  </a:lnTo>
                  <a:lnTo>
                    <a:pt x="2987052" y="1696173"/>
                  </a:lnTo>
                  <a:lnTo>
                    <a:pt x="2676106" y="2234577"/>
                  </a:lnTo>
                  <a:lnTo>
                    <a:pt x="2054123" y="2234577"/>
                  </a:lnTo>
                  <a:lnTo>
                    <a:pt x="1743163" y="1696173"/>
                  </a:lnTo>
                  <a:lnTo>
                    <a:pt x="2053196" y="1159383"/>
                  </a:lnTo>
                  <a:lnTo>
                    <a:pt x="2677020" y="1159383"/>
                  </a:lnTo>
                  <a:lnTo>
                    <a:pt x="2987052" y="1696173"/>
                  </a:lnTo>
                  <a:lnTo>
                    <a:pt x="2987052" y="1643583"/>
                  </a:lnTo>
                  <a:lnTo>
                    <a:pt x="2706116" y="1157782"/>
                  </a:lnTo>
                  <a:lnTo>
                    <a:pt x="2695524" y="1139507"/>
                  </a:lnTo>
                  <a:lnTo>
                    <a:pt x="2999092" y="613702"/>
                  </a:lnTo>
                  <a:lnTo>
                    <a:pt x="3265652" y="613702"/>
                  </a:lnTo>
                  <a:lnTo>
                    <a:pt x="3265652" y="5873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3" name="Google Shape;173;p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883881" y="6567200"/>
              <a:ext cx="84953" cy="8493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4" name="Google Shape;174;p4"/>
          <p:cNvSpPr txBox="1"/>
          <p:nvPr>
            <p:ph type="title"/>
          </p:nvPr>
        </p:nvSpPr>
        <p:spPr>
          <a:xfrm>
            <a:off x="3793996" y="2011094"/>
            <a:ext cx="8125149" cy="6905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Retrospectiva final del Curso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4"/>
          <p:cNvSpPr txBox="1"/>
          <p:nvPr/>
        </p:nvSpPr>
        <p:spPr>
          <a:xfrm>
            <a:off x="3793997" y="2800350"/>
            <a:ext cx="6196965" cy="696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CL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DIRECCIÓN DE PROYECTOS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44567" y="3944111"/>
            <a:ext cx="4402836" cy="1095756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4"/>
          <p:cNvSpPr txBox="1"/>
          <p:nvPr/>
        </p:nvSpPr>
        <p:spPr>
          <a:xfrm>
            <a:off x="3793996" y="5415483"/>
            <a:ext cx="1997203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Julio 2025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8" name="Google Shape;178;p4"/>
          <p:cNvGrpSpPr/>
          <p:nvPr/>
        </p:nvGrpSpPr>
        <p:grpSpPr>
          <a:xfrm>
            <a:off x="4422190" y="6511373"/>
            <a:ext cx="4800600" cy="280736"/>
            <a:chOff x="4422190" y="6516227"/>
            <a:chExt cx="5105400" cy="275893"/>
          </a:xfrm>
        </p:grpSpPr>
        <p:sp>
          <p:nvSpPr>
            <p:cNvPr id="179" name="Google Shape;179;p4"/>
            <p:cNvSpPr txBox="1"/>
            <p:nvPr/>
          </p:nvSpPr>
          <p:spPr>
            <a:xfrm>
              <a:off x="4422190" y="6545899"/>
              <a:ext cx="5105400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-CL" sz="1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Creado por: Christian Lazcano C. Instructor PMP-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0" name="Google Shape;180;p4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255769" y="6516227"/>
              <a:ext cx="725720" cy="27589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2023-08-23T14:24:51Z</dcterms:created>
  <dc:creator>Christian Vargas Farias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2022-10-21T00:00:00Z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2023-08-23T00:00:00Z</vt:filetime>
  </property>
</Properties>
</file>