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Roboto"/>
      <p:regular r:id="rId14"/>
      <p:bold r:id="rId15"/>
      <p:italic r:id="rId16"/>
      <p:boldItalic r:id="rId17"/>
    </p:embeddedFont>
    <p:embeddedFont>
      <p:font typeface="Arial Black"/>
      <p:regular r:id="rId18"/>
    </p:embeddedFont>
    <p:embeddedFont>
      <p:font typeface="Roboto Mon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20" Type="http://schemas.openxmlformats.org/officeDocument/2006/relationships/font" Target="fonts/RobotoMono-bold.fntdata"/><Relationship Id="rId22" Type="http://schemas.openxmlformats.org/officeDocument/2006/relationships/font" Target="fonts/RobotoMono-boldItalic.fntdata"/><Relationship Id="rId21" Type="http://schemas.openxmlformats.org/officeDocument/2006/relationships/font" Target="fonts/RobotoMon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RobotoMono-regular.fntdata"/><Relationship Id="rId18" Type="http://schemas.openxmlformats.org/officeDocument/2006/relationships/font" Target="fonts/ArialBlac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 Id="rId3" Type="http://schemas.openxmlformats.org/officeDocument/2006/relationships/image" Target="../media/image18.png"/><Relationship Id="rId4"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 Id="rId3" Type="http://schemas.openxmlformats.org/officeDocument/2006/relationships/image" Target="../media/image20.png"/><Relationship Id="rId4"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 Id="rId3"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Full Colour) Light Image">
  <p:cSld name="Title 1 (Full Colour) Light Image">
    <p:spTree>
      <p:nvGrpSpPr>
        <p:cNvPr id="14" name="Shape 14"/>
        <p:cNvGrpSpPr/>
        <p:nvPr/>
      </p:nvGrpSpPr>
      <p:grpSpPr>
        <a:xfrm>
          <a:off x="0" y="0"/>
          <a:ext cx="0" cy="0"/>
          <a:chOff x="0" y="0"/>
          <a:chExt cx="0" cy="0"/>
        </a:xfrm>
      </p:grpSpPr>
      <p:sp>
        <p:nvSpPr>
          <p:cNvPr id="15" name="Google Shape;15;p2"/>
          <p:cNvSpPr/>
          <p:nvPr>
            <p:ph idx="2" type="pic"/>
          </p:nvPr>
        </p:nvSpPr>
        <p:spPr>
          <a:xfrm>
            <a:off x="0" y="0"/>
            <a:ext cx="11563350" cy="6858000"/>
          </a:xfrm>
          <a:prstGeom prst="rect">
            <a:avLst/>
          </a:prstGeom>
          <a:noFill/>
          <a:ln>
            <a:noFill/>
          </a:ln>
        </p:spPr>
      </p:sp>
      <p:pic>
        <p:nvPicPr>
          <p:cNvPr descr="A colorful circle with black background&#10;&#10;Description automatically generated with medium confidence" id="16" name="Google Shape;16;p2"/>
          <p:cNvPicPr preferRelativeResize="0"/>
          <p:nvPr/>
        </p:nvPicPr>
        <p:blipFill rotWithShape="1">
          <a:blip r:embed="rId2">
            <a:alphaModFix/>
          </a:blip>
          <a:srcRect b="0" l="0" r="0" t="0"/>
          <a:stretch/>
        </p:blipFill>
        <p:spPr>
          <a:xfrm>
            <a:off x="9626601" y="0"/>
            <a:ext cx="2565399" cy="6858000"/>
          </a:xfrm>
          <a:prstGeom prst="rect">
            <a:avLst/>
          </a:prstGeom>
          <a:noFill/>
          <a:ln>
            <a:noFill/>
          </a:ln>
        </p:spPr>
      </p:pic>
      <p:sp>
        <p:nvSpPr>
          <p:cNvPr id="17" name="Google Shape;17;p2"/>
          <p:cNvSpPr txBox="1"/>
          <p:nvPr>
            <p:ph type="ctrTitle"/>
          </p:nvPr>
        </p:nvSpPr>
        <p:spPr>
          <a:xfrm>
            <a:off x="604838" y="1376363"/>
            <a:ext cx="5465762" cy="227639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604838" y="3990974"/>
            <a:ext cx="4510395" cy="1047751"/>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460A9"/>
              </a:buClr>
              <a:buSzPts val="2000"/>
              <a:buFont typeface="Arial"/>
              <a:buNone/>
              <a:defRPr sz="2000"/>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2"/>
          <p:cNvPicPr preferRelativeResize="0"/>
          <p:nvPr/>
        </p:nvPicPr>
        <p:blipFill rotWithShape="1">
          <a:blip r:embed="rId3">
            <a:alphaModFix/>
          </a:blip>
          <a:srcRect b="0" l="0" r="0" t="0"/>
          <a:stretch/>
        </p:blipFill>
        <p:spPr>
          <a:xfrm>
            <a:off x="8583613" y="6853238"/>
            <a:ext cx="133350" cy="4763"/>
          </a:xfrm>
          <a:prstGeom prst="rect">
            <a:avLst/>
          </a:prstGeom>
          <a:noFill/>
          <a:ln>
            <a:noFill/>
          </a:ln>
        </p:spPr>
      </p:pic>
      <p:pic>
        <p:nvPicPr>
          <p:cNvPr id="22" name="Google Shape;22;p2"/>
          <p:cNvPicPr preferRelativeResize="0"/>
          <p:nvPr/>
        </p:nvPicPr>
        <p:blipFill rotWithShape="1">
          <a:blip r:embed="rId3">
            <a:alphaModFix/>
          </a:blip>
          <a:srcRect b="0" l="0" r="0" t="0"/>
          <a:stretch/>
        </p:blipFill>
        <p:spPr>
          <a:xfrm>
            <a:off x="4487863" y="6853238"/>
            <a:ext cx="133350" cy="4763"/>
          </a:xfrm>
          <a:prstGeom prst="rect">
            <a:avLst/>
          </a:prstGeom>
          <a:noFill/>
          <a:ln>
            <a:noFill/>
          </a:ln>
        </p:spPr>
      </p:pic>
      <p:pic>
        <p:nvPicPr>
          <p:cNvPr id="23" name="Google Shape;23;p2"/>
          <p:cNvPicPr preferRelativeResize="0"/>
          <p:nvPr/>
        </p:nvPicPr>
        <p:blipFill rotWithShape="1">
          <a:blip r:embed="rId4">
            <a:alphaModFix/>
          </a:blip>
          <a:srcRect b="0" l="0" r="0" t="0"/>
          <a:stretch/>
        </p:blipFill>
        <p:spPr>
          <a:xfrm>
            <a:off x="330350" y="5643501"/>
            <a:ext cx="5004000" cy="932879"/>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 (Full Colour) Light Image">
  <p:cSld name="Title 3 (Full Colour) Light Image">
    <p:spTree>
      <p:nvGrpSpPr>
        <p:cNvPr id="95" name="Shape 95"/>
        <p:cNvGrpSpPr/>
        <p:nvPr/>
      </p:nvGrpSpPr>
      <p:grpSpPr>
        <a:xfrm>
          <a:off x="0" y="0"/>
          <a:ext cx="0" cy="0"/>
          <a:chOff x="0" y="0"/>
          <a:chExt cx="0" cy="0"/>
        </a:xfrm>
      </p:grpSpPr>
      <p:sp>
        <p:nvSpPr>
          <p:cNvPr id="96" name="Google Shape;96;p11"/>
          <p:cNvSpPr/>
          <p:nvPr>
            <p:ph idx="2" type="pic"/>
          </p:nvPr>
        </p:nvSpPr>
        <p:spPr>
          <a:xfrm>
            <a:off x="-2" y="0"/>
            <a:ext cx="11255605" cy="6858000"/>
          </a:xfrm>
          <a:prstGeom prst="rect">
            <a:avLst/>
          </a:prstGeom>
          <a:noFill/>
          <a:ln>
            <a:noFill/>
          </a:ln>
        </p:spPr>
      </p:sp>
      <p:pic>
        <p:nvPicPr>
          <p:cNvPr descr="A colorful background with a yellow circle&#10;&#10;Description automatically generated" id="97" name="Google Shape;97;p11"/>
          <p:cNvPicPr preferRelativeResize="0"/>
          <p:nvPr/>
        </p:nvPicPr>
        <p:blipFill rotWithShape="1">
          <a:blip r:embed="rId2">
            <a:alphaModFix/>
          </a:blip>
          <a:srcRect b="0" l="0" r="0" t="0"/>
          <a:stretch/>
        </p:blipFill>
        <p:spPr>
          <a:xfrm>
            <a:off x="9613901" y="0"/>
            <a:ext cx="2578099" cy="6858000"/>
          </a:xfrm>
          <a:prstGeom prst="rect">
            <a:avLst/>
          </a:prstGeom>
          <a:noFill/>
          <a:ln>
            <a:noFill/>
          </a:ln>
        </p:spPr>
      </p:pic>
      <p:sp>
        <p:nvSpPr>
          <p:cNvPr id="98" name="Google Shape;98;p11"/>
          <p:cNvSpPr txBox="1"/>
          <p:nvPr>
            <p:ph type="ctrTitle"/>
          </p:nvPr>
        </p:nvSpPr>
        <p:spPr>
          <a:xfrm>
            <a:off x="604838" y="1376363"/>
            <a:ext cx="5465762" cy="227639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1"/>
          <p:cNvSpPr txBox="1"/>
          <p:nvPr>
            <p:ph idx="1" type="subTitle"/>
          </p:nvPr>
        </p:nvSpPr>
        <p:spPr>
          <a:xfrm>
            <a:off x="604838" y="3990974"/>
            <a:ext cx="4510395" cy="1047751"/>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460A9"/>
              </a:buClr>
              <a:buSzPts val="2000"/>
              <a:buFont typeface="Arial"/>
              <a:buNone/>
              <a:defRPr sz="2000"/>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0" name="Google Shape;100;p11"/>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1"/>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02" name="Google Shape;102;p11"/>
          <p:cNvPicPr preferRelativeResize="0"/>
          <p:nvPr/>
        </p:nvPicPr>
        <p:blipFill rotWithShape="1">
          <a:blip r:embed="rId3">
            <a:alphaModFix/>
          </a:blip>
          <a:srcRect b="0" l="0" r="0" t="0"/>
          <a:stretch/>
        </p:blipFill>
        <p:spPr>
          <a:xfrm>
            <a:off x="8583613" y="6853238"/>
            <a:ext cx="133350" cy="4763"/>
          </a:xfrm>
          <a:prstGeom prst="rect">
            <a:avLst/>
          </a:prstGeom>
          <a:noFill/>
          <a:ln>
            <a:noFill/>
          </a:ln>
        </p:spPr>
      </p:pic>
      <p:pic>
        <p:nvPicPr>
          <p:cNvPr id="103" name="Google Shape;103;p11"/>
          <p:cNvPicPr preferRelativeResize="0"/>
          <p:nvPr/>
        </p:nvPicPr>
        <p:blipFill rotWithShape="1">
          <a:blip r:embed="rId3">
            <a:alphaModFix/>
          </a:blip>
          <a:srcRect b="0" l="0" r="0" t="0"/>
          <a:stretch/>
        </p:blipFill>
        <p:spPr>
          <a:xfrm>
            <a:off x="4487863" y="6853238"/>
            <a:ext cx="133350" cy="4763"/>
          </a:xfrm>
          <a:prstGeom prst="rect">
            <a:avLst/>
          </a:prstGeom>
          <a:noFill/>
          <a:ln>
            <a:noFill/>
          </a:ln>
        </p:spPr>
      </p:pic>
      <p:pic>
        <p:nvPicPr>
          <p:cNvPr id="104" name="Google Shape;104;p11"/>
          <p:cNvPicPr preferRelativeResize="0"/>
          <p:nvPr/>
        </p:nvPicPr>
        <p:blipFill rotWithShape="1">
          <a:blip r:embed="rId4">
            <a:alphaModFix/>
          </a:blip>
          <a:srcRect b="0" l="0" r="0" t="0"/>
          <a:stretch/>
        </p:blipFill>
        <p:spPr>
          <a:xfrm>
            <a:off x="330350" y="5643501"/>
            <a:ext cx="5004000" cy="932879"/>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 (Full Colour) Dark Image">
  <p:cSld name="Title 3 (Full Colour) Dark Image">
    <p:bg>
      <p:bgPr>
        <a:solidFill>
          <a:srgbClr val="A7A8AA"/>
        </a:solidFill>
      </p:bgPr>
    </p:bg>
    <p:spTree>
      <p:nvGrpSpPr>
        <p:cNvPr id="105" name="Shape 105"/>
        <p:cNvGrpSpPr/>
        <p:nvPr/>
      </p:nvGrpSpPr>
      <p:grpSpPr>
        <a:xfrm>
          <a:off x="0" y="0"/>
          <a:ext cx="0" cy="0"/>
          <a:chOff x="0" y="0"/>
          <a:chExt cx="0" cy="0"/>
        </a:xfrm>
      </p:grpSpPr>
      <p:sp>
        <p:nvSpPr>
          <p:cNvPr id="106" name="Google Shape;106;p12"/>
          <p:cNvSpPr/>
          <p:nvPr>
            <p:ph idx="2" type="pic"/>
          </p:nvPr>
        </p:nvSpPr>
        <p:spPr>
          <a:xfrm>
            <a:off x="-2" y="0"/>
            <a:ext cx="11255605" cy="6858000"/>
          </a:xfrm>
          <a:prstGeom prst="rect">
            <a:avLst/>
          </a:prstGeom>
          <a:noFill/>
          <a:ln>
            <a:noFill/>
          </a:ln>
        </p:spPr>
      </p:sp>
      <p:pic>
        <p:nvPicPr>
          <p:cNvPr descr="A colorful background with a yellow circle&#10;&#10;Description automatically generated" id="107" name="Google Shape;107;p12"/>
          <p:cNvPicPr preferRelativeResize="0"/>
          <p:nvPr/>
        </p:nvPicPr>
        <p:blipFill rotWithShape="1">
          <a:blip r:embed="rId2">
            <a:alphaModFix/>
          </a:blip>
          <a:srcRect b="0" l="0" r="0" t="0"/>
          <a:stretch/>
        </p:blipFill>
        <p:spPr>
          <a:xfrm>
            <a:off x="9613901" y="0"/>
            <a:ext cx="2578099" cy="6858000"/>
          </a:xfrm>
          <a:prstGeom prst="rect">
            <a:avLst/>
          </a:prstGeom>
          <a:noFill/>
          <a:ln>
            <a:noFill/>
          </a:ln>
        </p:spPr>
      </p:pic>
      <p:pic>
        <p:nvPicPr>
          <p:cNvPr id="108" name="Google Shape;108;p12"/>
          <p:cNvPicPr preferRelativeResize="0"/>
          <p:nvPr/>
        </p:nvPicPr>
        <p:blipFill rotWithShape="1">
          <a:blip r:embed="rId3">
            <a:alphaModFix/>
          </a:blip>
          <a:srcRect b="0" l="0" r="0" t="0"/>
          <a:stretch/>
        </p:blipFill>
        <p:spPr>
          <a:xfrm>
            <a:off x="331200" y="5644800"/>
            <a:ext cx="5004000" cy="934210"/>
          </a:xfrm>
          <a:prstGeom prst="rect">
            <a:avLst/>
          </a:prstGeom>
          <a:noFill/>
          <a:ln>
            <a:noFill/>
          </a:ln>
        </p:spPr>
      </p:pic>
      <p:sp>
        <p:nvSpPr>
          <p:cNvPr id="109" name="Google Shape;109;p12"/>
          <p:cNvSpPr txBox="1"/>
          <p:nvPr>
            <p:ph type="ctrTitle"/>
          </p:nvPr>
        </p:nvSpPr>
        <p:spPr>
          <a:xfrm>
            <a:off x="604838" y="1376363"/>
            <a:ext cx="5465762" cy="227639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2"/>
          <p:cNvSpPr txBox="1"/>
          <p:nvPr>
            <p:ph idx="1" type="subTitle"/>
          </p:nvPr>
        </p:nvSpPr>
        <p:spPr>
          <a:xfrm>
            <a:off x="604838" y="3990974"/>
            <a:ext cx="4510395" cy="1047751"/>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chemeClr val="lt1"/>
              </a:buClr>
              <a:buSzPts val="2000"/>
              <a:buFont typeface="Arial"/>
              <a:buNone/>
              <a:defRPr sz="2000">
                <a:solidFill>
                  <a:schemeClr val="lt1"/>
                </a:solidFill>
              </a:defRPr>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1" name="Google Shape;111;p12"/>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2"/>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13" name="Google Shape;113;p12"/>
          <p:cNvPicPr preferRelativeResize="0"/>
          <p:nvPr/>
        </p:nvPicPr>
        <p:blipFill rotWithShape="1">
          <a:blip r:embed="rId4">
            <a:alphaModFix/>
          </a:blip>
          <a:srcRect b="0" l="0" r="0" t="0"/>
          <a:stretch/>
        </p:blipFill>
        <p:spPr>
          <a:xfrm>
            <a:off x="8583613" y="6853238"/>
            <a:ext cx="133350" cy="4763"/>
          </a:xfrm>
          <a:prstGeom prst="rect">
            <a:avLst/>
          </a:prstGeom>
          <a:noFill/>
          <a:ln>
            <a:noFill/>
          </a:ln>
        </p:spPr>
      </p:pic>
      <p:pic>
        <p:nvPicPr>
          <p:cNvPr id="114" name="Google Shape;114;p12"/>
          <p:cNvPicPr preferRelativeResize="0"/>
          <p:nvPr/>
        </p:nvPicPr>
        <p:blipFill rotWithShape="1">
          <a:blip r:embed="rId4">
            <a:alphaModFix/>
          </a:blip>
          <a:srcRect b="0" l="0" r="0" t="0"/>
          <a:stretch/>
        </p:blipFill>
        <p:spPr>
          <a:xfrm>
            <a:off x="4487863" y="6853238"/>
            <a:ext cx="133350" cy="4763"/>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Full Colour)">
  <p:cSld name="Title 4 (Full Colour)">
    <p:spTree>
      <p:nvGrpSpPr>
        <p:cNvPr id="115" name="Shape 115"/>
        <p:cNvGrpSpPr/>
        <p:nvPr/>
      </p:nvGrpSpPr>
      <p:grpSpPr>
        <a:xfrm>
          <a:off x="0" y="0"/>
          <a:ext cx="0" cy="0"/>
          <a:chOff x="0" y="0"/>
          <a:chExt cx="0" cy="0"/>
        </a:xfrm>
      </p:grpSpPr>
      <p:pic>
        <p:nvPicPr>
          <p:cNvPr descr="A colorful circles and a black background&#10;&#10;Description automatically generated" id="116" name="Google Shape;116;p13"/>
          <p:cNvPicPr preferRelativeResize="0"/>
          <p:nvPr/>
        </p:nvPicPr>
        <p:blipFill rotWithShape="1">
          <a:blip r:embed="rId2">
            <a:alphaModFix/>
          </a:blip>
          <a:srcRect b="0" l="0" r="0" t="0"/>
          <a:stretch/>
        </p:blipFill>
        <p:spPr>
          <a:xfrm>
            <a:off x="9144000" y="0"/>
            <a:ext cx="3048000" cy="6858000"/>
          </a:xfrm>
          <a:prstGeom prst="rect">
            <a:avLst/>
          </a:prstGeom>
          <a:noFill/>
          <a:ln>
            <a:noFill/>
          </a:ln>
        </p:spPr>
      </p:pic>
      <p:sp>
        <p:nvSpPr>
          <p:cNvPr id="117" name="Google Shape;117;p13"/>
          <p:cNvSpPr txBox="1"/>
          <p:nvPr>
            <p:ph type="ctrTitle"/>
          </p:nvPr>
        </p:nvSpPr>
        <p:spPr>
          <a:xfrm>
            <a:off x="604838" y="1376363"/>
            <a:ext cx="5465762" cy="227639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13"/>
          <p:cNvSpPr txBox="1"/>
          <p:nvPr>
            <p:ph idx="1" type="subTitle"/>
          </p:nvPr>
        </p:nvSpPr>
        <p:spPr>
          <a:xfrm>
            <a:off x="604838" y="3990974"/>
            <a:ext cx="4510395" cy="1047751"/>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460A9"/>
              </a:buClr>
              <a:buSzPts val="2000"/>
              <a:buFont typeface="Arial"/>
              <a:buNone/>
              <a:defRPr sz="2000"/>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9" name="Google Shape;119;p13"/>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3"/>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21" name="Google Shape;121;p13"/>
          <p:cNvPicPr preferRelativeResize="0"/>
          <p:nvPr/>
        </p:nvPicPr>
        <p:blipFill rotWithShape="1">
          <a:blip r:embed="rId3">
            <a:alphaModFix/>
          </a:blip>
          <a:srcRect b="0" l="0" r="0" t="0"/>
          <a:stretch/>
        </p:blipFill>
        <p:spPr>
          <a:xfrm>
            <a:off x="8583613" y="6853238"/>
            <a:ext cx="133350" cy="4763"/>
          </a:xfrm>
          <a:prstGeom prst="rect">
            <a:avLst/>
          </a:prstGeom>
          <a:noFill/>
          <a:ln>
            <a:noFill/>
          </a:ln>
        </p:spPr>
      </p:pic>
      <p:pic>
        <p:nvPicPr>
          <p:cNvPr id="122" name="Google Shape;122;p13"/>
          <p:cNvPicPr preferRelativeResize="0"/>
          <p:nvPr/>
        </p:nvPicPr>
        <p:blipFill rotWithShape="1">
          <a:blip r:embed="rId3">
            <a:alphaModFix/>
          </a:blip>
          <a:srcRect b="0" l="0" r="0" t="0"/>
          <a:stretch/>
        </p:blipFill>
        <p:spPr>
          <a:xfrm>
            <a:off x="4487863" y="6853238"/>
            <a:ext cx="133350" cy="4763"/>
          </a:xfrm>
          <a:prstGeom prst="rect">
            <a:avLst/>
          </a:prstGeom>
          <a:noFill/>
          <a:ln>
            <a:noFill/>
          </a:ln>
        </p:spPr>
      </p:pic>
      <p:pic>
        <p:nvPicPr>
          <p:cNvPr id="123" name="Google Shape;123;p13"/>
          <p:cNvPicPr preferRelativeResize="0"/>
          <p:nvPr/>
        </p:nvPicPr>
        <p:blipFill rotWithShape="1">
          <a:blip r:embed="rId4">
            <a:alphaModFix/>
          </a:blip>
          <a:srcRect b="0" l="0" r="0" t="0"/>
          <a:stretch/>
        </p:blipFill>
        <p:spPr>
          <a:xfrm>
            <a:off x="330350" y="5643501"/>
            <a:ext cx="5004000" cy="932879"/>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Full Colour) Light Image">
  <p:cSld name="Title 4 (Full Colour) Light Image">
    <p:spTree>
      <p:nvGrpSpPr>
        <p:cNvPr id="124" name="Shape 124"/>
        <p:cNvGrpSpPr/>
        <p:nvPr/>
      </p:nvGrpSpPr>
      <p:grpSpPr>
        <a:xfrm>
          <a:off x="0" y="0"/>
          <a:ext cx="0" cy="0"/>
          <a:chOff x="0" y="0"/>
          <a:chExt cx="0" cy="0"/>
        </a:xfrm>
      </p:grpSpPr>
      <p:sp>
        <p:nvSpPr>
          <p:cNvPr id="125" name="Google Shape;125;p14"/>
          <p:cNvSpPr/>
          <p:nvPr>
            <p:ph idx="2" type="pic"/>
          </p:nvPr>
        </p:nvSpPr>
        <p:spPr>
          <a:xfrm>
            <a:off x="0" y="0"/>
            <a:ext cx="12198286" cy="6858000"/>
          </a:xfrm>
          <a:prstGeom prst="rect">
            <a:avLst/>
          </a:prstGeom>
          <a:noFill/>
          <a:ln>
            <a:noFill/>
          </a:ln>
        </p:spPr>
      </p:sp>
      <p:pic>
        <p:nvPicPr>
          <p:cNvPr descr="A colorful circles and a black background&#10;&#10;Description automatically generated" id="126" name="Google Shape;126;p14"/>
          <p:cNvPicPr preferRelativeResize="0"/>
          <p:nvPr/>
        </p:nvPicPr>
        <p:blipFill rotWithShape="1">
          <a:blip r:embed="rId2">
            <a:alphaModFix/>
          </a:blip>
          <a:srcRect b="0" l="0" r="0" t="0"/>
          <a:stretch/>
        </p:blipFill>
        <p:spPr>
          <a:xfrm>
            <a:off x="9144000" y="0"/>
            <a:ext cx="3048000" cy="6858000"/>
          </a:xfrm>
          <a:prstGeom prst="rect">
            <a:avLst/>
          </a:prstGeom>
          <a:noFill/>
          <a:ln>
            <a:noFill/>
          </a:ln>
        </p:spPr>
      </p:pic>
      <p:sp>
        <p:nvSpPr>
          <p:cNvPr id="127" name="Google Shape;127;p14"/>
          <p:cNvSpPr txBox="1"/>
          <p:nvPr>
            <p:ph type="ctrTitle"/>
          </p:nvPr>
        </p:nvSpPr>
        <p:spPr>
          <a:xfrm>
            <a:off x="604838" y="1376363"/>
            <a:ext cx="5465762" cy="227639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14"/>
          <p:cNvSpPr txBox="1"/>
          <p:nvPr>
            <p:ph idx="1" type="subTitle"/>
          </p:nvPr>
        </p:nvSpPr>
        <p:spPr>
          <a:xfrm>
            <a:off x="604838" y="3990974"/>
            <a:ext cx="4510395" cy="1047751"/>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460A9"/>
              </a:buClr>
              <a:buSzPts val="2000"/>
              <a:buFont typeface="Arial"/>
              <a:buNone/>
              <a:defRPr sz="2000"/>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9" name="Google Shape;129;p14"/>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4"/>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31" name="Google Shape;131;p14"/>
          <p:cNvPicPr preferRelativeResize="0"/>
          <p:nvPr/>
        </p:nvPicPr>
        <p:blipFill rotWithShape="1">
          <a:blip r:embed="rId3">
            <a:alphaModFix/>
          </a:blip>
          <a:srcRect b="0" l="0" r="0" t="0"/>
          <a:stretch/>
        </p:blipFill>
        <p:spPr>
          <a:xfrm>
            <a:off x="8583613" y="6853238"/>
            <a:ext cx="133350" cy="4763"/>
          </a:xfrm>
          <a:prstGeom prst="rect">
            <a:avLst/>
          </a:prstGeom>
          <a:noFill/>
          <a:ln>
            <a:noFill/>
          </a:ln>
        </p:spPr>
      </p:pic>
      <p:pic>
        <p:nvPicPr>
          <p:cNvPr id="132" name="Google Shape;132;p14"/>
          <p:cNvPicPr preferRelativeResize="0"/>
          <p:nvPr/>
        </p:nvPicPr>
        <p:blipFill rotWithShape="1">
          <a:blip r:embed="rId3">
            <a:alphaModFix/>
          </a:blip>
          <a:srcRect b="0" l="0" r="0" t="0"/>
          <a:stretch/>
        </p:blipFill>
        <p:spPr>
          <a:xfrm>
            <a:off x="4487863" y="6853238"/>
            <a:ext cx="133350" cy="4763"/>
          </a:xfrm>
          <a:prstGeom prst="rect">
            <a:avLst/>
          </a:prstGeom>
          <a:noFill/>
          <a:ln>
            <a:noFill/>
          </a:ln>
        </p:spPr>
      </p:pic>
      <p:pic>
        <p:nvPicPr>
          <p:cNvPr id="133" name="Google Shape;133;p14"/>
          <p:cNvPicPr preferRelativeResize="0"/>
          <p:nvPr/>
        </p:nvPicPr>
        <p:blipFill rotWithShape="1">
          <a:blip r:embed="rId4">
            <a:alphaModFix/>
          </a:blip>
          <a:srcRect b="0" l="0" r="0" t="0"/>
          <a:stretch/>
        </p:blipFill>
        <p:spPr>
          <a:xfrm>
            <a:off x="330350" y="5643501"/>
            <a:ext cx="5004000" cy="932879"/>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Full Colour) Dark Image">
  <p:cSld name="Title 4 (Full Colour) Dark Image">
    <p:bg>
      <p:bgPr>
        <a:solidFill>
          <a:srgbClr val="A7A8AA"/>
        </a:solidFill>
      </p:bgPr>
    </p:bg>
    <p:spTree>
      <p:nvGrpSpPr>
        <p:cNvPr id="134" name="Shape 134"/>
        <p:cNvGrpSpPr/>
        <p:nvPr/>
      </p:nvGrpSpPr>
      <p:grpSpPr>
        <a:xfrm>
          <a:off x="0" y="0"/>
          <a:ext cx="0" cy="0"/>
          <a:chOff x="0" y="0"/>
          <a:chExt cx="0" cy="0"/>
        </a:xfrm>
      </p:grpSpPr>
      <p:sp>
        <p:nvSpPr>
          <p:cNvPr id="135" name="Google Shape;135;p15"/>
          <p:cNvSpPr/>
          <p:nvPr>
            <p:ph idx="2" type="pic"/>
          </p:nvPr>
        </p:nvSpPr>
        <p:spPr>
          <a:xfrm>
            <a:off x="0" y="0"/>
            <a:ext cx="12198286" cy="6858000"/>
          </a:xfrm>
          <a:prstGeom prst="rect">
            <a:avLst/>
          </a:prstGeom>
          <a:noFill/>
          <a:ln>
            <a:noFill/>
          </a:ln>
        </p:spPr>
      </p:sp>
      <p:pic>
        <p:nvPicPr>
          <p:cNvPr descr="A colorful circles and a black background&#10;&#10;Description automatically generated" id="136" name="Google Shape;136;p15"/>
          <p:cNvPicPr preferRelativeResize="0"/>
          <p:nvPr/>
        </p:nvPicPr>
        <p:blipFill rotWithShape="1">
          <a:blip r:embed="rId2">
            <a:alphaModFix/>
          </a:blip>
          <a:srcRect b="0" l="0" r="0" t="0"/>
          <a:stretch/>
        </p:blipFill>
        <p:spPr>
          <a:xfrm>
            <a:off x="9144000" y="0"/>
            <a:ext cx="3048000" cy="6858000"/>
          </a:xfrm>
          <a:prstGeom prst="rect">
            <a:avLst/>
          </a:prstGeom>
          <a:noFill/>
          <a:ln>
            <a:noFill/>
          </a:ln>
        </p:spPr>
      </p:pic>
      <p:pic>
        <p:nvPicPr>
          <p:cNvPr id="137" name="Google Shape;137;p15"/>
          <p:cNvPicPr preferRelativeResize="0"/>
          <p:nvPr/>
        </p:nvPicPr>
        <p:blipFill rotWithShape="1">
          <a:blip r:embed="rId3">
            <a:alphaModFix/>
          </a:blip>
          <a:srcRect b="0" l="0" r="0" t="0"/>
          <a:stretch/>
        </p:blipFill>
        <p:spPr>
          <a:xfrm>
            <a:off x="331200" y="5644800"/>
            <a:ext cx="5004000" cy="934210"/>
          </a:xfrm>
          <a:prstGeom prst="rect">
            <a:avLst/>
          </a:prstGeom>
          <a:noFill/>
          <a:ln>
            <a:noFill/>
          </a:ln>
        </p:spPr>
      </p:pic>
      <p:sp>
        <p:nvSpPr>
          <p:cNvPr id="138" name="Google Shape;138;p15"/>
          <p:cNvSpPr txBox="1"/>
          <p:nvPr>
            <p:ph type="ctrTitle"/>
          </p:nvPr>
        </p:nvSpPr>
        <p:spPr>
          <a:xfrm>
            <a:off x="604838" y="1376363"/>
            <a:ext cx="5465762" cy="227639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15"/>
          <p:cNvSpPr txBox="1"/>
          <p:nvPr>
            <p:ph idx="1" type="subTitle"/>
          </p:nvPr>
        </p:nvSpPr>
        <p:spPr>
          <a:xfrm>
            <a:off x="604838" y="3990974"/>
            <a:ext cx="4510395" cy="1047751"/>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chemeClr val="lt1"/>
              </a:buClr>
              <a:buSzPts val="2000"/>
              <a:buFont typeface="Arial"/>
              <a:buNone/>
              <a:defRPr sz="2000">
                <a:solidFill>
                  <a:schemeClr val="lt1"/>
                </a:solidFill>
              </a:defRPr>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0" name="Google Shape;140;p15"/>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5"/>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42" name="Google Shape;142;p15"/>
          <p:cNvPicPr preferRelativeResize="0"/>
          <p:nvPr/>
        </p:nvPicPr>
        <p:blipFill rotWithShape="1">
          <a:blip r:embed="rId4">
            <a:alphaModFix/>
          </a:blip>
          <a:srcRect b="0" l="0" r="0" t="0"/>
          <a:stretch/>
        </p:blipFill>
        <p:spPr>
          <a:xfrm>
            <a:off x="8583613" y="6853238"/>
            <a:ext cx="133350" cy="4763"/>
          </a:xfrm>
          <a:prstGeom prst="rect">
            <a:avLst/>
          </a:prstGeom>
          <a:noFill/>
          <a:ln>
            <a:noFill/>
          </a:ln>
        </p:spPr>
      </p:pic>
      <p:pic>
        <p:nvPicPr>
          <p:cNvPr id="143" name="Google Shape;143;p15"/>
          <p:cNvPicPr preferRelativeResize="0"/>
          <p:nvPr/>
        </p:nvPicPr>
        <p:blipFill rotWithShape="1">
          <a:blip r:embed="rId4">
            <a:alphaModFix/>
          </a:blip>
          <a:srcRect b="0" l="0" r="0" t="0"/>
          <a:stretch/>
        </p:blipFill>
        <p:spPr>
          <a:xfrm>
            <a:off x="4487863" y="6853238"/>
            <a:ext cx="133350" cy="4763"/>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5">
  <p:cSld name="Title 5">
    <p:spTree>
      <p:nvGrpSpPr>
        <p:cNvPr id="144" name="Shape 144"/>
        <p:cNvGrpSpPr/>
        <p:nvPr/>
      </p:nvGrpSpPr>
      <p:grpSpPr>
        <a:xfrm>
          <a:off x="0" y="0"/>
          <a:ext cx="0" cy="0"/>
          <a:chOff x="0" y="0"/>
          <a:chExt cx="0" cy="0"/>
        </a:xfrm>
      </p:grpSpPr>
      <p:pic>
        <p:nvPicPr>
          <p:cNvPr descr="A yellow and orange curved object&#10;&#10;Description automatically generated" id="145" name="Google Shape;145;p16"/>
          <p:cNvPicPr preferRelativeResize="0"/>
          <p:nvPr/>
        </p:nvPicPr>
        <p:blipFill rotWithShape="1">
          <a:blip r:embed="rId2">
            <a:alphaModFix/>
          </a:blip>
          <a:srcRect b="0" l="0" r="0" t="0"/>
          <a:stretch/>
        </p:blipFill>
        <p:spPr>
          <a:xfrm>
            <a:off x="6848842" y="4776791"/>
            <a:ext cx="3348165" cy="2081210"/>
          </a:xfrm>
          <a:prstGeom prst="rect">
            <a:avLst/>
          </a:prstGeom>
          <a:noFill/>
          <a:ln>
            <a:noFill/>
          </a:ln>
        </p:spPr>
      </p:pic>
      <p:sp>
        <p:nvSpPr>
          <p:cNvPr id="146" name="Google Shape;146;p16"/>
          <p:cNvSpPr/>
          <p:nvPr>
            <p:ph idx="2" type="pic"/>
          </p:nvPr>
        </p:nvSpPr>
        <p:spPr>
          <a:xfrm>
            <a:off x="5428529" y="0"/>
            <a:ext cx="6763471" cy="6858000"/>
          </a:xfrm>
          <a:prstGeom prst="rect">
            <a:avLst/>
          </a:prstGeom>
          <a:noFill/>
          <a:ln>
            <a:noFill/>
          </a:ln>
        </p:spPr>
      </p:sp>
      <p:sp>
        <p:nvSpPr>
          <p:cNvPr id="147" name="Google Shape;147;p16"/>
          <p:cNvSpPr txBox="1"/>
          <p:nvPr>
            <p:ph type="ctrTitle"/>
          </p:nvPr>
        </p:nvSpPr>
        <p:spPr>
          <a:xfrm>
            <a:off x="604838" y="1376363"/>
            <a:ext cx="4510395" cy="227639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16"/>
          <p:cNvSpPr txBox="1"/>
          <p:nvPr>
            <p:ph idx="1" type="subTitle"/>
          </p:nvPr>
        </p:nvSpPr>
        <p:spPr>
          <a:xfrm>
            <a:off x="604838" y="3990974"/>
            <a:ext cx="4510395" cy="1047751"/>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460A9"/>
              </a:buClr>
              <a:buSzPts val="2000"/>
              <a:buFont typeface="Arial"/>
              <a:buNone/>
              <a:defRPr sz="2000"/>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9" name="Google Shape;149;p16"/>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51" name="Google Shape;151;p16"/>
          <p:cNvPicPr preferRelativeResize="0"/>
          <p:nvPr/>
        </p:nvPicPr>
        <p:blipFill rotWithShape="1">
          <a:blip r:embed="rId3">
            <a:alphaModFix/>
          </a:blip>
          <a:srcRect b="0" l="0" r="0" t="0"/>
          <a:stretch/>
        </p:blipFill>
        <p:spPr>
          <a:xfrm>
            <a:off x="8583613" y="6853238"/>
            <a:ext cx="133350" cy="4763"/>
          </a:xfrm>
          <a:prstGeom prst="rect">
            <a:avLst/>
          </a:prstGeom>
          <a:noFill/>
          <a:ln>
            <a:noFill/>
          </a:ln>
        </p:spPr>
      </p:pic>
      <p:pic>
        <p:nvPicPr>
          <p:cNvPr id="152" name="Google Shape;152;p16"/>
          <p:cNvPicPr preferRelativeResize="0"/>
          <p:nvPr/>
        </p:nvPicPr>
        <p:blipFill rotWithShape="1">
          <a:blip r:embed="rId3">
            <a:alphaModFix/>
          </a:blip>
          <a:srcRect b="0" l="0" r="0" t="0"/>
          <a:stretch/>
        </p:blipFill>
        <p:spPr>
          <a:xfrm>
            <a:off x="4487863" y="6853238"/>
            <a:ext cx="133350" cy="4763"/>
          </a:xfrm>
          <a:prstGeom prst="rect">
            <a:avLst/>
          </a:prstGeom>
          <a:noFill/>
          <a:ln>
            <a:noFill/>
          </a:ln>
        </p:spPr>
      </p:pic>
      <p:pic>
        <p:nvPicPr>
          <p:cNvPr id="153" name="Google Shape;153;p16"/>
          <p:cNvPicPr preferRelativeResize="0"/>
          <p:nvPr/>
        </p:nvPicPr>
        <p:blipFill rotWithShape="1">
          <a:blip r:embed="rId4">
            <a:alphaModFix/>
          </a:blip>
          <a:srcRect b="0" l="0" r="0" t="0"/>
          <a:stretch/>
        </p:blipFill>
        <p:spPr>
          <a:xfrm>
            <a:off x="330350" y="5643501"/>
            <a:ext cx="5004000" cy="932879"/>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p:cSld name="Title 6">
    <p:spTree>
      <p:nvGrpSpPr>
        <p:cNvPr id="154" name="Shape 154"/>
        <p:cNvGrpSpPr/>
        <p:nvPr/>
      </p:nvGrpSpPr>
      <p:grpSpPr>
        <a:xfrm>
          <a:off x="0" y="0"/>
          <a:ext cx="0" cy="0"/>
          <a:chOff x="0" y="0"/>
          <a:chExt cx="0" cy="0"/>
        </a:xfrm>
      </p:grpSpPr>
      <p:pic>
        <p:nvPicPr>
          <p:cNvPr descr="A black and orange gradient&#10;&#10;Description automatically generated" id="155" name="Google Shape;155;p17"/>
          <p:cNvPicPr preferRelativeResize="0"/>
          <p:nvPr/>
        </p:nvPicPr>
        <p:blipFill rotWithShape="1">
          <a:blip r:embed="rId2">
            <a:alphaModFix/>
          </a:blip>
          <a:srcRect b="0" l="0" r="0" t="0"/>
          <a:stretch/>
        </p:blipFill>
        <p:spPr>
          <a:xfrm>
            <a:off x="6566535" y="5010151"/>
            <a:ext cx="3449872" cy="1851438"/>
          </a:xfrm>
          <a:prstGeom prst="rect">
            <a:avLst/>
          </a:prstGeom>
          <a:noFill/>
          <a:ln>
            <a:noFill/>
          </a:ln>
        </p:spPr>
      </p:pic>
      <p:sp>
        <p:nvSpPr>
          <p:cNvPr id="156" name="Google Shape;156;p17"/>
          <p:cNvSpPr/>
          <p:nvPr>
            <p:ph idx="2" type="pic"/>
          </p:nvPr>
        </p:nvSpPr>
        <p:spPr>
          <a:xfrm>
            <a:off x="5397535" y="0"/>
            <a:ext cx="6794466" cy="6858000"/>
          </a:xfrm>
          <a:prstGeom prst="rect">
            <a:avLst/>
          </a:prstGeom>
          <a:noFill/>
          <a:ln>
            <a:noFill/>
          </a:ln>
        </p:spPr>
      </p:sp>
      <p:sp>
        <p:nvSpPr>
          <p:cNvPr id="157" name="Google Shape;157;p17"/>
          <p:cNvSpPr txBox="1"/>
          <p:nvPr>
            <p:ph type="ctrTitle"/>
          </p:nvPr>
        </p:nvSpPr>
        <p:spPr>
          <a:xfrm>
            <a:off x="604838" y="1376363"/>
            <a:ext cx="5465762" cy="227639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17"/>
          <p:cNvSpPr txBox="1"/>
          <p:nvPr>
            <p:ph idx="1" type="subTitle"/>
          </p:nvPr>
        </p:nvSpPr>
        <p:spPr>
          <a:xfrm>
            <a:off x="604838" y="3990974"/>
            <a:ext cx="4510395" cy="1047751"/>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460A9"/>
              </a:buClr>
              <a:buSzPts val="2000"/>
              <a:buFont typeface="Arial"/>
              <a:buNone/>
              <a:defRPr sz="2000"/>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9" name="Google Shape;159;p17"/>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7"/>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61" name="Google Shape;161;p17"/>
          <p:cNvPicPr preferRelativeResize="0"/>
          <p:nvPr/>
        </p:nvPicPr>
        <p:blipFill rotWithShape="1">
          <a:blip r:embed="rId3">
            <a:alphaModFix/>
          </a:blip>
          <a:srcRect b="0" l="0" r="0" t="0"/>
          <a:stretch/>
        </p:blipFill>
        <p:spPr>
          <a:xfrm>
            <a:off x="8583613" y="6853238"/>
            <a:ext cx="133350" cy="4763"/>
          </a:xfrm>
          <a:prstGeom prst="rect">
            <a:avLst/>
          </a:prstGeom>
          <a:noFill/>
          <a:ln>
            <a:noFill/>
          </a:ln>
        </p:spPr>
      </p:pic>
      <p:pic>
        <p:nvPicPr>
          <p:cNvPr id="162" name="Google Shape;162;p17"/>
          <p:cNvPicPr preferRelativeResize="0"/>
          <p:nvPr/>
        </p:nvPicPr>
        <p:blipFill rotWithShape="1">
          <a:blip r:embed="rId3">
            <a:alphaModFix/>
          </a:blip>
          <a:srcRect b="0" l="0" r="0" t="0"/>
          <a:stretch/>
        </p:blipFill>
        <p:spPr>
          <a:xfrm>
            <a:off x="4487863" y="6853238"/>
            <a:ext cx="133350" cy="4763"/>
          </a:xfrm>
          <a:prstGeom prst="rect">
            <a:avLst/>
          </a:prstGeom>
          <a:noFill/>
          <a:ln>
            <a:noFill/>
          </a:ln>
        </p:spPr>
      </p:pic>
      <p:pic>
        <p:nvPicPr>
          <p:cNvPr id="163" name="Google Shape;163;p17"/>
          <p:cNvPicPr preferRelativeResize="0"/>
          <p:nvPr/>
        </p:nvPicPr>
        <p:blipFill rotWithShape="1">
          <a:blip r:embed="rId4">
            <a:alphaModFix/>
          </a:blip>
          <a:srcRect b="0" l="0" r="0" t="0"/>
          <a:stretch/>
        </p:blipFill>
        <p:spPr>
          <a:xfrm>
            <a:off x="330350" y="5643501"/>
            <a:ext cx="5004000" cy="932879"/>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7">
  <p:cSld name="Title 7">
    <p:spTree>
      <p:nvGrpSpPr>
        <p:cNvPr id="164" name="Shape 164"/>
        <p:cNvGrpSpPr/>
        <p:nvPr/>
      </p:nvGrpSpPr>
      <p:grpSpPr>
        <a:xfrm>
          <a:off x="0" y="0"/>
          <a:ext cx="0" cy="0"/>
          <a:chOff x="0" y="0"/>
          <a:chExt cx="0" cy="0"/>
        </a:xfrm>
      </p:grpSpPr>
      <p:sp>
        <p:nvSpPr>
          <p:cNvPr id="165" name="Google Shape;165;p18"/>
          <p:cNvSpPr/>
          <p:nvPr>
            <p:ph idx="2" type="pic"/>
          </p:nvPr>
        </p:nvSpPr>
        <p:spPr>
          <a:xfrm>
            <a:off x="4217581" y="0"/>
            <a:ext cx="7974419" cy="6858000"/>
          </a:xfrm>
          <a:prstGeom prst="rect">
            <a:avLst/>
          </a:prstGeom>
          <a:noFill/>
          <a:ln>
            <a:noFill/>
          </a:ln>
        </p:spPr>
      </p:sp>
      <p:pic>
        <p:nvPicPr>
          <p:cNvPr descr="A red rectangular object with black border&#10;&#10;Description automatically generated" id="166" name="Google Shape;166;p18"/>
          <p:cNvPicPr preferRelativeResize="0"/>
          <p:nvPr/>
        </p:nvPicPr>
        <p:blipFill rotWithShape="1">
          <a:blip r:embed="rId2">
            <a:alphaModFix/>
          </a:blip>
          <a:srcRect b="0" l="0" r="0" t="0"/>
          <a:stretch/>
        </p:blipFill>
        <p:spPr>
          <a:xfrm>
            <a:off x="4524374" y="5790611"/>
            <a:ext cx="6419851" cy="1067389"/>
          </a:xfrm>
          <a:prstGeom prst="rect">
            <a:avLst/>
          </a:prstGeom>
          <a:noFill/>
          <a:ln>
            <a:noFill/>
          </a:ln>
        </p:spPr>
      </p:pic>
      <p:sp>
        <p:nvSpPr>
          <p:cNvPr id="167" name="Google Shape;167;p18"/>
          <p:cNvSpPr txBox="1"/>
          <p:nvPr>
            <p:ph type="ctrTitle"/>
          </p:nvPr>
        </p:nvSpPr>
        <p:spPr>
          <a:xfrm>
            <a:off x="604838" y="1376363"/>
            <a:ext cx="5465762" cy="227639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18"/>
          <p:cNvSpPr txBox="1"/>
          <p:nvPr>
            <p:ph idx="1" type="subTitle"/>
          </p:nvPr>
        </p:nvSpPr>
        <p:spPr>
          <a:xfrm>
            <a:off x="604838" y="3990974"/>
            <a:ext cx="4510395" cy="1047751"/>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460A9"/>
              </a:buClr>
              <a:buSzPts val="2000"/>
              <a:buFont typeface="Arial"/>
              <a:buNone/>
              <a:defRPr sz="2000"/>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9" name="Google Shape;169;p18"/>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8"/>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71" name="Google Shape;171;p18"/>
          <p:cNvPicPr preferRelativeResize="0"/>
          <p:nvPr/>
        </p:nvPicPr>
        <p:blipFill rotWithShape="1">
          <a:blip r:embed="rId3">
            <a:alphaModFix/>
          </a:blip>
          <a:srcRect b="0" l="0" r="0" t="0"/>
          <a:stretch/>
        </p:blipFill>
        <p:spPr>
          <a:xfrm>
            <a:off x="8583613" y="6853238"/>
            <a:ext cx="133350" cy="4763"/>
          </a:xfrm>
          <a:prstGeom prst="rect">
            <a:avLst/>
          </a:prstGeom>
          <a:noFill/>
          <a:ln>
            <a:noFill/>
          </a:ln>
        </p:spPr>
      </p:pic>
      <p:pic>
        <p:nvPicPr>
          <p:cNvPr id="172" name="Google Shape;172;p18"/>
          <p:cNvPicPr preferRelativeResize="0"/>
          <p:nvPr/>
        </p:nvPicPr>
        <p:blipFill rotWithShape="1">
          <a:blip r:embed="rId3">
            <a:alphaModFix/>
          </a:blip>
          <a:srcRect b="0" l="0" r="0" t="0"/>
          <a:stretch/>
        </p:blipFill>
        <p:spPr>
          <a:xfrm>
            <a:off x="4487863" y="6853238"/>
            <a:ext cx="133350" cy="4763"/>
          </a:xfrm>
          <a:prstGeom prst="rect">
            <a:avLst/>
          </a:prstGeom>
          <a:noFill/>
          <a:ln>
            <a:noFill/>
          </a:ln>
        </p:spPr>
      </p:pic>
      <p:pic>
        <p:nvPicPr>
          <p:cNvPr id="173" name="Google Shape;173;p18"/>
          <p:cNvPicPr preferRelativeResize="0"/>
          <p:nvPr/>
        </p:nvPicPr>
        <p:blipFill rotWithShape="1">
          <a:blip r:embed="rId4">
            <a:alphaModFix/>
          </a:blip>
          <a:srcRect b="0" l="0" r="0" t="0"/>
          <a:stretch/>
        </p:blipFill>
        <p:spPr>
          <a:xfrm>
            <a:off x="330350" y="5643501"/>
            <a:ext cx="5004000" cy="932879"/>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p:cSld name="Title and Two Content">
    <p:spTree>
      <p:nvGrpSpPr>
        <p:cNvPr id="174" name="Shape 174"/>
        <p:cNvGrpSpPr/>
        <p:nvPr/>
      </p:nvGrpSpPr>
      <p:grpSpPr>
        <a:xfrm>
          <a:off x="0" y="0"/>
          <a:ext cx="0" cy="0"/>
          <a:chOff x="0" y="0"/>
          <a:chExt cx="0" cy="0"/>
        </a:xfrm>
      </p:grpSpPr>
      <p:sp>
        <p:nvSpPr>
          <p:cNvPr id="175" name="Google Shape;175;p19"/>
          <p:cNvSpPr txBox="1"/>
          <p:nvPr>
            <p:ph type="title"/>
          </p:nvPr>
        </p:nvSpPr>
        <p:spPr>
          <a:xfrm>
            <a:off x="604838" y="311086"/>
            <a:ext cx="7364412" cy="106527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020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 name="Google Shape;176;p19"/>
          <p:cNvSpPr txBox="1"/>
          <p:nvPr>
            <p:ph idx="1" type="body"/>
          </p:nvPr>
        </p:nvSpPr>
        <p:spPr>
          <a:xfrm>
            <a:off x="604839" y="1573619"/>
            <a:ext cx="5465762" cy="4477931"/>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460A9"/>
              </a:buClr>
              <a:buSzPts val="1800"/>
              <a:buNone/>
              <a:defRPr/>
            </a:lvl1pPr>
            <a:lvl2pPr indent="-228600" lvl="1" marL="914400" algn="l">
              <a:lnSpc>
                <a:spcPct val="95000"/>
              </a:lnSpc>
              <a:spcBef>
                <a:spcPts val="700"/>
              </a:spcBef>
              <a:spcAft>
                <a:spcPts val="0"/>
              </a:spcAft>
              <a:buClr>
                <a:schemeClr val="dk1"/>
              </a:buClr>
              <a:buSzPts val="1800"/>
              <a:buNone/>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19"/>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19"/>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9" name="Google Shape;179;p19"/>
          <p:cNvSpPr txBox="1"/>
          <p:nvPr>
            <p:ph idx="2" type="body"/>
          </p:nvPr>
        </p:nvSpPr>
        <p:spPr>
          <a:xfrm>
            <a:off x="6310313" y="1573619"/>
            <a:ext cx="5465762" cy="4477931"/>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460A9"/>
              </a:buClr>
              <a:buSzPts val="1800"/>
              <a:buNone/>
              <a:defRPr/>
            </a:lvl1pPr>
            <a:lvl2pPr indent="-228600" lvl="1" marL="914400" algn="l">
              <a:lnSpc>
                <a:spcPct val="95000"/>
              </a:lnSpc>
              <a:spcBef>
                <a:spcPts val="700"/>
              </a:spcBef>
              <a:spcAft>
                <a:spcPts val="0"/>
              </a:spcAft>
              <a:buClr>
                <a:schemeClr val="dk1"/>
              </a:buClr>
              <a:buSzPts val="1800"/>
              <a:buNone/>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19"/>
          <p:cNvSpPr txBox="1"/>
          <p:nvPr>
            <p:ph idx="3" type="body"/>
          </p:nvPr>
        </p:nvSpPr>
        <p:spPr>
          <a:xfrm>
            <a:off x="604838" y="5464175"/>
            <a:ext cx="9267825" cy="587375"/>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900"/>
              <a:buFont typeface="Arial"/>
              <a:buNone/>
              <a:defRPr b="0" sz="900">
                <a:solidFill>
                  <a:schemeClr val="dk1"/>
                </a:solidFill>
              </a:defRPr>
            </a:lvl1pPr>
            <a:lvl2pPr indent="-228600" lvl="1" marL="914400" algn="l">
              <a:lnSpc>
                <a:spcPct val="100000"/>
              </a:lnSpc>
              <a:spcBef>
                <a:spcPts val="0"/>
              </a:spcBef>
              <a:spcAft>
                <a:spcPts val="0"/>
              </a:spcAft>
              <a:buClr>
                <a:schemeClr val="dk1"/>
              </a:buClr>
              <a:buSzPts val="900"/>
              <a:buFont typeface="Arial"/>
              <a:buNone/>
              <a:defRPr b="0" sz="900">
                <a:solidFill>
                  <a:schemeClr val="dk1"/>
                </a:solidFill>
              </a:defRPr>
            </a:lvl2pPr>
            <a:lvl3pPr indent="-228600" lvl="2" marL="1371600" algn="l">
              <a:lnSpc>
                <a:spcPct val="100000"/>
              </a:lnSpc>
              <a:spcBef>
                <a:spcPts val="0"/>
              </a:spcBef>
              <a:spcAft>
                <a:spcPts val="0"/>
              </a:spcAft>
              <a:buSzPts val="900"/>
              <a:buFont typeface="Arial"/>
              <a:buNone/>
              <a:defRPr b="0" sz="900">
                <a:solidFill>
                  <a:schemeClr val="dk1"/>
                </a:solidFill>
              </a:defRPr>
            </a:lvl3pPr>
            <a:lvl4pPr indent="-228600" lvl="3" marL="1828800" algn="l">
              <a:lnSpc>
                <a:spcPct val="100000"/>
              </a:lnSpc>
              <a:spcBef>
                <a:spcPts val="0"/>
              </a:spcBef>
              <a:spcAft>
                <a:spcPts val="0"/>
              </a:spcAft>
              <a:buSzPts val="900"/>
              <a:buFont typeface="Arial"/>
              <a:buNone/>
              <a:defRPr b="0" sz="900">
                <a:solidFill>
                  <a:schemeClr val="dk1"/>
                </a:solidFill>
              </a:defRPr>
            </a:lvl4pPr>
            <a:lvl5pPr indent="-228600" lvl="4" marL="2286000" algn="l">
              <a:lnSpc>
                <a:spcPct val="100000"/>
              </a:lnSpc>
              <a:spcBef>
                <a:spcPts val="0"/>
              </a:spcBef>
              <a:spcAft>
                <a:spcPts val="0"/>
              </a:spcAft>
              <a:buSzPts val="900"/>
              <a:buFont typeface="Arial"/>
              <a:buNone/>
              <a:defRPr b="0" sz="9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81" name="Google Shape;181;p19"/>
          <p:cNvPicPr preferRelativeResize="0"/>
          <p:nvPr/>
        </p:nvPicPr>
        <p:blipFill rotWithShape="1">
          <a:blip r:embed="rId2">
            <a:alphaModFix/>
          </a:blip>
          <a:srcRect b="0" l="0" r="0" t="0"/>
          <a:stretch/>
        </p:blipFill>
        <p:spPr>
          <a:xfrm>
            <a:off x="413385" y="6132510"/>
            <a:ext cx="3438000" cy="64093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ntent">
  <p:cSld name="Title and Three Content">
    <p:spTree>
      <p:nvGrpSpPr>
        <p:cNvPr id="182" name="Shape 182"/>
        <p:cNvGrpSpPr/>
        <p:nvPr/>
      </p:nvGrpSpPr>
      <p:grpSpPr>
        <a:xfrm>
          <a:off x="0" y="0"/>
          <a:ext cx="0" cy="0"/>
          <a:chOff x="0" y="0"/>
          <a:chExt cx="0" cy="0"/>
        </a:xfrm>
      </p:grpSpPr>
      <p:sp>
        <p:nvSpPr>
          <p:cNvPr id="183" name="Google Shape;183;p20"/>
          <p:cNvSpPr txBox="1"/>
          <p:nvPr>
            <p:ph type="title"/>
          </p:nvPr>
        </p:nvSpPr>
        <p:spPr>
          <a:xfrm>
            <a:off x="604838" y="311086"/>
            <a:ext cx="7364412" cy="106527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020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20"/>
          <p:cNvSpPr txBox="1"/>
          <p:nvPr>
            <p:ph idx="1" type="body"/>
          </p:nvPr>
        </p:nvSpPr>
        <p:spPr>
          <a:xfrm>
            <a:off x="604839" y="1573619"/>
            <a:ext cx="3562350" cy="4477931"/>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800"/>
              </a:spcBef>
              <a:spcAft>
                <a:spcPts val="0"/>
              </a:spcAft>
              <a:buClr>
                <a:srgbClr val="0460A9"/>
              </a:buClr>
              <a:buSzPts val="1800"/>
              <a:buFont typeface="Arial"/>
              <a:buNone/>
              <a:defRPr sz="1800"/>
            </a:lvl1pPr>
            <a:lvl2pPr indent="-228600" lvl="1" marL="914400" algn="l">
              <a:lnSpc>
                <a:spcPct val="95000"/>
              </a:lnSpc>
              <a:spcBef>
                <a:spcPts val="600"/>
              </a:spcBef>
              <a:spcAft>
                <a:spcPts val="0"/>
              </a:spcAft>
              <a:buClr>
                <a:schemeClr val="dk1"/>
              </a:buClr>
              <a:buSzPts val="1800"/>
              <a:buFont typeface="Arial"/>
              <a:buNone/>
              <a:defRPr sz="1800"/>
            </a:lvl2pPr>
            <a:lvl3pPr indent="-342900" lvl="2" marL="1371600" algn="l">
              <a:lnSpc>
                <a:spcPct val="95000"/>
              </a:lnSpc>
              <a:spcBef>
                <a:spcPts val="500"/>
              </a:spcBef>
              <a:spcAft>
                <a:spcPts val="0"/>
              </a:spcAft>
              <a:buSzPts val="1800"/>
              <a:buChar char="•"/>
              <a:defRPr sz="1800"/>
            </a:lvl3pPr>
            <a:lvl4pPr indent="-330200" lvl="3" marL="1828800" algn="l">
              <a:lnSpc>
                <a:spcPct val="95000"/>
              </a:lnSpc>
              <a:spcBef>
                <a:spcPts val="500"/>
              </a:spcBef>
              <a:spcAft>
                <a:spcPts val="0"/>
              </a:spcAft>
              <a:buSzPts val="1600"/>
              <a:buChar char="–"/>
              <a:defRPr sz="1600"/>
            </a:lvl4pPr>
            <a:lvl5pPr indent="-330200" lvl="4" marL="2286000" algn="l">
              <a:lnSpc>
                <a:spcPct val="95000"/>
              </a:lnSpc>
              <a:spcBef>
                <a:spcPts val="50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20"/>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0"/>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7" name="Google Shape;187;p20"/>
          <p:cNvSpPr txBox="1"/>
          <p:nvPr>
            <p:ph idx="2" type="body"/>
          </p:nvPr>
        </p:nvSpPr>
        <p:spPr>
          <a:xfrm>
            <a:off x="4406900" y="1573619"/>
            <a:ext cx="3562350" cy="4477931"/>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800"/>
              </a:spcBef>
              <a:spcAft>
                <a:spcPts val="0"/>
              </a:spcAft>
              <a:buClr>
                <a:srgbClr val="0460A9"/>
              </a:buClr>
              <a:buSzPts val="1800"/>
              <a:buFont typeface="Arial"/>
              <a:buNone/>
              <a:defRPr sz="1800"/>
            </a:lvl1pPr>
            <a:lvl2pPr indent="-228600" lvl="1" marL="914400" algn="l">
              <a:lnSpc>
                <a:spcPct val="95000"/>
              </a:lnSpc>
              <a:spcBef>
                <a:spcPts val="600"/>
              </a:spcBef>
              <a:spcAft>
                <a:spcPts val="0"/>
              </a:spcAft>
              <a:buClr>
                <a:schemeClr val="dk1"/>
              </a:buClr>
              <a:buSzPts val="1800"/>
              <a:buFont typeface="Arial"/>
              <a:buNone/>
              <a:defRPr sz="1800"/>
            </a:lvl2pPr>
            <a:lvl3pPr indent="-342900" lvl="2" marL="1371600" algn="l">
              <a:lnSpc>
                <a:spcPct val="95000"/>
              </a:lnSpc>
              <a:spcBef>
                <a:spcPts val="500"/>
              </a:spcBef>
              <a:spcAft>
                <a:spcPts val="0"/>
              </a:spcAft>
              <a:buSzPts val="1800"/>
              <a:buChar char="•"/>
              <a:defRPr sz="1800"/>
            </a:lvl3pPr>
            <a:lvl4pPr indent="-330200" lvl="3" marL="1828800" algn="l">
              <a:lnSpc>
                <a:spcPct val="95000"/>
              </a:lnSpc>
              <a:spcBef>
                <a:spcPts val="500"/>
              </a:spcBef>
              <a:spcAft>
                <a:spcPts val="0"/>
              </a:spcAft>
              <a:buSzPts val="1600"/>
              <a:buChar char="–"/>
              <a:defRPr sz="1600"/>
            </a:lvl4pPr>
            <a:lvl5pPr indent="-330200" lvl="4" marL="2286000" algn="l">
              <a:lnSpc>
                <a:spcPct val="95000"/>
              </a:lnSpc>
              <a:spcBef>
                <a:spcPts val="50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8" name="Google Shape;188;p20"/>
          <p:cNvSpPr txBox="1"/>
          <p:nvPr>
            <p:ph idx="3" type="body"/>
          </p:nvPr>
        </p:nvSpPr>
        <p:spPr>
          <a:xfrm>
            <a:off x="8204626" y="1573619"/>
            <a:ext cx="3562350" cy="4477931"/>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800"/>
              </a:spcBef>
              <a:spcAft>
                <a:spcPts val="0"/>
              </a:spcAft>
              <a:buClr>
                <a:srgbClr val="0460A9"/>
              </a:buClr>
              <a:buSzPts val="1800"/>
              <a:buFont typeface="Arial"/>
              <a:buNone/>
              <a:defRPr sz="1800"/>
            </a:lvl1pPr>
            <a:lvl2pPr indent="-228600" lvl="1" marL="914400" algn="l">
              <a:lnSpc>
                <a:spcPct val="95000"/>
              </a:lnSpc>
              <a:spcBef>
                <a:spcPts val="600"/>
              </a:spcBef>
              <a:spcAft>
                <a:spcPts val="0"/>
              </a:spcAft>
              <a:buClr>
                <a:schemeClr val="dk1"/>
              </a:buClr>
              <a:buSzPts val="1800"/>
              <a:buFont typeface="Arial"/>
              <a:buNone/>
              <a:defRPr sz="1800"/>
            </a:lvl2pPr>
            <a:lvl3pPr indent="-342900" lvl="2" marL="1371600" algn="l">
              <a:lnSpc>
                <a:spcPct val="95000"/>
              </a:lnSpc>
              <a:spcBef>
                <a:spcPts val="500"/>
              </a:spcBef>
              <a:spcAft>
                <a:spcPts val="0"/>
              </a:spcAft>
              <a:buSzPts val="1800"/>
              <a:buChar char="•"/>
              <a:defRPr sz="1800"/>
            </a:lvl3pPr>
            <a:lvl4pPr indent="-330200" lvl="3" marL="1828800" algn="l">
              <a:lnSpc>
                <a:spcPct val="95000"/>
              </a:lnSpc>
              <a:spcBef>
                <a:spcPts val="500"/>
              </a:spcBef>
              <a:spcAft>
                <a:spcPts val="0"/>
              </a:spcAft>
              <a:buSzPts val="1600"/>
              <a:buChar char="–"/>
              <a:defRPr sz="1600"/>
            </a:lvl4pPr>
            <a:lvl5pPr indent="-330200" lvl="4" marL="2286000" algn="l">
              <a:lnSpc>
                <a:spcPct val="95000"/>
              </a:lnSpc>
              <a:spcBef>
                <a:spcPts val="50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9" name="Google Shape;189;p20"/>
          <p:cNvSpPr txBox="1"/>
          <p:nvPr>
            <p:ph idx="4" type="body"/>
          </p:nvPr>
        </p:nvSpPr>
        <p:spPr>
          <a:xfrm>
            <a:off x="604838" y="5464175"/>
            <a:ext cx="9267825" cy="587375"/>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900"/>
              <a:buFont typeface="Arial"/>
              <a:buNone/>
              <a:defRPr b="0" sz="900">
                <a:solidFill>
                  <a:schemeClr val="dk1"/>
                </a:solidFill>
              </a:defRPr>
            </a:lvl1pPr>
            <a:lvl2pPr indent="-228600" lvl="1" marL="914400" algn="l">
              <a:lnSpc>
                <a:spcPct val="100000"/>
              </a:lnSpc>
              <a:spcBef>
                <a:spcPts val="0"/>
              </a:spcBef>
              <a:spcAft>
                <a:spcPts val="0"/>
              </a:spcAft>
              <a:buClr>
                <a:schemeClr val="dk1"/>
              </a:buClr>
              <a:buSzPts val="900"/>
              <a:buFont typeface="Arial"/>
              <a:buNone/>
              <a:defRPr b="0" sz="900">
                <a:solidFill>
                  <a:schemeClr val="dk1"/>
                </a:solidFill>
              </a:defRPr>
            </a:lvl2pPr>
            <a:lvl3pPr indent="-228600" lvl="2" marL="1371600" algn="l">
              <a:lnSpc>
                <a:spcPct val="100000"/>
              </a:lnSpc>
              <a:spcBef>
                <a:spcPts val="0"/>
              </a:spcBef>
              <a:spcAft>
                <a:spcPts val="0"/>
              </a:spcAft>
              <a:buSzPts val="900"/>
              <a:buFont typeface="Arial"/>
              <a:buNone/>
              <a:defRPr b="0" sz="900">
                <a:solidFill>
                  <a:schemeClr val="dk1"/>
                </a:solidFill>
              </a:defRPr>
            </a:lvl3pPr>
            <a:lvl4pPr indent="-228600" lvl="3" marL="1828800" algn="l">
              <a:lnSpc>
                <a:spcPct val="100000"/>
              </a:lnSpc>
              <a:spcBef>
                <a:spcPts val="0"/>
              </a:spcBef>
              <a:spcAft>
                <a:spcPts val="0"/>
              </a:spcAft>
              <a:buSzPts val="900"/>
              <a:buFont typeface="Arial"/>
              <a:buNone/>
              <a:defRPr b="0" sz="900">
                <a:solidFill>
                  <a:schemeClr val="dk1"/>
                </a:solidFill>
              </a:defRPr>
            </a:lvl4pPr>
            <a:lvl5pPr indent="-228600" lvl="4" marL="2286000" algn="l">
              <a:lnSpc>
                <a:spcPct val="100000"/>
              </a:lnSpc>
              <a:spcBef>
                <a:spcPts val="0"/>
              </a:spcBef>
              <a:spcAft>
                <a:spcPts val="0"/>
              </a:spcAft>
              <a:buSzPts val="900"/>
              <a:buFont typeface="Arial"/>
              <a:buNone/>
              <a:defRPr b="0" sz="9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90" name="Google Shape;190;p20"/>
          <p:cNvPicPr preferRelativeResize="0"/>
          <p:nvPr/>
        </p:nvPicPr>
        <p:blipFill rotWithShape="1">
          <a:blip r:embed="rId2">
            <a:alphaModFix/>
          </a:blip>
          <a:srcRect b="0" l="0" r="0" t="0"/>
          <a:stretch/>
        </p:blipFill>
        <p:spPr>
          <a:xfrm>
            <a:off x="413385" y="6132510"/>
            <a:ext cx="3438000" cy="64093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4 (Full Colour)">
  <p:cSld name="Section Divider 4 (Full Colour)">
    <p:spTree>
      <p:nvGrpSpPr>
        <p:cNvPr id="24" name="Shape 24"/>
        <p:cNvGrpSpPr/>
        <p:nvPr/>
      </p:nvGrpSpPr>
      <p:grpSpPr>
        <a:xfrm>
          <a:off x="0" y="0"/>
          <a:ext cx="0" cy="0"/>
          <a:chOff x="0" y="0"/>
          <a:chExt cx="0" cy="0"/>
        </a:xfrm>
      </p:grpSpPr>
      <p:pic>
        <p:nvPicPr>
          <p:cNvPr descr="A colorful circles on a black background&#10;&#10;Description automatically generated" id="25" name="Google Shape;25;p3"/>
          <p:cNvPicPr preferRelativeResize="0"/>
          <p:nvPr/>
        </p:nvPicPr>
        <p:blipFill rotWithShape="1">
          <a:blip r:embed="rId2">
            <a:alphaModFix/>
          </a:blip>
          <a:srcRect b="0" l="0" r="0" t="0"/>
          <a:stretch/>
        </p:blipFill>
        <p:spPr>
          <a:xfrm>
            <a:off x="7429500" y="0"/>
            <a:ext cx="4762500" cy="6858000"/>
          </a:xfrm>
          <a:prstGeom prst="rect">
            <a:avLst/>
          </a:prstGeom>
          <a:noFill/>
          <a:ln>
            <a:noFill/>
          </a:ln>
        </p:spPr>
      </p:pic>
      <p:sp>
        <p:nvSpPr>
          <p:cNvPr id="26" name="Google Shape;26;p3"/>
          <p:cNvSpPr txBox="1"/>
          <p:nvPr>
            <p:ph type="ctrTitle"/>
          </p:nvPr>
        </p:nvSpPr>
        <p:spPr>
          <a:xfrm>
            <a:off x="604838" y="2771408"/>
            <a:ext cx="5040000" cy="114540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subTitle"/>
          </p:nvPr>
        </p:nvSpPr>
        <p:spPr>
          <a:xfrm>
            <a:off x="604838" y="3984591"/>
            <a:ext cx="5040000" cy="777910"/>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460A9"/>
              </a:buClr>
              <a:buSzPts val="2000"/>
              <a:buFont typeface="Arial"/>
              <a:buNone/>
              <a:defRPr sz="2000"/>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3"/>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b="1" i="0" sz="900" u="none" cap="none" strike="noStrike">
                <a:solidFill>
                  <a:schemeClr val="dk1"/>
                </a:solidFill>
                <a:latin typeface="Arial"/>
                <a:ea typeface="Arial"/>
                <a:cs typeface="Arial"/>
                <a:sym typeface="Arial"/>
              </a:defRPr>
            </a:lvl1pPr>
            <a:lvl2pPr indent="0" lvl="1" marL="0" algn="r">
              <a:spcBef>
                <a:spcPts val="0"/>
              </a:spcBef>
              <a:buNone/>
              <a:defRPr b="1" i="0" sz="900" u="none" cap="none" strike="noStrike">
                <a:solidFill>
                  <a:schemeClr val="dk1"/>
                </a:solidFill>
                <a:latin typeface="Arial"/>
                <a:ea typeface="Arial"/>
                <a:cs typeface="Arial"/>
                <a:sym typeface="Arial"/>
              </a:defRPr>
            </a:lvl2pPr>
            <a:lvl3pPr indent="0" lvl="2" marL="0" algn="r">
              <a:spcBef>
                <a:spcPts val="0"/>
              </a:spcBef>
              <a:buNone/>
              <a:defRPr b="1" i="0" sz="900" u="none" cap="none" strike="noStrike">
                <a:solidFill>
                  <a:schemeClr val="dk1"/>
                </a:solidFill>
                <a:latin typeface="Arial"/>
                <a:ea typeface="Arial"/>
                <a:cs typeface="Arial"/>
                <a:sym typeface="Arial"/>
              </a:defRPr>
            </a:lvl3pPr>
            <a:lvl4pPr indent="0" lvl="3" marL="0" algn="r">
              <a:spcBef>
                <a:spcPts val="0"/>
              </a:spcBef>
              <a:buNone/>
              <a:defRPr b="1" i="0" sz="900" u="none" cap="none" strike="noStrike">
                <a:solidFill>
                  <a:schemeClr val="dk1"/>
                </a:solidFill>
                <a:latin typeface="Arial"/>
                <a:ea typeface="Arial"/>
                <a:cs typeface="Arial"/>
                <a:sym typeface="Arial"/>
              </a:defRPr>
            </a:lvl4pPr>
            <a:lvl5pPr indent="0" lvl="4" marL="0" algn="r">
              <a:spcBef>
                <a:spcPts val="0"/>
              </a:spcBef>
              <a:buNone/>
              <a:defRPr b="1" i="0" sz="900" u="none" cap="none" strike="noStrike">
                <a:solidFill>
                  <a:schemeClr val="dk1"/>
                </a:solidFill>
                <a:latin typeface="Arial"/>
                <a:ea typeface="Arial"/>
                <a:cs typeface="Arial"/>
                <a:sym typeface="Arial"/>
              </a:defRPr>
            </a:lvl5pPr>
            <a:lvl6pPr indent="0" lvl="5" marL="0" algn="r">
              <a:spcBef>
                <a:spcPts val="0"/>
              </a:spcBef>
              <a:buNone/>
              <a:defRPr b="1" i="0" sz="900" u="none" cap="none" strike="noStrike">
                <a:solidFill>
                  <a:schemeClr val="dk1"/>
                </a:solidFill>
                <a:latin typeface="Arial"/>
                <a:ea typeface="Arial"/>
                <a:cs typeface="Arial"/>
                <a:sym typeface="Arial"/>
              </a:defRPr>
            </a:lvl6pPr>
            <a:lvl7pPr indent="0" lvl="6" marL="0" algn="r">
              <a:spcBef>
                <a:spcPts val="0"/>
              </a:spcBef>
              <a:buNone/>
              <a:defRPr b="1" i="0" sz="900" u="none" cap="none" strike="noStrike">
                <a:solidFill>
                  <a:schemeClr val="dk1"/>
                </a:solidFill>
                <a:latin typeface="Arial"/>
                <a:ea typeface="Arial"/>
                <a:cs typeface="Arial"/>
                <a:sym typeface="Arial"/>
              </a:defRPr>
            </a:lvl7pPr>
            <a:lvl8pPr indent="0" lvl="7" marL="0" algn="r">
              <a:spcBef>
                <a:spcPts val="0"/>
              </a:spcBef>
              <a:buNone/>
              <a:defRPr b="1" i="0" sz="900" u="none" cap="none" strike="noStrike">
                <a:solidFill>
                  <a:schemeClr val="dk1"/>
                </a:solidFill>
                <a:latin typeface="Arial"/>
                <a:ea typeface="Arial"/>
                <a:cs typeface="Arial"/>
                <a:sym typeface="Arial"/>
              </a:defRPr>
            </a:lvl8pPr>
            <a:lvl9pPr indent="0" lvl="8" marL="0" algn="r">
              <a:spcBef>
                <a:spcPts val="0"/>
              </a:spcBef>
              <a:buNone/>
              <a:defRPr b="1"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30" name="Google Shape;30;p3"/>
          <p:cNvPicPr preferRelativeResize="0"/>
          <p:nvPr/>
        </p:nvPicPr>
        <p:blipFill rotWithShape="1">
          <a:blip r:embed="rId3">
            <a:alphaModFix/>
          </a:blip>
          <a:srcRect b="0" l="0" r="0" t="0"/>
          <a:stretch/>
        </p:blipFill>
        <p:spPr>
          <a:xfrm>
            <a:off x="413385" y="6132510"/>
            <a:ext cx="3438000" cy="640936"/>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ull Width Content" type="obj">
  <p:cSld name="OBJECT">
    <p:spTree>
      <p:nvGrpSpPr>
        <p:cNvPr id="191" name="Shape 191"/>
        <p:cNvGrpSpPr/>
        <p:nvPr/>
      </p:nvGrpSpPr>
      <p:grpSpPr>
        <a:xfrm>
          <a:off x="0" y="0"/>
          <a:ext cx="0" cy="0"/>
          <a:chOff x="0" y="0"/>
          <a:chExt cx="0" cy="0"/>
        </a:xfrm>
      </p:grpSpPr>
      <p:sp>
        <p:nvSpPr>
          <p:cNvPr id="192" name="Google Shape;192;p21"/>
          <p:cNvSpPr txBox="1"/>
          <p:nvPr>
            <p:ph type="title"/>
          </p:nvPr>
        </p:nvSpPr>
        <p:spPr>
          <a:xfrm>
            <a:off x="604838" y="311086"/>
            <a:ext cx="7364412" cy="106527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020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21"/>
          <p:cNvSpPr txBox="1"/>
          <p:nvPr>
            <p:ph idx="1" type="body"/>
          </p:nvPr>
        </p:nvSpPr>
        <p:spPr>
          <a:xfrm>
            <a:off x="604838" y="1573619"/>
            <a:ext cx="11168062" cy="4477931"/>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460A9"/>
              </a:buClr>
              <a:buSzPts val="1800"/>
              <a:buNone/>
              <a:defRPr/>
            </a:lvl1pPr>
            <a:lvl2pPr indent="-228600" lvl="1" marL="914400" algn="l">
              <a:lnSpc>
                <a:spcPct val="95000"/>
              </a:lnSpc>
              <a:spcBef>
                <a:spcPts val="700"/>
              </a:spcBef>
              <a:spcAft>
                <a:spcPts val="0"/>
              </a:spcAft>
              <a:buClr>
                <a:schemeClr val="dk1"/>
              </a:buClr>
              <a:buSzPts val="1800"/>
              <a:buNone/>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p21"/>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21"/>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96" name="Google Shape;196;p21"/>
          <p:cNvPicPr preferRelativeResize="0"/>
          <p:nvPr/>
        </p:nvPicPr>
        <p:blipFill rotWithShape="1">
          <a:blip r:embed="rId2">
            <a:alphaModFix/>
          </a:blip>
          <a:srcRect b="0" l="0" r="0" t="0"/>
          <a:stretch/>
        </p:blipFill>
        <p:spPr>
          <a:xfrm>
            <a:off x="413385" y="6132510"/>
            <a:ext cx="3438000" cy="64093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1 (Full Colour)">
  <p:cSld name="Section Divider 1 (Full Colour)">
    <p:spTree>
      <p:nvGrpSpPr>
        <p:cNvPr id="197" name="Shape 197"/>
        <p:cNvGrpSpPr/>
        <p:nvPr/>
      </p:nvGrpSpPr>
      <p:grpSpPr>
        <a:xfrm>
          <a:off x="0" y="0"/>
          <a:ext cx="0" cy="0"/>
          <a:chOff x="0" y="0"/>
          <a:chExt cx="0" cy="0"/>
        </a:xfrm>
      </p:grpSpPr>
      <p:pic>
        <p:nvPicPr>
          <p:cNvPr descr="A colorful circle with black background&#10;&#10;Description automatically generated with medium confidence" id="198" name="Google Shape;198;p22"/>
          <p:cNvPicPr preferRelativeResize="0"/>
          <p:nvPr/>
        </p:nvPicPr>
        <p:blipFill rotWithShape="1">
          <a:blip r:embed="rId2">
            <a:alphaModFix/>
          </a:blip>
          <a:srcRect b="0" l="0" r="0" t="0"/>
          <a:stretch/>
        </p:blipFill>
        <p:spPr>
          <a:xfrm>
            <a:off x="9626601" y="0"/>
            <a:ext cx="2565399" cy="6858000"/>
          </a:xfrm>
          <a:prstGeom prst="rect">
            <a:avLst/>
          </a:prstGeom>
          <a:noFill/>
          <a:ln>
            <a:noFill/>
          </a:ln>
        </p:spPr>
      </p:pic>
      <p:sp>
        <p:nvSpPr>
          <p:cNvPr id="199" name="Google Shape;199;p22"/>
          <p:cNvSpPr txBox="1"/>
          <p:nvPr>
            <p:ph type="ctrTitle"/>
          </p:nvPr>
        </p:nvSpPr>
        <p:spPr>
          <a:xfrm>
            <a:off x="604838" y="2771408"/>
            <a:ext cx="5040000" cy="114540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0" name="Google Shape;200;p22"/>
          <p:cNvSpPr txBox="1"/>
          <p:nvPr>
            <p:ph idx="1" type="subTitle"/>
          </p:nvPr>
        </p:nvSpPr>
        <p:spPr>
          <a:xfrm>
            <a:off x="604838" y="3984591"/>
            <a:ext cx="5040000" cy="777910"/>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460A9"/>
              </a:buClr>
              <a:buSzPts val="2000"/>
              <a:buFont typeface="Arial"/>
              <a:buNone/>
              <a:defRPr sz="2000"/>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1" name="Google Shape;201;p22"/>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22"/>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b="1" sz="900">
                <a:solidFill>
                  <a:schemeClr val="lt1"/>
                </a:solidFill>
                <a:latin typeface="Arial"/>
                <a:ea typeface="Arial"/>
                <a:cs typeface="Arial"/>
                <a:sym typeface="Arial"/>
              </a:defRPr>
            </a:lvl1pPr>
            <a:lvl2pPr indent="0" lvl="1" marL="0" algn="r">
              <a:spcBef>
                <a:spcPts val="0"/>
              </a:spcBef>
              <a:buNone/>
              <a:defRPr b="1" sz="900">
                <a:solidFill>
                  <a:schemeClr val="lt1"/>
                </a:solidFill>
                <a:latin typeface="Arial"/>
                <a:ea typeface="Arial"/>
                <a:cs typeface="Arial"/>
                <a:sym typeface="Arial"/>
              </a:defRPr>
            </a:lvl2pPr>
            <a:lvl3pPr indent="0" lvl="2" marL="0" algn="r">
              <a:spcBef>
                <a:spcPts val="0"/>
              </a:spcBef>
              <a:buNone/>
              <a:defRPr b="1" sz="900">
                <a:solidFill>
                  <a:schemeClr val="lt1"/>
                </a:solidFill>
                <a:latin typeface="Arial"/>
                <a:ea typeface="Arial"/>
                <a:cs typeface="Arial"/>
                <a:sym typeface="Arial"/>
              </a:defRPr>
            </a:lvl3pPr>
            <a:lvl4pPr indent="0" lvl="3" marL="0" algn="r">
              <a:spcBef>
                <a:spcPts val="0"/>
              </a:spcBef>
              <a:buNone/>
              <a:defRPr b="1" sz="900">
                <a:solidFill>
                  <a:schemeClr val="lt1"/>
                </a:solidFill>
                <a:latin typeface="Arial"/>
                <a:ea typeface="Arial"/>
                <a:cs typeface="Arial"/>
                <a:sym typeface="Arial"/>
              </a:defRPr>
            </a:lvl4pPr>
            <a:lvl5pPr indent="0" lvl="4" marL="0" algn="r">
              <a:spcBef>
                <a:spcPts val="0"/>
              </a:spcBef>
              <a:buNone/>
              <a:defRPr b="1" sz="900">
                <a:solidFill>
                  <a:schemeClr val="lt1"/>
                </a:solidFill>
                <a:latin typeface="Arial"/>
                <a:ea typeface="Arial"/>
                <a:cs typeface="Arial"/>
                <a:sym typeface="Arial"/>
              </a:defRPr>
            </a:lvl5pPr>
            <a:lvl6pPr indent="0" lvl="5" marL="0" algn="r">
              <a:spcBef>
                <a:spcPts val="0"/>
              </a:spcBef>
              <a:buNone/>
              <a:defRPr b="1" sz="900">
                <a:solidFill>
                  <a:schemeClr val="lt1"/>
                </a:solidFill>
                <a:latin typeface="Arial"/>
                <a:ea typeface="Arial"/>
                <a:cs typeface="Arial"/>
                <a:sym typeface="Arial"/>
              </a:defRPr>
            </a:lvl6pPr>
            <a:lvl7pPr indent="0" lvl="6" marL="0" algn="r">
              <a:spcBef>
                <a:spcPts val="0"/>
              </a:spcBef>
              <a:buNone/>
              <a:defRPr b="1" sz="900">
                <a:solidFill>
                  <a:schemeClr val="lt1"/>
                </a:solidFill>
                <a:latin typeface="Arial"/>
                <a:ea typeface="Arial"/>
                <a:cs typeface="Arial"/>
                <a:sym typeface="Arial"/>
              </a:defRPr>
            </a:lvl7pPr>
            <a:lvl8pPr indent="0" lvl="7" marL="0" algn="r">
              <a:spcBef>
                <a:spcPts val="0"/>
              </a:spcBef>
              <a:buNone/>
              <a:defRPr b="1" sz="900">
                <a:solidFill>
                  <a:schemeClr val="lt1"/>
                </a:solidFill>
                <a:latin typeface="Arial"/>
                <a:ea typeface="Arial"/>
                <a:cs typeface="Arial"/>
                <a:sym typeface="Arial"/>
              </a:defRPr>
            </a:lvl8pPr>
            <a:lvl9pPr indent="0" lvl="8" marL="0" algn="r">
              <a:spcBef>
                <a:spcPts val="0"/>
              </a:spcBef>
              <a:buNone/>
              <a:defRPr b="1"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03" name="Google Shape;203;p22"/>
          <p:cNvPicPr preferRelativeResize="0"/>
          <p:nvPr/>
        </p:nvPicPr>
        <p:blipFill rotWithShape="1">
          <a:blip r:embed="rId3">
            <a:alphaModFix/>
          </a:blip>
          <a:srcRect b="0" l="0" r="0" t="0"/>
          <a:stretch/>
        </p:blipFill>
        <p:spPr>
          <a:xfrm>
            <a:off x="413385" y="6132510"/>
            <a:ext cx="3438000" cy="640936"/>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2 (Full Colour)">
  <p:cSld name="Section Divider 2 (Full Colour)">
    <p:spTree>
      <p:nvGrpSpPr>
        <p:cNvPr id="204" name="Shape 204"/>
        <p:cNvGrpSpPr/>
        <p:nvPr/>
      </p:nvGrpSpPr>
      <p:grpSpPr>
        <a:xfrm>
          <a:off x="0" y="0"/>
          <a:ext cx="0" cy="0"/>
          <a:chOff x="0" y="0"/>
          <a:chExt cx="0" cy="0"/>
        </a:xfrm>
      </p:grpSpPr>
      <p:pic>
        <p:nvPicPr>
          <p:cNvPr descr="A colorful circle and a black background&#10;&#10;Description automatically generated" id="205" name="Google Shape;205;p23"/>
          <p:cNvPicPr preferRelativeResize="0"/>
          <p:nvPr/>
        </p:nvPicPr>
        <p:blipFill rotWithShape="1">
          <a:blip r:embed="rId2">
            <a:alphaModFix/>
          </a:blip>
          <a:srcRect b="0" l="0" r="0" t="0"/>
          <a:stretch/>
        </p:blipFill>
        <p:spPr>
          <a:xfrm>
            <a:off x="7810500" y="0"/>
            <a:ext cx="4381500" cy="6858000"/>
          </a:xfrm>
          <a:prstGeom prst="rect">
            <a:avLst/>
          </a:prstGeom>
          <a:noFill/>
          <a:ln>
            <a:noFill/>
          </a:ln>
        </p:spPr>
      </p:pic>
      <p:sp>
        <p:nvSpPr>
          <p:cNvPr id="206" name="Google Shape;206;p23"/>
          <p:cNvSpPr txBox="1"/>
          <p:nvPr>
            <p:ph type="ctrTitle"/>
          </p:nvPr>
        </p:nvSpPr>
        <p:spPr>
          <a:xfrm>
            <a:off x="604838" y="2771408"/>
            <a:ext cx="5040000" cy="114540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 name="Google Shape;207;p23"/>
          <p:cNvSpPr txBox="1"/>
          <p:nvPr>
            <p:ph idx="1" type="subTitle"/>
          </p:nvPr>
        </p:nvSpPr>
        <p:spPr>
          <a:xfrm>
            <a:off x="604838" y="3984591"/>
            <a:ext cx="5040000" cy="777910"/>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460A9"/>
              </a:buClr>
              <a:buSzPts val="2000"/>
              <a:buFont typeface="Arial"/>
              <a:buNone/>
              <a:defRPr sz="2000"/>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8" name="Google Shape;208;p23"/>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23"/>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b="1" sz="900">
                <a:solidFill>
                  <a:schemeClr val="dk1"/>
                </a:solidFill>
                <a:latin typeface="Arial"/>
                <a:ea typeface="Arial"/>
                <a:cs typeface="Arial"/>
                <a:sym typeface="Arial"/>
              </a:defRPr>
            </a:lvl1pPr>
            <a:lvl2pPr indent="0" lvl="1" marL="0" algn="r">
              <a:spcBef>
                <a:spcPts val="0"/>
              </a:spcBef>
              <a:buNone/>
              <a:defRPr b="1" sz="900">
                <a:solidFill>
                  <a:schemeClr val="dk1"/>
                </a:solidFill>
                <a:latin typeface="Arial"/>
                <a:ea typeface="Arial"/>
                <a:cs typeface="Arial"/>
                <a:sym typeface="Arial"/>
              </a:defRPr>
            </a:lvl2pPr>
            <a:lvl3pPr indent="0" lvl="2" marL="0" algn="r">
              <a:spcBef>
                <a:spcPts val="0"/>
              </a:spcBef>
              <a:buNone/>
              <a:defRPr b="1" sz="900">
                <a:solidFill>
                  <a:schemeClr val="dk1"/>
                </a:solidFill>
                <a:latin typeface="Arial"/>
                <a:ea typeface="Arial"/>
                <a:cs typeface="Arial"/>
                <a:sym typeface="Arial"/>
              </a:defRPr>
            </a:lvl3pPr>
            <a:lvl4pPr indent="0" lvl="3" marL="0" algn="r">
              <a:spcBef>
                <a:spcPts val="0"/>
              </a:spcBef>
              <a:buNone/>
              <a:defRPr b="1" sz="900">
                <a:solidFill>
                  <a:schemeClr val="dk1"/>
                </a:solidFill>
                <a:latin typeface="Arial"/>
                <a:ea typeface="Arial"/>
                <a:cs typeface="Arial"/>
                <a:sym typeface="Arial"/>
              </a:defRPr>
            </a:lvl4pPr>
            <a:lvl5pPr indent="0" lvl="4" marL="0" algn="r">
              <a:spcBef>
                <a:spcPts val="0"/>
              </a:spcBef>
              <a:buNone/>
              <a:defRPr b="1" sz="900">
                <a:solidFill>
                  <a:schemeClr val="dk1"/>
                </a:solidFill>
                <a:latin typeface="Arial"/>
                <a:ea typeface="Arial"/>
                <a:cs typeface="Arial"/>
                <a:sym typeface="Arial"/>
              </a:defRPr>
            </a:lvl5pPr>
            <a:lvl6pPr indent="0" lvl="5" marL="0" algn="r">
              <a:spcBef>
                <a:spcPts val="0"/>
              </a:spcBef>
              <a:buNone/>
              <a:defRPr b="1" sz="900">
                <a:solidFill>
                  <a:schemeClr val="dk1"/>
                </a:solidFill>
                <a:latin typeface="Arial"/>
                <a:ea typeface="Arial"/>
                <a:cs typeface="Arial"/>
                <a:sym typeface="Arial"/>
              </a:defRPr>
            </a:lvl6pPr>
            <a:lvl7pPr indent="0" lvl="6" marL="0" algn="r">
              <a:spcBef>
                <a:spcPts val="0"/>
              </a:spcBef>
              <a:buNone/>
              <a:defRPr b="1" sz="900">
                <a:solidFill>
                  <a:schemeClr val="dk1"/>
                </a:solidFill>
                <a:latin typeface="Arial"/>
                <a:ea typeface="Arial"/>
                <a:cs typeface="Arial"/>
                <a:sym typeface="Arial"/>
              </a:defRPr>
            </a:lvl7pPr>
            <a:lvl8pPr indent="0" lvl="7" marL="0" algn="r">
              <a:spcBef>
                <a:spcPts val="0"/>
              </a:spcBef>
              <a:buNone/>
              <a:defRPr b="1" sz="900">
                <a:solidFill>
                  <a:schemeClr val="dk1"/>
                </a:solidFill>
                <a:latin typeface="Arial"/>
                <a:ea typeface="Arial"/>
                <a:cs typeface="Arial"/>
                <a:sym typeface="Arial"/>
              </a:defRPr>
            </a:lvl8pPr>
            <a:lvl9pPr indent="0" lvl="8" marL="0" algn="r">
              <a:spcBef>
                <a:spcPts val="0"/>
              </a:spcBef>
              <a:buNone/>
              <a:defRPr b="1" sz="9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10" name="Google Shape;210;p23"/>
          <p:cNvPicPr preferRelativeResize="0"/>
          <p:nvPr/>
        </p:nvPicPr>
        <p:blipFill rotWithShape="1">
          <a:blip r:embed="rId3">
            <a:alphaModFix/>
          </a:blip>
          <a:srcRect b="0" l="0" r="0" t="0"/>
          <a:stretch/>
        </p:blipFill>
        <p:spPr>
          <a:xfrm>
            <a:off x="413385" y="6132510"/>
            <a:ext cx="3438000" cy="640936"/>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3 (Full Colour)">
  <p:cSld name="Section Divider 3 (Full Colour)">
    <p:spTree>
      <p:nvGrpSpPr>
        <p:cNvPr id="211" name="Shape 211"/>
        <p:cNvGrpSpPr/>
        <p:nvPr/>
      </p:nvGrpSpPr>
      <p:grpSpPr>
        <a:xfrm>
          <a:off x="0" y="0"/>
          <a:ext cx="0" cy="0"/>
          <a:chOff x="0" y="0"/>
          <a:chExt cx="0" cy="0"/>
        </a:xfrm>
      </p:grpSpPr>
      <p:pic>
        <p:nvPicPr>
          <p:cNvPr descr="A colorful circle and circle shapes&#10;&#10;Description automatically generated with medium confidence" id="212" name="Google Shape;212;p24"/>
          <p:cNvPicPr preferRelativeResize="0"/>
          <p:nvPr/>
        </p:nvPicPr>
        <p:blipFill rotWithShape="1">
          <a:blip r:embed="rId2">
            <a:alphaModFix/>
          </a:blip>
          <a:srcRect b="0" l="0" r="0" t="0"/>
          <a:stretch/>
        </p:blipFill>
        <p:spPr>
          <a:xfrm>
            <a:off x="9626601" y="0"/>
            <a:ext cx="2565399" cy="6858000"/>
          </a:xfrm>
          <a:prstGeom prst="rect">
            <a:avLst/>
          </a:prstGeom>
          <a:noFill/>
          <a:ln>
            <a:noFill/>
          </a:ln>
        </p:spPr>
      </p:pic>
      <p:sp>
        <p:nvSpPr>
          <p:cNvPr id="213" name="Google Shape;213;p24"/>
          <p:cNvSpPr txBox="1"/>
          <p:nvPr>
            <p:ph type="ctrTitle"/>
          </p:nvPr>
        </p:nvSpPr>
        <p:spPr>
          <a:xfrm>
            <a:off x="604838" y="2771408"/>
            <a:ext cx="5040000" cy="114540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4" name="Google Shape;214;p24"/>
          <p:cNvSpPr txBox="1"/>
          <p:nvPr>
            <p:ph idx="1" type="subTitle"/>
          </p:nvPr>
        </p:nvSpPr>
        <p:spPr>
          <a:xfrm>
            <a:off x="604838" y="3984591"/>
            <a:ext cx="5040000" cy="777910"/>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460A9"/>
              </a:buClr>
              <a:buSzPts val="2000"/>
              <a:buFont typeface="Arial"/>
              <a:buNone/>
              <a:defRPr sz="2000"/>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5" name="Google Shape;215;p24"/>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24"/>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b="1" sz="900">
                <a:solidFill>
                  <a:schemeClr val="lt1"/>
                </a:solidFill>
                <a:latin typeface="Arial"/>
                <a:ea typeface="Arial"/>
                <a:cs typeface="Arial"/>
                <a:sym typeface="Arial"/>
              </a:defRPr>
            </a:lvl1pPr>
            <a:lvl2pPr indent="0" lvl="1" marL="0" algn="r">
              <a:spcBef>
                <a:spcPts val="0"/>
              </a:spcBef>
              <a:buNone/>
              <a:defRPr b="1" sz="900">
                <a:solidFill>
                  <a:schemeClr val="lt1"/>
                </a:solidFill>
                <a:latin typeface="Arial"/>
                <a:ea typeface="Arial"/>
                <a:cs typeface="Arial"/>
                <a:sym typeface="Arial"/>
              </a:defRPr>
            </a:lvl2pPr>
            <a:lvl3pPr indent="0" lvl="2" marL="0" algn="r">
              <a:spcBef>
                <a:spcPts val="0"/>
              </a:spcBef>
              <a:buNone/>
              <a:defRPr b="1" sz="900">
                <a:solidFill>
                  <a:schemeClr val="lt1"/>
                </a:solidFill>
                <a:latin typeface="Arial"/>
                <a:ea typeface="Arial"/>
                <a:cs typeface="Arial"/>
                <a:sym typeface="Arial"/>
              </a:defRPr>
            </a:lvl3pPr>
            <a:lvl4pPr indent="0" lvl="3" marL="0" algn="r">
              <a:spcBef>
                <a:spcPts val="0"/>
              </a:spcBef>
              <a:buNone/>
              <a:defRPr b="1" sz="900">
                <a:solidFill>
                  <a:schemeClr val="lt1"/>
                </a:solidFill>
                <a:latin typeface="Arial"/>
                <a:ea typeface="Arial"/>
                <a:cs typeface="Arial"/>
                <a:sym typeface="Arial"/>
              </a:defRPr>
            </a:lvl4pPr>
            <a:lvl5pPr indent="0" lvl="4" marL="0" algn="r">
              <a:spcBef>
                <a:spcPts val="0"/>
              </a:spcBef>
              <a:buNone/>
              <a:defRPr b="1" sz="900">
                <a:solidFill>
                  <a:schemeClr val="lt1"/>
                </a:solidFill>
                <a:latin typeface="Arial"/>
                <a:ea typeface="Arial"/>
                <a:cs typeface="Arial"/>
                <a:sym typeface="Arial"/>
              </a:defRPr>
            </a:lvl5pPr>
            <a:lvl6pPr indent="0" lvl="5" marL="0" algn="r">
              <a:spcBef>
                <a:spcPts val="0"/>
              </a:spcBef>
              <a:buNone/>
              <a:defRPr b="1" sz="900">
                <a:solidFill>
                  <a:schemeClr val="lt1"/>
                </a:solidFill>
                <a:latin typeface="Arial"/>
                <a:ea typeface="Arial"/>
                <a:cs typeface="Arial"/>
                <a:sym typeface="Arial"/>
              </a:defRPr>
            </a:lvl6pPr>
            <a:lvl7pPr indent="0" lvl="6" marL="0" algn="r">
              <a:spcBef>
                <a:spcPts val="0"/>
              </a:spcBef>
              <a:buNone/>
              <a:defRPr b="1" sz="900">
                <a:solidFill>
                  <a:schemeClr val="lt1"/>
                </a:solidFill>
                <a:latin typeface="Arial"/>
                <a:ea typeface="Arial"/>
                <a:cs typeface="Arial"/>
                <a:sym typeface="Arial"/>
              </a:defRPr>
            </a:lvl7pPr>
            <a:lvl8pPr indent="0" lvl="7" marL="0" algn="r">
              <a:spcBef>
                <a:spcPts val="0"/>
              </a:spcBef>
              <a:buNone/>
              <a:defRPr b="1" sz="900">
                <a:solidFill>
                  <a:schemeClr val="lt1"/>
                </a:solidFill>
                <a:latin typeface="Arial"/>
                <a:ea typeface="Arial"/>
                <a:cs typeface="Arial"/>
                <a:sym typeface="Arial"/>
              </a:defRPr>
            </a:lvl8pPr>
            <a:lvl9pPr indent="0" lvl="8" marL="0" algn="r">
              <a:spcBef>
                <a:spcPts val="0"/>
              </a:spcBef>
              <a:buNone/>
              <a:defRPr b="1"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17" name="Google Shape;217;p24"/>
          <p:cNvPicPr preferRelativeResize="0"/>
          <p:nvPr/>
        </p:nvPicPr>
        <p:blipFill rotWithShape="1">
          <a:blip r:embed="rId3">
            <a:alphaModFix/>
          </a:blip>
          <a:srcRect b="0" l="0" r="0" t="0"/>
          <a:stretch/>
        </p:blipFill>
        <p:spPr>
          <a:xfrm>
            <a:off x="413385" y="6132510"/>
            <a:ext cx="3438000" cy="640936"/>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1 (Image)">
  <p:cSld name="Section Divider 1 (Image)">
    <p:spTree>
      <p:nvGrpSpPr>
        <p:cNvPr id="218" name="Shape 218"/>
        <p:cNvGrpSpPr/>
        <p:nvPr/>
      </p:nvGrpSpPr>
      <p:grpSpPr>
        <a:xfrm>
          <a:off x="0" y="0"/>
          <a:ext cx="0" cy="0"/>
          <a:chOff x="0" y="0"/>
          <a:chExt cx="0" cy="0"/>
        </a:xfrm>
      </p:grpSpPr>
      <p:sp>
        <p:nvSpPr>
          <p:cNvPr id="219" name="Google Shape;219;p25"/>
          <p:cNvSpPr/>
          <p:nvPr>
            <p:ph idx="2" type="pic"/>
          </p:nvPr>
        </p:nvSpPr>
        <p:spPr>
          <a:xfrm>
            <a:off x="5400676" y="0"/>
            <a:ext cx="6791324" cy="6858000"/>
          </a:xfrm>
          <a:prstGeom prst="rect">
            <a:avLst/>
          </a:prstGeom>
          <a:noFill/>
          <a:ln>
            <a:noFill/>
          </a:ln>
        </p:spPr>
      </p:sp>
      <p:sp>
        <p:nvSpPr>
          <p:cNvPr id="220" name="Google Shape;220;p25"/>
          <p:cNvSpPr txBox="1"/>
          <p:nvPr>
            <p:ph type="ctrTitle"/>
          </p:nvPr>
        </p:nvSpPr>
        <p:spPr>
          <a:xfrm>
            <a:off x="604838" y="2771408"/>
            <a:ext cx="5040000" cy="114540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25"/>
          <p:cNvSpPr txBox="1"/>
          <p:nvPr>
            <p:ph idx="1" type="subTitle"/>
          </p:nvPr>
        </p:nvSpPr>
        <p:spPr>
          <a:xfrm>
            <a:off x="604838" y="3984591"/>
            <a:ext cx="5040000" cy="777910"/>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460A9"/>
              </a:buClr>
              <a:buSzPts val="2000"/>
              <a:buFont typeface="Arial"/>
              <a:buNone/>
              <a:defRPr sz="2000"/>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2" name="Google Shape;222;p25"/>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25"/>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b="1" sz="900">
                <a:solidFill>
                  <a:schemeClr val="dk1"/>
                </a:solidFill>
                <a:latin typeface="Arial"/>
                <a:ea typeface="Arial"/>
                <a:cs typeface="Arial"/>
                <a:sym typeface="Arial"/>
              </a:defRPr>
            </a:lvl1pPr>
            <a:lvl2pPr indent="0" lvl="1" marL="0" algn="r">
              <a:spcBef>
                <a:spcPts val="0"/>
              </a:spcBef>
              <a:buNone/>
              <a:defRPr b="1" sz="900">
                <a:solidFill>
                  <a:schemeClr val="dk1"/>
                </a:solidFill>
                <a:latin typeface="Arial"/>
                <a:ea typeface="Arial"/>
                <a:cs typeface="Arial"/>
                <a:sym typeface="Arial"/>
              </a:defRPr>
            </a:lvl2pPr>
            <a:lvl3pPr indent="0" lvl="2" marL="0" algn="r">
              <a:spcBef>
                <a:spcPts val="0"/>
              </a:spcBef>
              <a:buNone/>
              <a:defRPr b="1" sz="900">
                <a:solidFill>
                  <a:schemeClr val="dk1"/>
                </a:solidFill>
                <a:latin typeface="Arial"/>
                <a:ea typeface="Arial"/>
                <a:cs typeface="Arial"/>
                <a:sym typeface="Arial"/>
              </a:defRPr>
            </a:lvl3pPr>
            <a:lvl4pPr indent="0" lvl="3" marL="0" algn="r">
              <a:spcBef>
                <a:spcPts val="0"/>
              </a:spcBef>
              <a:buNone/>
              <a:defRPr b="1" sz="900">
                <a:solidFill>
                  <a:schemeClr val="dk1"/>
                </a:solidFill>
                <a:latin typeface="Arial"/>
                <a:ea typeface="Arial"/>
                <a:cs typeface="Arial"/>
                <a:sym typeface="Arial"/>
              </a:defRPr>
            </a:lvl4pPr>
            <a:lvl5pPr indent="0" lvl="4" marL="0" algn="r">
              <a:spcBef>
                <a:spcPts val="0"/>
              </a:spcBef>
              <a:buNone/>
              <a:defRPr b="1" sz="900">
                <a:solidFill>
                  <a:schemeClr val="dk1"/>
                </a:solidFill>
                <a:latin typeface="Arial"/>
                <a:ea typeface="Arial"/>
                <a:cs typeface="Arial"/>
                <a:sym typeface="Arial"/>
              </a:defRPr>
            </a:lvl5pPr>
            <a:lvl6pPr indent="0" lvl="5" marL="0" algn="r">
              <a:spcBef>
                <a:spcPts val="0"/>
              </a:spcBef>
              <a:buNone/>
              <a:defRPr b="1" sz="900">
                <a:solidFill>
                  <a:schemeClr val="dk1"/>
                </a:solidFill>
                <a:latin typeface="Arial"/>
                <a:ea typeface="Arial"/>
                <a:cs typeface="Arial"/>
                <a:sym typeface="Arial"/>
              </a:defRPr>
            </a:lvl6pPr>
            <a:lvl7pPr indent="0" lvl="6" marL="0" algn="r">
              <a:spcBef>
                <a:spcPts val="0"/>
              </a:spcBef>
              <a:buNone/>
              <a:defRPr b="1" sz="900">
                <a:solidFill>
                  <a:schemeClr val="dk1"/>
                </a:solidFill>
                <a:latin typeface="Arial"/>
                <a:ea typeface="Arial"/>
                <a:cs typeface="Arial"/>
                <a:sym typeface="Arial"/>
              </a:defRPr>
            </a:lvl7pPr>
            <a:lvl8pPr indent="0" lvl="7" marL="0" algn="r">
              <a:spcBef>
                <a:spcPts val="0"/>
              </a:spcBef>
              <a:buNone/>
              <a:defRPr b="1" sz="900">
                <a:solidFill>
                  <a:schemeClr val="dk1"/>
                </a:solidFill>
                <a:latin typeface="Arial"/>
                <a:ea typeface="Arial"/>
                <a:cs typeface="Arial"/>
                <a:sym typeface="Arial"/>
              </a:defRPr>
            </a:lvl8pPr>
            <a:lvl9pPr indent="0" lvl="8" marL="0" algn="r">
              <a:spcBef>
                <a:spcPts val="0"/>
              </a:spcBef>
              <a:buNone/>
              <a:defRPr b="1" sz="9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24" name="Google Shape;224;p25"/>
          <p:cNvPicPr preferRelativeResize="0"/>
          <p:nvPr/>
        </p:nvPicPr>
        <p:blipFill rotWithShape="1">
          <a:blip r:embed="rId2">
            <a:alphaModFix/>
          </a:blip>
          <a:srcRect b="0" l="0" r="0" t="0"/>
          <a:stretch/>
        </p:blipFill>
        <p:spPr>
          <a:xfrm>
            <a:off x="413385" y="6132510"/>
            <a:ext cx="3438000" cy="640936"/>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2 (Image)">
  <p:cSld name="Section Divider 2 (Image)">
    <p:spTree>
      <p:nvGrpSpPr>
        <p:cNvPr id="225" name="Shape 225"/>
        <p:cNvGrpSpPr/>
        <p:nvPr/>
      </p:nvGrpSpPr>
      <p:grpSpPr>
        <a:xfrm>
          <a:off x="0" y="0"/>
          <a:ext cx="0" cy="0"/>
          <a:chOff x="0" y="0"/>
          <a:chExt cx="0" cy="0"/>
        </a:xfrm>
      </p:grpSpPr>
      <p:sp>
        <p:nvSpPr>
          <p:cNvPr id="226" name="Google Shape;226;p26"/>
          <p:cNvSpPr/>
          <p:nvPr>
            <p:ph idx="2" type="pic"/>
          </p:nvPr>
        </p:nvSpPr>
        <p:spPr>
          <a:xfrm>
            <a:off x="5467351" y="0"/>
            <a:ext cx="6724650" cy="6864344"/>
          </a:xfrm>
          <a:prstGeom prst="rect">
            <a:avLst/>
          </a:prstGeom>
          <a:noFill/>
          <a:ln>
            <a:noFill/>
          </a:ln>
        </p:spPr>
      </p:sp>
      <p:sp>
        <p:nvSpPr>
          <p:cNvPr id="227" name="Google Shape;227;p26"/>
          <p:cNvSpPr txBox="1"/>
          <p:nvPr>
            <p:ph type="ctrTitle"/>
          </p:nvPr>
        </p:nvSpPr>
        <p:spPr>
          <a:xfrm>
            <a:off x="604838" y="2771408"/>
            <a:ext cx="5040000" cy="114540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26"/>
          <p:cNvSpPr txBox="1"/>
          <p:nvPr>
            <p:ph idx="1" type="subTitle"/>
          </p:nvPr>
        </p:nvSpPr>
        <p:spPr>
          <a:xfrm>
            <a:off x="604838" y="3984591"/>
            <a:ext cx="5040000" cy="777910"/>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460A9"/>
              </a:buClr>
              <a:buSzPts val="2000"/>
              <a:buFont typeface="Arial"/>
              <a:buNone/>
              <a:defRPr sz="2000"/>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9" name="Google Shape;229;p26"/>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26"/>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b="1" sz="900">
                <a:solidFill>
                  <a:schemeClr val="dk1"/>
                </a:solidFill>
                <a:latin typeface="Arial"/>
                <a:ea typeface="Arial"/>
                <a:cs typeface="Arial"/>
                <a:sym typeface="Arial"/>
              </a:defRPr>
            </a:lvl1pPr>
            <a:lvl2pPr indent="0" lvl="1" marL="0" algn="r">
              <a:spcBef>
                <a:spcPts val="0"/>
              </a:spcBef>
              <a:buNone/>
              <a:defRPr b="1" sz="900">
                <a:solidFill>
                  <a:schemeClr val="dk1"/>
                </a:solidFill>
                <a:latin typeface="Arial"/>
                <a:ea typeface="Arial"/>
                <a:cs typeface="Arial"/>
                <a:sym typeface="Arial"/>
              </a:defRPr>
            </a:lvl2pPr>
            <a:lvl3pPr indent="0" lvl="2" marL="0" algn="r">
              <a:spcBef>
                <a:spcPts val="0"/>
              </a:spcBef>
              <a:buNone/>
              <a:defRPr b="1" sz="900">
                <a:solidFill>
                  <a:schemeClr val="dk1"/>
                </a:solidFill>
                <a:latin typeface="Arial"/>
                <a:ea typeface="Arial"/>
                <a:cs typeface="Arial"/>
                <a:sym typeface="Arial"/>
              </a:defRPr>
            </a:lvl3pPr>
            <a:lvl4pPr indent="0" lvl="3" marL="0" algn="r">
              <a:spcBef>
                <a:spcPts val="0"/>
              </a:spcBef>
              <a:buNone/>
              <a:defRPr b="1" sz="900">
                <a:solidFill>
                  <a:schemeClr val="dk1"/>
                </a:solidFill>
                <a:latin typeface="Arial"/>
                <a:ea typeface="Arial"/>
                <a:cs typeface="Arial"/>
                <a:sym typeface="Arial"/>
              </a:defRPr>
            </a:lvl4pPr>
            <a:lvl5pPr indent="0" lvl="4" marL="0" algn="r">
              <a:spcBef>
                <a:spcPts val="0"/>
              </a:spcBef>
              <a:buNone/>
              <a:defRPr b="1" sz="900">
                <a:solidFill>
                  <a:schemeClr val="dk1"/>
                </a:solidFill>
                <a:latin typeface="Arial"/>
                <a:ea typeface="Arial"/>
                <a:cs typeface="Arial"/>
                <a:sym typeface="Arial"/>
              </a:defRPr>
            </a:lvl5pPr>
            <a:lvl6pPr indent="0" lvl="5" marL="0" algn="r">
              <a:spcBef>
                <a:spcPts val="0"/>
              </a:spcBef>
              <a:buNone/>
              <a:defRPr b="1" sz="900">
                <a:solidFill>
                  <a:schemeClr val="dk1"/>
                </a:solidFill>
                <a:latin typeface="Arial"/>
                <a:ea typeface="Arial"/>
                <a:cs typeface="Arial"/>
                <a:sym typeface="Arial"/>
              </a:defRPr>
            </a:lvl6pPr>
            <a:lvl7pPr indent="0" lvl="6" marL="0" algn="r">
              <a:spcBef>
                <a:spcPts val="0"/>
              </a:spcBef>
              <a:buNone/>
              <a:defRPr b="1" sz="900">
                <a:solidFill>
                  <a:schemeClr val="dk1"/>
                </a:solidFill>
                <a:latin typeface="Arial"/>
                <a:ea typeface="Arial"/>
                <a:cs typeface="Arial"/>
                <a:sym typeface="Arial"/>
              </a:defRPr>
            </a:lvl7pPr>
            <a:lvl8pPr indent="0" lvl="7" marL="0" algn="r">
              <a:spcBef>
                <a:spcPts val="0"/>
              </a:spcBef>
              <a:buNone/>
              <a:defRPr b="1" sz="900">
                <a:solidFill>
                  <a:schemeClr val="dk1"/>
                </a:solidFill>
                <a:latin typeface="Arial"/>
                <a:ea typeface="Arial"/>
                <a:cs typeface="Arial"/>
                <a:sym typeface="Arial"/>
              </a:defRPr>
            </a:lvl8pPr>
            <a:lvl9pPr indent="0" lvl="8" marL="0" algn="r">
              <a:spcBef>
                <a:spcPts val="0"/>
              </a:spcBef>
              <a:buNone/>
              <a:defRPr b="1" sz="9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31" name="Google Shape;231;p26"/>
          <p:cNvPicPr preferRelativeResize="0"/>
          <p:nvPr/>
        </p:nvPicPr>
        <p:blipFill rotWithShape="1">
          <a:blip r:embed="rId2">
            <a:alphaModFix/>
          </a:blip>
          <a:srcRect b="0" l="0" r="0" t="0"/>
          <a:stretch/>
        </p:blipFill>
        <p:spPr>
          <a:xfrm>
            <a:off x="413385" y="6132510"/>
            <a:ext cx="3438000" cy="640936"/>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3 (Image)">
  <p:cSld name="Section Divider 3 (Image)">
    <p:spTree>
      <p:nvGrpSpPr>
        <p:cNvPr id="232" name="Shape 232"/>
        <p:cNvGrpSpPr/>
        <p:nvPr/>
      </p:nvGrpSpPr>
      <p:grpSpPr>
        <a:xfrm>
          <a:off x="0" y="0"/>
          <a:ext cx="0" cy="0"/>
          <a:chOff x="0" y="0"/>
          <a:chExt cx="0" cy="0"/>
        </a:xfrm>
      </p:grpSpPr>
      <p:sp>
        <p:nvSpPr>
          <p:cNvPr id="233" name="Google Shape;233;p27"/>
          <p:cNvSpPr/>
          <p:nvPr>
            <p:ph idx="2" type="pic"/>
          </p:nvPr>
        </p:nvSpPr>
        <p:spPr>
          <a:xfrm>
            <a:off x="6310313" y="-1"/>
            <a:ext cx="5881687" cy="6863427"/>
          </a:xfrm>
          <a:prstGeom prst="rect">
            <a:avLst/>
          </a:prstGeom>
          <a:noFill/>
          <a:ln>
            <a:noFill/>
          </a:ln>
        </p:spPr>
      </p:sp>
      <p:sp>
        <p:nvSpPr>
          <p:cNvPr id="234" name="Google Shape;234;p27"/>
          <p:cNvSpPr txBox="1"/>
          <p:nvPr>
            <p:ph type="ctrTitle"/>
          </p:nvPr>
        </p:nvSpPr>
        <p:spPr>
          <a:xfrm>
            <a:off x="604838" y="2771408"/>
            <a:ext cx="5040000" cy="114540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5" name="Google Shape;235;p27"/>
          <p:cNvSpPr txBox="1"/>
          <p:nvPr>
            <p:ph idx="1" type="subTitle"/>
          </p:nvPr>
        </p:nvSpPr>
        <p:spPr>
          <a:xfrm>
            <a:off x="604838" y="3984591"/>
            <a:ext cx="5040000" cy="777910"/>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460A9"/>
              </a:buClr>
              <a:buSzPts val="2000"/>
              <a:buFont typeface="Arial"/>
              <a:buNone/>
              <a:defRPr sz="2000"/>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6" name="Google Shape;236;p27"/>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27"/>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b="1" sz="900">
                <a:solidFill>
                  <a:schemeClr val="dk1"/>
                </a:solidFill>
                <a:latin typeface="Arial"/>
                <a:ea typeface="Arial"/>
                <a:cs typeface="Arial"/>
                <a:sym typeface="Arial"/>
              </a:defRPr>
            </a:lvl1pPr>
            <a:lvl2pPr indent="0" lvl="1" marL="0" algn="r">
              <a:spcBef>
                <a:spcPts val="0"/>
              </a:spcBef>
              <a:buNone/>
              <a:defRPr b="1" sz="900">
                <a:solidFill>
                  <a:schemeClr val="dk1"/>
                </a:solidFill>
                <a:latin typeface="Arial"/>
                <a:ea typeface="Arial"/>
                <a:cs typeface="Arial"/>
                <a:sym typeface="Arial"/>
              </a:defRPr>
            </a:lvl2pPr>
            <a:lvl3pPr indent="0" lvl="2" marL="0" algn="r">
              <a:spcBef>
                <a:spcPts val="0"/>
              </a:spcBef>
              <a:buNone/>
              <a:defRPr b="1" sz="900">
                <a:solidFill>
                  <a:schemeClr val="dk1"/>
                </a:solidFill>
                <a:latin typeface="Arial"/>
                <a:ea typeface="Arial"/>
                <a:cs typeface="Arial"/>
                <a:sym typeface="Arial"/>
              </a:defRPr>
            </a:lvl3pPr>
            <a:lvl4pPr indent="0" lvl="3" marL="0" algn="r">
              <a:spcBef>
                <a:spcPts val="0"/>
              </a:spcBef>
              <a:buNone/>
              <a:defRPr b="1" sz="900">
                <a:solidFill>
                  <a:schemeClr val="dk1"/>
                </a:solidFill>
                <a:latin typeface="Arial"/>
                <a:ea typeface="Arial"/>
                <a:cs typeface="Arial"/>
                <a:sym typeface="Arial"/>
              </a:defRPr>
            </a:lvl4pPr>
            <a:lvl5pPr indent="0" lvl="4" marL="0" algn="r">
              <a:spcBef>
                <a:spcPts val="0"/>
              </a:spcBef>
              <a:buNone/>
              <a:defRPr b="1" sz="900">
                <a:solidFill>
                  <a:schemeClr val="dk1"/>
                </a:solidFill>
                <a:latin typeface="Arial"/>
                <a:ea typeface="Arial"/>
                <a:cs typeface="Arial"/>
                <a:sym typeface="Arial"/>
              </a:defRPr>
            </a:lvl5pPr>
            <a:lvl6pPr indent="0" lvl="5" marL="0" algn="r">
              <a:spcBef>
                <a:spcPts val="0"/>
              </a:spcBef>
              <a:buNone/>
              <a:defRPr b="1" sz="900">
                <a:solidFill>
                  <a:schemeClr val="dk1"/>
                </a:solidFill>
                <a:latin typeface="Arial"/>
                <a:ea typeface="Arial"/>
                <a:cs typeface="Arial"/>
                <a:sym typeface="Arial"/>
              </a:defRPr>
            </a:lvl6pPr>
            <a:lvl7pPr indent="0" lvl="6" marL="0" algn="r">
              <a:spcBef>
                <a:spcPts val="0"/>
              </a:spcBef>
              <a:buNone/>
              <a:defRPr b="1" sz="900">
                <a:solidFill>
                  <a:schemeClr val="dk1"/>
                </a:solidFill>
                <a:latin typeface="Arial"/>
                <a:ea typeface="Arial"/>
                <a:cs typeface="Arial"/>
                <a:sym typeface="Arial"/>
              </a:defRPr>
            </a:lvl7pPr>
            <a:lvl8pPr indent="0" lvl="7" marL="0" algn="r">
              <a:spcBef>
                <a:spcPts val="0"/>
              </a:spcBef>
              <a:buNone/>
              <a:defRPr b="1" sz="900">
                <a:solidFill>
                  <a:schemeClr val="dk1"/>
                </a:solidFill>
                <a:latin typeface="Arial"/>
                <a:ea typeface="Arial"/>
                <a:cs typeface="Arial"/>
                <a:sym typeface="Arial"/>
              </a:defRPr>
            </a:lvl8pPr>
            <a:lvl9pPr indent="0" lvl="8" marL="0" algn="r">
              <a:spcBef>
                <a:spcPts val="0"/>
              </a:spcBef>
              <a:buNone/>
              <a:defRPr b="1" sz="9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38" name="Google Shape;238;p27"/>
          <p:cNvPicPr preferRelativeResize="0"/>
          <p:nvPr/>
        </p:nvPicPr>
        <p:blipFill rotWithShape="1">
          <a:blip r:embed="rId2">
            <a:alphaModFix/>
          </a:blip>
          <a:srcRect b="0" l="0" r="0" t="0"/>
          <a:stretch/>
        </p:blipFill>
        <p:spPr>
          <a:xfrm>
            <a:off x="413385" y="6132510"/>
            <a:ext cx="3438000" cy="640936"/>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4 (Image)">
  <p:cSld name="Section Divider 4 (Image)">
    <p:spTree>
      <p:nvGrpSpPr>
        <p:cNvPr id="239" name="Shape 239"/>
        <p:cNvGrpSpPr/>
        <p:nvPr/>
      </p:nvGrpSpPr>
      <p:grpSpPr>
        <a:xfrm>
          <a:off x="0" y="0"/>
          <a:ext cx="0" cy="0"/>
          <a:chOff x="0" y="0"/>
          <a:chExt cx="0" cy="0"/>
        </a:xfrm>
      </p:grpSpPr>
      <p:sp>
        <p:nvSpPr>
          <p:cNvPr id="240" name="Google Shape;240;p28"/>
          <p:cNvSpPr/>
          <p:nvPr>
            <p:ph idx="2" type="pic"/>
          </p:nvPr>
        </p:nvSpPr>
        <p:spPr>
          <a:xfrm>
            <a:off x="5609303" y="0"/>
            <a:ext cx="6582697" cy="6858000"/>
          </a:xfrm>
          <a:prstGeom prst="rect">
            <a:avLst/>
          </a:prstGeom>
          <a:noFill/>
          <a:ln>
            <a:noFill/>
          </a:ln>
        </p:spPr>
      </p:sp>
      <p:sp>
        <p:nvSpPr>
          <p:cNvPr id="241" name="Google Shape;241;p28"/>
          <p:cNvSpPr txBox="1"/>
          <p:nvPr>
            <p:ph type="ctrTitle"/>
          </p:nvPr>
        </p:nvSpPr>
        <p:spPr>
          <a:xfrm>
            <a:off x="604838" y="2771408"/>
            <a:ext cx="5040000" cy="114540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2" name="Google Shape;242;p28"/>
          <p:cNvSpPr txBox="1"/>
          <p:nvPr>
            <p:ph idx="1" type="subTitle"/>
          </p:nvPr>
        </p:nvSpPr>
        <p:spPr>
          <a:xfrm>
            <a:off x="604838" y="3984591"/>
            <a:ext cx="5040000" cy="777910"/>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460A9"/>
              </a:buClr>
              <a:buSzPts val="2000"/>
              <a:buFont typeface="Arial"/>
              <a:buNone/>
              <a:defRPr sz="2000"/>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3" name="Google Shape;243;p28"/>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28"/>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b="1" sz="900">
                <a:solidFill>
                  <a:schemeClr val="dk1"/>
                </a:solidFill>
                <a:latin typeface="Arial"/>
                <a:ea typeface="Arial"/>
                <a:cs typeface="Arial"/>
                <a:sym typeface="Arial"/>
              </a:defRPr>
            </a:lvl1pPr>
            <a:lvl2pPr indent="0" lvl="1" marL="0" algn="r">
              <a:spcBef>
                <a:spcPts val="0"/>
              </a:spcBef>
              <a:buNone/>
              <a:defRPr b="1" sz="900">
                <a:solidFill>
                  <a:schemeClr val="dk1"/>
                </a:solidFill>
                <a:latin typeface="Arial"/>
                <a:ea typeface="Arial"/>
                <a:cs typeface="Arial"/>
                <a:sym typeface="Arial"/>
              </a:defRPr>
            </a:lvl2pPr>
            <a:lvl3pPr indent="0" lvl="2" marL="0" algn="r">
              <a:spcBef>
                <a:spcPts val="0"/>
              </a:spcBef>
              <a:buNone/>
              <a:defRPr b="1" sz="900">
                <a:solidFill>
                  <a:schemeClr val="dk1"/>
                </a:solidFill>
                <a:latin typeface="Arial"/>
                <a:ea typeface="Arial"/>
                <a:cs typeface="Arial"/>
                <a:sym typeface="Arial"/>
              </a:defRPr>
            </a:lvl3pPr>
            <a:lvl4pPr indent="0" lvl="3" marL="0" algn="r">
              <a:spcBef>
                <a:spcPts val="0"/>
              </a:spcBef>
              <a:buNone/>
              <a:defRPr b="1" sz="900">
                <a:solidFill>
                  <a:schemeClr val="dk1"/>
                </a:solidFill>
                <a:latin typeface="Arial"/>
                <a:ea typeface="Arial"/>
                <a:cs typeface="Arial"/>
                <a:sym typeface="Arial"/>
              </a:defRPr>
            </a:lvl4pPr>
            <a:lvl5pPr indent="0" lvl="4" marL="0" algn="r">
              <a:spcBef>
                <a:spcPts val="0"/>
              </a:spcBef>
              <a:buNone/>
              <a:defRPr b="1" sz="900">
                <a:solidFill>
                  <a:schemeClr val="dk1"/>
                </a:solidFill>
                <a:latin typeface="Arial"/>
                <a:ea typeface="Arial"/>
                <a:cs typeface="Arial"/>
                <a:sym typeface="Arial"/>
              </a:defRPr>
            </a:lvl5pPr>
            <a:lvl6pPr indent="0" lvl="5" marL="0" algn="r">
              <a:spcBef>
                <a:spcPts val="0"/>
              </a:spcBef>
              <a:buNone/>
              <a:defRPr b="1" sz="900">
                <a:solidFill>
                  <a:schemeClr val="dk1"/>
                </a:solidFill>
                <a:latin typeface="Arial"/>
                <a:ea typeface="Arial"/>
                <a:cs typeface="Arial"/>
                <a:sym typeface="Arial"/>
              </a:defRPr>
            </a:lvl6pPr>
            <a:lvl7pPr indent="0" lvl="6" marL="0" algn="r">
              <a:spcBef>
                <a:spcPts val="0"/>
              </a:spcBef>
              <a:buNone/>
              <a:defRPr b="1" sz="900">
                <a:solidFill>
                  <a:schemeClr val="dk1"/>
                </a:solidFill>
                <a:latin typeface="Arial"/>
                <a:ea typeface="Arial"/>
                <a:cs typeface="Arial"/>
                <a:sym typeface="Arial"/>
              </a:defRPr>
            </a:lvl7pPr>
            <a:lvl8pPr indent="0" lvl="7" marL="0" algn="r">
              <a:spcBef>
                <a:spcPts val="0"/>
              </a:spcBef>
              <a:buNone/>
              <a:defRPr b="1" sz="900">
                <a:solidFill>
                  <a:schemeClr val="dk1"/>
                </a:solidFill>
                <a:latin typeface="Arial"/>
                <a:ea typeface="Arial"/>
                <a:cs typeface="Arial"/>
                <a:sym typeface="Arial"/>
              </a:defRPr>
            </a:lvl8pPr>
            <a:lvl9pPr indent="0" lvl="8" marL="0" algn="r">
              <a:spcBef>
                <a:spcPts val="0"/>
              </a:spcBef>
              <a:buNone/>
              <a:defRPr b="1" sz="9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45" name="Google Shape;245;p28"/>
          <p:cNvPicPr preferRelativeResize="0"/>
          <p:nvPr/>
        </p:nvPicPr>
        <p:blipFill rotWithShape="1">
          <a:blip r:embed="rId2">
            <a:alphaModFix/>
          </a:blip>
          <a:srcRect b="0" l="0" r="0" t="0"/>
          <a:stretch/>
        </p:blipFill>
        <p:spPr>
          <a:xfrm>
            <a:off x="413385" y="6132510"/>
            <a:ext cx="3438000" cy="640936"/>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5 (Image)">
  <p:cSld name="Section Divider 5 (Image)">
    <p:spTree>
      <p:nvGrpSpPr>
        <p:cNvPr id="246" name="Shape 246"/>
        <p:cNvGrpSpPr/>
        <p:nvPr/>
      </p:nvGrpSpPr>
      <p:grpSpPr>
        <a:xfrm>
          <a:off x="0" y="0"/>
          <a:ext cx="0" cy="0"/>
          <a:chOff x="0" y="0"/>
          <a:chExt cx="0" cy="0"/>
        </a:xfrm>
      </p:grpSpPr>
      <p:sp>
        <p:nvSpPr>
          <p:cNvPr id="247" name="Google Shape;247;p29"/>
          <p:cNvSpPr/>
          <p:nvPr>
            <p:ph idx="2" type="pic"/>
          </p:nvPr>
        </p:nvSpPr>
        <p:spPr>
          <a:xfrm>
            <a:off x="6147203" y="0"/>
            <a:ext cx="6044798" cy="6858000"/>
          </a:xfrm>
          <a:prstGeom prst="rect">
            <a:avLst/>
          </a:prstGeom>
          <a:noFill/>
          <a:ln>
            <a:noFill/>
          </a:ln>
        </p:spPr>
      </p:sp>
      <p:sp>
        <p:nvSpPr>
          <p:cNvPr id="248" name="Google Shape;248;p29"/>
          <p:cNvSpPr txBox="1"/>
          <p:nvPr>
            <p:ph type="ctrTitle"/>
          </p:nvPr>
        </p:nvSpPr>
        <p:spPr>
          <a:xfrm>
            <a:off x="604838" y="2771408"/>
            <a:ext cx="5040000" cy="114540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29"/>
          <p:cNvSpPr txBox="1"/>
          <p:nvPr>
            <p:ph idx="1" type="subTitle"/>
          </p:nvPr>
        </p:nvSpPr>
        <p:spPr>
          <a:xfrm>
            <a:off x="604838" y="3984591"/>
            <a:ext cx="5040000" cy="777910"/>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460A9"/>
              </a:buClr>
              <a:buSzPts val="2000"/>
              <a:buFont typeface="Arial"/>
              <a:buNone/>
              <a:defRPr sz="2000"/>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0" name="Google Shape;250;p29"/>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29"/>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b="1" sz="900">
                <a:solidFill>
                  <a:schemeClr val="dk1"/>
                </a:solidFill>
                <a:latin typeface="Arial"/>
                <a:ea typeface="Arial"/>
                <a:cs typeface="Arial"/>
                <a:sym typeface="Arial"/>
              </a:defRPr>
            </a:lvl1pPr>
            <a:lvl2pPr indent="0" lvl="1" marL="0" algn="r">
              <a:spcBef>
                <a:spcPts val="0"/>
              </a:spcBef>
              <a:buNone/>
              <a:defRPr b="1" sz="900">
                <a:solidFill>
                  <a:schemeClr val="dk1"/>
                </a:solidFill>
                <a:latin typeface="Arial"/>
                <a:ea typeface="Arial"/>
                <a:cs typeface="Arial"/>
                <a:sym typeface="Arial"/>
              </a:defRPr>
            </a:lvl2pPr>
            <a:lvl3pPr indent="0" lvl="2" marL="0" algn="r">
              <a:spcBef>
                <a:spcPts val="0"/>
              </a:spcBef>
              <a:buNone/>
              <a:defRPr b="1" sz="900">
                <a:solidFill>
                  <a:schemeClr val="dk1"/>
                </a:solidFill>
                <a:latin typeface="Arial"/>
                <a:ea typeface="Arial"/>
                <a:cs typeface="Arial"/>
                <a:sym typeface="Arial"/>
              </a:defRPr>
            </a:lvl3pPr>
            <a:lvl4pPr indent="0" lvl="3" marL="0" algn="r">
              <a:spcBef>
                <a:spcPts val="0"/>
              </a:spcBef>
              <a:buNone/>
              <a:defRPr b="1" sz="900">
                <a:solidFill>
                  <a:schemeClr val="dk1"/>
                </a:solidFill>
                <a:latin typeface="Arial"/>
                <a:ea typeface="Arial"/>
                <a:cs typeface="Arial"/>
                <a:sym typeface="Arial"/>
              </a:defRPr>
            </a:lvl4pPr>
            <a:lvl5pPr indent="0" lvl="4" marL="0" algn="r">
              <a:spcBef>
                <a:spcPts val="0"/>
              </a:spcBef>
              <a:buNone/>
              <a:defRPr b="1" sz="900">
                <a:solidFill>
                  <a:schemeClr val="dk1"/>
                </a:solidFill>
                <a:latin typeface="Arial"/>
                <a:ea typeface="Arial"/>
                <a:cs typeface="Arial"/>
                <a:sym typeface="Arial"/>
              </a:defRPr>
            </a:lvl5pPr>
            <a:lvl6pPr indent="0" lvl="5" marL="0" algn="r">
              <a:spcBef>
                <a:spcPts val="0"/>
              </a:spcBef>
              <a:buNone/>
              <a:defRPr b="1" sz="900">
                <a:solidFill>
                  <a:schemeClr val="dk1"/>
                </a:solidFill>
                <a:latin typeface="Arial"/>
                <a:ea typeface="Arial"/>
                <a:cs typeface="Arial"/>
                <a:sym typeface="Arial"/>
              </a:defRPr>
            </a:lvl6pPr>
            <a:lvl7pPr indent="0" lvl="6" marL="0" algn="r">
              <a:spcBef>
                <a:spcPts val="0"/>
              </a:spcBef>
              <a:buNone/>
              <a:defRPr b="1" sz="900">
                <a:solidFill>
                  <a:schemeClr val="dk1"/>
                </a:solidFill>
                <a:latin typeface="Arial"/>
                <a:ea typeface="Arial"/>
                <a:cs typeface="Arial"/>
                <a:sym typeface="Arial"/>
              </a:defRPr>
            </a:lvl7pPr>
            <a:lvl8pPr indent="0" lvl="7" marL="0" algn="r">
              <a:spcBef>
                <a:spcPts val="0"/>
              </a:spcBef>
              <a:buNone/>
              <a:defRPr b="1" sz="900">
                <a:solidFill>
                  <a:schemeClr val="dk1"/>
                </a:solidFill>
                <a:latin typeface="Arial"/>
                <a:ea typeface="Arial"/>
                <a:cs typeface="Arial"/>
                <a:sym typeface="Arial"/>
              </a:defRPr>
            </a:lvl8pPr>
            <a:lvl9pPr indent="0" lvl="8" marL="0" algn="r">
              <a:spcBef>
                <a:spcPts val="0"/>
              </a:spcBef>
              <a:buNone/>
              <a:defRPr b="1" sz="9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52" name="Google Shape;252;p29"/>
          <p:cNvPicPr preferRelativeResize="0"/>
          <p:nvPr/>
        </p:nvPicPr>
        <p:blipFill rotWithShape="1">
          <a:blip r:embed="rId2">
            <a:alphaModFix/>
          </a:blip>
          <a:srcRect b="0" l="0" r="0" t="0"/>
          <a:stretch/>
        </p:blipFill>
        <p:spPr>
          <a:xfrm>
            <a:off x="413385" y="6132510"/>
            <a:ext cx="3438000" cy="640936"/>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mp; Image [Right]">
  <p:cSld name="Title, Text &amp; Image [Right]">
    <p:spTree>
      <p:nvGrpSpPr>
        <p:cNvPr id="253" name="Shape 253"/>
        <p:cNvGrpSpPr/>
        <p:nvPr/>
      </p:nvGrpSpPr>
      <p:grpSpPr>
        <a:xfrm>
          <a:off x="0" y="0"/>
          <a:ext cx="0" cy="0"/>
          <a:chOff x="0" y="0"/>
          <a:chExt cx="0" cy="0"/>
        </a:xfrm>
      </p:grpSpPr>
      <p:pic>
        <p:nvPicPr>
          <p:cNvPr descr="A black and orange gradient&#10;&#10;Description automatically generated" id="254" name="Google Shape;254;p30"/>
          <p:cNvPicPr preferRelativeResize="0"/>
          <p:nvPr/>
        </p:nvPicPr>
        <p:blipFill rotWithShape="1">
          <a:blip r:embed="rId2">
            <a:alphaModFix/>
          </a:blip>
          <a:srcRect b="0" l="0" r="0" t="0"/>
          <a:stretch/>
        </p:blipFill>
        <p:spPr>
          <a:xfrm>
            <a:off x="9338310" y="4267245"/>
            <a:ext cx="2868930" cy="2615879"/>
          </a:xfrm>
          <a:prstGeom prst="rect">
            <a:avLst/>
          </a:prstGeom>
          <a:noFill/>
          <a:ln>
            <a:noFill/>
          </a:ln>
        </p:spPr>
      </p:pic>
      <p:sp>
        <p:nvSpPr>
          <p:cNvPr id="255" name="Google Shape;255;p30"/>
          <p:cNvSpPr/>
          <p:nvPr>
            <p:ph idx="2" type="pic"/>
          </p:nvPr>
        </p:nvSpPr>
        <p:spPr>
          <a:xfrm>
            <a:off x="6343611" y="0"/>
            <a:ext cx="5848390" cy="6858000"/>
          </a:xfrm>
          <a:prstGeom prst="rect">
            <a:avLst/>
          </a:prstGeom>
          <a:noFill/>
          <a:ln>
            <a:noFill/>
          </a:ln>
        </p:spPr>
      </p:sp>
      <p:sp>
        <p:nvSpPr>
          <p:cNvPr id="256" name="Google Shape;256;p30"/>
          <p:cNvSpPr txBox="1"/>
          <p:nvPr>
            <p:ph type="title"/>
          </p:nvPr>
        </p:nvSpPr>
        <p:spPr>
          <a:xfrm>
            <a:off x="604838" y="311086"/>
            <a:ext cx="4770000" cy="106527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020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7" name="Google Shape;257;p30"/>
          <p:cNvSpPr txBox="1"/>
          <p:nvPr>
            <p:ph idx="1" type="body"/>
          </p:nvPr>
        </p:nvSpPr>
        <p:spPr>
          <a:xfrm>
            <a:off x="604839" y="1573619"/>
            <a:ext cx="4770000" cy="4477931"/>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460A9"/>
              </a:buClr>
              <a:buSzPts val="1800"/>
              <a:buNone/>
              <a:defRPr/>
            </a:lvl1pPr>
            <a:lvl2pPr indent="-228600" lvl="1" marL="914400" algn="l">
              <a:lnSpc>
                <a:spcPct val="95000"/>
              </a:lnSpc>
              <a:spcBef>
                <a:spcPts val="700"/>
              </a:spcBef>
              <a:spcAft>
                <a:spcPts val="0"/>
              </a:spcAft>
              <a:buClr>
                <a:schemeClr val="dk1"/>
              </a:buClr>
              <a:buSzPts val="1800"/>
              <a:buNone/>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8" name="Google Shape;258;p30"/>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9" name="Google Shape;259;p30"/>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60" name="Google Shape;260;p30"/>
          <p:cNvSpPr txBox="1"/>
          <p:nvPr>
            <p:ph idx="3" type="body"/>
          </p:nvPr>
        </p:nvSpPr>
        <p:spPr>
          <a:xfrm>
            <a:off x="10101263" y="5823685"/>
            <a:ext cx="1837784" cy="51112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2068"/>
              </a:buClr>
              <a:buSzPts val="1000"/>
              <a:buFont typeface="Arial"/>
              <a:buNone/>
              <a:defRPr sz="1000">
                <a:solidFill>
                  <a:srgbClr val="002068"/>
                </a:solidFill>
              </a:defRPr>
            </a:lvl1pPr>
            <a:lvl2pPr indent="-228600" lvl="1" marL="914400" algn="l">
              <a:lnSpc>
                <a:spcPct val="100000"/>
              </a:lnSpc>
              <a:spcBef>
                <a:spcPts val="0"/>
              </a:spcBef>
              <a:spcAft>
                <a:spcPts val="0"/>
              </a:spcAft>
              <a:buClr>
                <a:srgbClr val="002068"/>
              </a:buClr>
              <a:buSzPts val="1000"/>
              <a:buFont typeface="Arial"/>
              <a:buNone/>
              <a:defRPr sz="1000">
                <a:solidFill>
                  <a:srgbClr val="002068"/>
                </a:solidFill>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1" name="Google Shape;261;p30"/>
          <p:cNvSpPr txBox="1"/>
          <p:nvPr>
            <p:ph idx="4" type="body"/>
          </p:nvPr>
        </p:nvSpPr>
        <p:spPr>
          <a:xfrm>
            <a:off x="604839" y="5464175"/>
            <a:ext cx="4770000" cy="587375"/>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900"/>
              <a:buFont typeface="Arial"/>
              <a:buNone/>
              <a:defRPr b="0" sz="900">
                <a:solidFill>
                  <a:schemeClr val="dk1"/>
                </a:solidFill>
              </a:defRPr>
            </a:lvl1pPr>
            <a:lvl2pPr indent="-228600" lvl="1" marL="914400" algn="l">
              <a:lnSpc>
                <a:spcPct val="100000"/>
              </a:lnSpc>
              <a:spcBef>
                <a:spcPts val="0"/>
              </a:spcBef>
              <a:spcAft>
                <a:spcPts val="0"/>
              </a:spcAft>
              <a:buClr>
                <a:schemeClr val="dk1"/>
              </a:buClr>
              <a:buSzPts val="900"/>
              <a:buFont typeface="Arial"/>
              <a:buNone/>
              <a:defRPr b="0" sz="900">
                <a:solidFill>
                  <a:schemeClr val="dk1"/>
                </a:solidFill>
              </a:defRPr>
            </a:lvl2pPr>
            <a:lvl3pPr indent="-228600" lvl="2" marL="1371600" algn="l">
              <a:lnSpc>
                <a:spcPct val="100000"/>
              </a:lnSpc>
              <a:spcBef>
                <a:spcPts val="0"/>
              </a:spcBef>
              <a:spcAft>
                <a:spcPts val="0"/>
              </a:spcAft>
              <a:buSzPts val="900"/>
              <a:buFont typeface="Arial"/>
              <a:buNone/>
              <a:defRPr b="0" sz="900">
                <a:solidFill>
                  <a:schemeClr val="dk1"/>
                </a:solidFill>
              </a:defRPr>
            </a:lvl3pPr>
            <a:lvl4pPr indent="-228600" lvl="3" marL="1828800" algn="l">
              <a:lnSpc>
                <a:spcPct val="100000"/>
              </a:lnSpc>
              <a:spcBef>
                <a:spcPts val="0"/>
              </a:spcBef>
              <a:spcAft>
                <a:spcPts val="0"/>
              </a:spcAft>
              <a:buSzPts val="900"/>
              <a:buFont typeface="Arial"/>
              <a:buNone/>
              <a:defRPr b="0" sz="900">
                <a:solidFill>
                  <a:schemeClr val="dk1"/>
                </a:solidFill>
              </a:defRPr>
            </a:lvl4pPr>
            <a:lvl5pPr indent="-228600" lvl="4" marL="2286000" algn="l">
              <a:lnSpc>
                <a:spcPct val="100000"/>
              </a:lnSpc>
              <a:spcBef>
                <a:spcPts val="0"/>
              </a:spcBef>
              <a:spcAft>
                <a:spcPts val="0"/>
              </a:spcAft>
              <a:buSzPts val="900"/>
              <a:buFont typeface="Arial"/>
              <a:buNone/>
              <a:defRPr b="0" sz="9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62" name="Google Shape;262;p30"/>
          <p:cNvPicPr preferRelativeResize="0"/>
          <p:nvPr/>
        </p:nvPicPr>
        <p:blipFill rotWithShape="1">
          <a:blip r:embed="rId3">
            <a:alphaModFix/>
          </a:blip>
          <a:srcRect b="0" l="0" r="0" t="0"/>
          <a:stretch/>
        </p:blipFill>
        <p:spPr>
          <a:xfrm>
            <a:off x="413385" y="6132510"/>
            <a:ext cx="3438000" cy="64093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b="0" l="0" r="0" t="0"/>
          <a:stretch/>
        </p:blipFill>
        <p:spPr>
          <a:xfrm>
            <a:off x="413385" y="6132510"/>
            <a:ext cx="3438000" cy="640936"/>
          </a:xfrm>
          <a:prstGeom prst="rect">
            <a:avLst/>
          </a:prstGeom>
          <a:noFill/>
          <a:ln>
            <a:noFill/>
          </a:ln>
        </p:spPr>
      </p:pic>
      <p:sp>
        <p:nvSpPr>
          <p:cNvPr id="33" name="Google Shape;33;p4"/>
          <p:cNvSpPr txBox="1"/>
          <p:nvPr>
            <p:ph type="title"/>
          </p:nvPr>
        </p:nvSpPr>
        <p:spPr>
          <a:xfrm>
            <a:off x="604838" y="311086"/>
            <a:ext cx="7364412" cy="106527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020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4838" y="1573619"/>
            <a:ext cx="9267825" cy="4477931"/>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460A9"/>
              </a:buClr>
              <a:buSzPts val="1800"/>
              <a:buNone/>
              <a:defRPr/>
            </a:lvl1pPr>
            <a:lvl2pPr indent="-228600" lvl="1" marL="914400" algn="l">
              <a:lnSpc>
                <a:spcPct val="95000"/>
              </a:lnSpc>
              <a:spcBef>
                <a:spcPts val="700"/>
              </a:spcBef>
              <a:spcAft>
                <a:spcPts val="0"/>
              </a:spcAft>
              <a:buClr>
                <a:schemeClr val="dk1"/>
              </a:buClr>
              <a:buSzPts val="1800"/>
              <a:buNone/>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4"/>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4"/>
          <p:cNvSpPr txBox="1"/>
          <p:nvPr>
            <p:ph idx="2" type="body"/>
          </p:nvPr>
        </p:nvSpPr>
        <p:spPr>
          <a:xfrm>
            <a:off x="604838" y="5464175"/>
            <a:ext cx="9267825" cy="587375"/>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900"/>
              <a:buFont typeface="Arial"/>
              <a:buNone/>
              <a:defRPr b="0" sz="900">
                <a:solidFill>
                  <a:schemeClr val="dk1"/>
                </a:solidFill>
              </a:defRPr>
            </a:lvl1pPr>
            <a:lvl2pPr indent="-228600" lvl="1" marL="914400" algn="l">
              <a:lnSpc>
                <a:spcPct val="100000"/>
              </a:lnSpc>
              <a:spcBef>
                <a:spcPts val="0"/>
              </a:spcBef>
              <a:spcAft>
                <a:spcPts val="0"/>
              </a:spcAft>
              <a:buClr>
                <a:schemeClr val="dk1"/>
              </a:buClr>
              <a:buSzPts val="900"/>
              <a:buFont typeface="Arial"/>
              <a:buNone/>
              <a:defRPr b="0" sz="900">
                <a:solidFill>
                  <a:schemeClr val="dk1"/>
                </a:solidFill>
              </a:defRPr>
            </a:lvl2pPr>
            <a:lvl3pPr indent="-228600" lvl="2" marL="1371600" algn="l">
              <a:lnSpc>
                <a:spcPct val="100000"/>
              </a:lnSpc>
              <a:spcBef>
                <a:spcPts val="0"/>
              </a:spcBef>
              <a:spcAft>
                <a:spcPts val="0"/>
              </a:spcAft>
              <a:buSzPts val="900"/>
              <a:buFont typeface="Arial"/>
              <a:buNone/>
              <a:defRPr b="0" sz="900">
                <a:solidFill>
                  <a:schemeClr val="dk1"/>
                </a:solidFill>
              </a:defRPr>
            </a:lvl3pPr>
            <a:lvl4pPr indent="-228600" lvl="3" marL="1828800" algn="l">
              <a:lnSpc>
                <a:spcPct val="100000"/>
              </a:lnSpc>
              <a:spcBef>
                <a:spcPts val="0"/>
              </a:spcBef>
              <a:spcAft>
                <a:spcPts val="0"/>
              </a:spcAft>
              <a:buSzPts val="900"/>
              <a:buFont typeface="Arial"/>
              <a:buNone/>
              <a:defRPr b="0" sz="900">
                <a:solidFill>
                  <a:schemeClr val="dk1"/>
                </a:solidFill>
              </a:defRPr>
            </a:lvl4pPr>
            <a:lvl5pPr indent="-228600" lvl="4" marL="2286000" algn="l">
              <a:lnSpc>
                <a:spcPct val="100000"/>
              </a:lnSpc>
              <a:spcBef>
                <a:spcPts val="0"/>
              </a:spcBef>
              <a:spcAft>
                <a:spcPts val="0"/>
              </a:spcAft>
              <a:buSzPts val="900"/>
              <a:buFont typeface="Arial"/>
              <a:buNone/>
              <a:defRPr b="0" sz="9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Image">
  <p:cSld name="Title and One Image">
    <p:spTree>
      <p:nvGrpSpPr>
        <p:cNvPr id="263" name="Shape 263"/>
        <p:cNvGrpSpPr/>
        <p:nvPr/>
      </p:nvGrpSpPr>
      <p:grpSpPr>
        <a:xfrm>
          <a:off x="0" y="0"/>
          <a:ext cx="0" cy="0"/>
          <a:chOff x="0" y="0"/>
          <a:chExt cx="0" cy="0"/>
        </a:xfrm>
      </p:grpSpPr>
      <p:pic>
        <p:nvPicPr>
          <p:cNvPr descr="A yellow and orange gradient&#10;&#10;Description automatically generated" id="264" name="Google Shape;264;p31"/>
          <p:cNvPicPr preferRelativeResize="0"/>
          <p:nvPr/>
        </p:nvPicPr>
        <p:blipFill rotWithShape="1">
          <a:blip r:embed="rId2">
            <a:alphaModFix/>
          </a:blip>
          <a:srcRect b="0" l="0" r="0" t="0"/>
          <a:stretch/>
        </p:blipFill>
        <p:spPr>
          <a:xfrm>
            <a:off x="8635365" y="3952078"/>
            <a:ext cx="3189242" cy="2136483"/>
          </a:xfrm>
          <a:prstGeom prst="rect">
            <a:avLst/>
          </a:prstGeom>
          <a:noFill/>
          <a:ln>
            <a:noFill/>
          </a:ln>
        </p:spPr>
      </p:pic>
      <p:sp>
        <p:nvSpPr>
          <p:cNvPr id="265" name="Google Shape;265;p31"/>
          <p:cNvSpPr txBox="1"/>
          <p:nvPr>
            <p:ph type="title"/>
          </p:nvPr>
        </p:nvSpPr>
        <p:spPr>
          <a:xfrm>
            <a:off x="604838" y="311086"/>
            <a:ext cx="7364412" cy="106527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020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6" name="Google Shape;266;p31"/>
          <p:cNvSpPr txBox="1"/>
          <p:nvPr>
            <p:ph idx="1" type="body"/>
          </p:nvPr>
        </p:nvSpPr>
        <p:spPr>
          <a:xfrm>
            <a:off x="604839" y="1573620"/>
            <a:ext cx="5465762" cy="355738"/>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460A9"/>
              </a:buClr>
              <a:buSzPts val="1800"/>
              <a:buNone/>
              <a:defRPr/>
            </a:lvl1pPr>
            <a:lvl2pPr indent="-228600" lvl="1" marL="914400" algn="l">
              <a:lnSpc>
                <a:spcPct val="95000"/>
              </a:lnSpc>
              <a:spcBef>
                <a:spcPts val="700"/>
              </a:spcBef>
              <a:spcAft>
                <a:spcPts val="0"/>
              </a:spcAft>
              <a:buClr>
                <a:schemeClr val="dk1"/>
              </a:buClr>
              <a:buSzPts val="1800"/>
              <a:buNone/>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31"/>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31"/>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69" name="Google Shape;269;p31"/>
          <p:cNvSpPr txBox="1"/>
          <p:nvPr>
            <p:ph idx="2" type="body"/>
          </p:nvPr>
        </p:nvSpPr>
        <p:spPr>
          <a:xfrm>
            <a:off x="9872663" y="4848225"/>
            <a:ext cx="1760013" cy="79819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2068"/>
              </a:buClr>
              <a:buSzPts val="1000"/>
              <a:buFont typeface="Arial"/>
              <a:buNone/>
              <a:defRPr sz="1000">
                <a:solidFill>
                  <a:srgbClr val="002068"/>
                </a:solidFill>
              </a:defRPr>
            </a:lvl1pPr>
            <a:lvl2pPr indent="-228600" lvl="1" marL="914400" algn="l">
              <a:lnSpc>
                <a:spcPct val="100000"/>
              </a:lnSpc>
              <a:spcBef>
                <a:spcPts val="0"/>
              </a:spcBef>
              <a:spcAft>
                <a:spcPts val="0"/>
              </a:spcAft>
              <a:buClr>
                <a:srgbClr val="002068"/>
              </a:buClr>
              <a:buSzPts val="1000"/>
              <a:buFont typeface="Arial"/>
              <a:buNone/>
              <a:defRPr sz="1000">
                <a:solidFill>
                  <a:srgbClr val="002068"/>
                </a:solidFill>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70" name="Google Shape;270;p31"/>
          <p:cNvPicPr preferRelativeResize="0"/>
          <p:nvPr/>
        </p:nvPicPr>
        <p:blipFill rotWithShape="1">
          <a:blip r:embed="rId3">
            <a:alphaModFix/>
          </a:blip>
          <a:srcRect b="0" l="0" r="0" t="0"/>
          <a:stretch/>
        </p:blipFill>
        <p:spPr>
          <a:xfrm>
            <a:off x="413385" y="6132510"/>
            <a:ext cx="3438000" cy="640936"/>
          </a:xfrm>
          <a:prstGeom prst="rect">
            <a:avLst/>
          </a:prstGeom>
          <a:noFill/>
          <a:ln>
            <a:noFill/>
          </a:ln>
        </p:spPr>
      </p:pic>
      <p:sp>
        <p:nvSpPr>
          <p:cNvPr id="271" name="Google Shape;271;p31"/>
          <p:cNvSpPr/>
          <p:nvPr>
            <p:ph idx="3" type="pic"/>
          </p:nvPr>
        </p:nvSpPr>
        <p:spPr>
          <a:xfrm>
            <a:off x="606096" y="1996924"/>
            <a:ext cx="11174232" cy="4054626"/>
          </a:xfrm>
          <a:prstGeom prst="rect">
            <a:avLst/>
          </a:prstGeom>
          <a:no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Images">
  <p:cSld name="Title and Two Images">
    <p:spTree>
      <p:nvGrpSpPr>
        <p:cNvPr id="272" name="Shape 272"/>
        <p:cNvGrpSpPr/>
        <p:nvPr/>
      </p:nvGrpSpPr>
      <p:grpSpPr>
        <a:xfrm>
          <a:off x="0" y="0"/>
          <a:ext cx="0" cy="0"/>
          <a:chOff x="0" y="0"/>
          <a:chExt cx="0" cy="0"/>
        </a:xfrm>
      </p:grpSpPr>
      <p:sp>
        <p:nvSpPr>
          <p:cNvPr id="273" name="Google Shape;273;p32"/>
          <p:cNvSpPr txBox="1"/>
          <p:nvPr>
            <p:ph type="title"/>
          </p:nvPr>
        </p:nvSpPr>
        <p:spPr>
          <a:xfrm>
            <a:off x="604838" y="311086"/>
            <a:ext cx="7364412" cy="106527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020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4" name="Google Shape;274;p32"/>
          <p:cNvSpPr txBox="1"/>
          <p:nvPr>
            <p:ph idx="1" type="body"/>
          </p:nvPr>
        </p:nvSpPr>
        <p:spPr>
          <a:xfrm>
            <a:off x="604839" y="1573620"/>
            <a:ext cx="5465762" cy="355738"/>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460A9"/>
              </a:buClr>
              <a:buSzPts val="1800"/>
              <a:buNone/>
              <a:defRPr/>
            </a:lvl1pPr>
            <a:lvl2pPr indent="-228600" lvl="1" marL="914400" algn="l">
              <a:lnSpc>
                <a:spcPct val="95000"/>
              </a:lnSpc>
              <a:spcBef>
                <a:spcPts val="700"/>
              </a:spcBef>
              <a:spcAft>
                <a:spcPts val="0"/>
              </a:spcAft>
              <a:buClr>
                <a:schemeClr val="dk1"/>
              </a:buClr>
              <a:buSzPts val="1800"/>
              <a:buNone/>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5" name="Google Shape;275;p32"/>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6" name="Google Shape;276;p32"/>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77" name="Google Shape;277;p32"/>
          <p:cNvSpPr txBox="1"/>
          <p:nvPr>
            <p:ph idx="2" type="body"/>
          </p:nvPr>
        </p:nvSpPr>
        <p:spPr>
          <a:xfrm>
            <a:off x="6310313" y="1573619"/>
            <a:ext cx="5465762" cy="355739"/>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460A9"/>
              </a:buClr>
              <a:buSzPts val="1800"/>
              <a:buNone/>
              <a:defRPr/>
            </a:lvl1pPr>
            <a:lvl2pPr indent="-228600" lvl="1" marL="914400" algn="l">
              <a:lnSpc>
                <a:spcPct val="95000"/>
              </a:lnSpc>
              <a:spcBef>
                <a:spcPts val="700"/>
              </a:spcBef>
              <a:spcAft>
                <a:spcPts val="0"/>
              </a:spcAft>
              <a:buClr>
                <a:schemeClr val="dk1"/>
              </a:buClr>
              <a:buSzPts val="1800"/>
              <a:buNone/>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8" name="Google Shape;278;p32"/>
          <p:cNvSpPr txBox="1"/>
          <p:nvPr>
            <p:ph idx="3" type="body"/>
          </p:nvPr>
        </p:nvSpPr>
        <p:spPr>
          <a:xfrm>
            <a:off x="6310313" y="5359139"/>
            <a:ext cx="3582988" cy="69241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000"/>
              <a:buFont typeface="Arial"/>
              <a:buNone/>
              <a:defRPr sz="1000">
                <a:solidFill>
                  <a:schemeClr val="dk1"/>
                </a:solidFill>
              </a:defRPr>
            </a:lvl1pPr>
            <a:lvl2pPr indent="-228600" lvl="1" marL="914400" algn="l">
              <a:lnSpc>
                <a:spcPct val="100000"/>
              </a:lnSpc>
              <a:spcBef>
                <a:spcPts val="0"/>
              </a:spcBef>
              <a:spcAft>
                <a:spcPts val="0"/>
              </a:spcAft>
              <a:buClr>
                <a:schemeClr val="dk1"/>
              </a:buClr>
              <a:buSzPts val="1000"/>
              <a:buFont typeface="Arial"/>
              <a:buNone/>
              <a:defRPr sz="1000">
                <a:solidFill>
                  <a:schemeClr val="dk1"/>
                </a:solidFill>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9" name="Google Shape;279;p32"/>
          <p:cNvSpPr/>
          <p:nvPr>
            <p:ph idx="4" type="pic"/>
          </p:nvPr>
        </p:nvSpPr>
        <p:spPr>
          <a:xfrm>
            <a:off x="604838" y="2073275"/>
            <a:ext cx="5465762" cy="3190875"/>
          </a:xfrm>
          <a:prstGeom prst="rect">
            <a:avLst/>
          </a:prstGeom>
          <a:noFill/>
          <a:ln>
            <a:noFill/>
          </a:ln>
        </p:spPr>
      </p:sp>
      <p:sp>
        <p:nvSpPr>
          <p:cNvPr id="280" name="Google Shape;280;p32"/>
          <p:cNvSpPr/>
          <p:nvPr>
            <p:ph idx="5" type="pic"/>
          </p:nvPr>
        </p:nvSpPr>
        <p:spPr>
          <a:xfrm>
            <a:off x="6310313" y="2073275"/>
            <a:ext cx="5465762" cy="3190875"/>
          </a:xfrm>
          <a:prstGeom prst="rect">
            <a:avLst/>
          </a:prstGeom>
          <a:noFill/>
          <a:ln>
            <a:noFill/>
          </a:ln>
        </p:spPr>
      </p:sp>
      <p:sp>
        <p:nvSpPr>
          <p:cNvPr id="281" name="Google Shape;281;p32"/>
          <p:cNvSpPr txBox="1"/>
          <p:nvPr>
            <p:ph idx="6" type="body"/>
          </p:nvPr>
        </p:nvSpPr>
        <p:spPr>
          <a:xfrm>
            <a:off x="604838" y="5359139"/>
            <a:ext cx="3582988" cy="69241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000"/>
              <a:buFont typeface="Arial"/>
              <a:buNone/>
              <a:defRPr sz="1000">
                <a:solidFill>
                  <a:schemeClr val="dk1"/>
                </a:solidFill>
              </a:defRPr>
            </a:lvl1pPr>
            <a:lvl2pPr indent="-228600" lvl="1" marL="914400" algn="l">
              <a:lnSpc>
                <a:spcPct val="100000"/>
              </a:lnSpc>
              <a:spcBef>
                <a:spcPts val="0"/>
              </a:spcBef>
              <a:spcAft>
                <a:spcPts val="0"/>
              </a:spcAft>
              <a:buClr>
                <a:schemeClr val="dk1"/>
              </a:buClr>
              <a:buSzPts val="1000"/>
              <a:buFont typeface="Arial"/>
              <a:buNone/>
              <a:defRPr sz="1000">
                <a:solidFill>
                  <a:schemeClr val="dk1"/>
                </a:solidFill>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82" name="Google Shape;282;p32"/>
          <p:cNvPicPr preferRelativeResize="0"/>
          <p:nvPr/>
        </p:nvPicPr>
        <p:blipFill rotWithShape="1">
          <a:blip r:embed="rId2">
            <a:alphaModFix/>
          </a:blip>
          <a:srcRect b="0" l="0" r="0" t="0"/>
          <a:stretch/>
        </p:blipFill>
        <p:spPr>
          <a:xfrm>
            <a:off x="413385" y="6132510"/>
            <a:ext cx="3438000" cy="640936"/>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Images">
  <p:cSld name="Title and Three Images">
    <p:spTree>
      <p:nvGrpSpPr>
        <p:cNvPr id="283" name="Shape 283"/>
        <p:cNvGrpSpPr/>
        <p:nvPr/>
      </p:nvGrpSpPr>
      <p:grpSpPr>
        <a:xfrm>
          <a:off x="0" y="0"/>
          <a:ext cx="0" cy="0"/>
          <a:chOff x="0" y="0"/>
          <a:chExt cx="0" cy="0"/>
        </a:xfrm>
      </p:grpSpPr>
      <p:sp>
        <p:nvSpPr>
          <p:cNvPr id="284" name="Google Shape;284;p33"/>
          <p:cNvSpPr txBox="1"/>
          <p:nvPr>
            <p:ph type="title"/>
          </p:nvPr>
        </p:nvSpPr>
        <p:spPr>
          <a:xfrm>
            <a:off x="604838" y="311086"/>
            <a:ext cx="7364412" cy="106527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020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5" name="Google Shape;285;p33"/>
          <p:cNvSpPr txBox="1"/>
          <p:nvPr>
            <p:ph idx="1" type="body"/>
          </p:nvPr>
        </p:nvSpPr>
        <p:spPr>
          <a:xfrm>
            <a:off x="604839" y="1573620"/>
            <a:ext cx="3562349" cy="355738"/>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460A9"/>
              </a:buClr>
              <a:buSzPts val="1800"/>
              <a:buNone/>
              <a:defRPr/>
            </a:lvl1pPr>
            <a:lvl2pPr indent="-228600" lvl="1" marL="914400" algn="l">
              <a:lnSpc>
                <a:spcPct val="95000"/>
              </a:lnSpc>
              <a:spcBef>
                <a:spcPts val="700"/>
              </a:spcBef>
              <a:spcAft>
                <a:spcPts val="0"/>
              </a:spcAft>
              <a:buClr>
                <a:schemeClr val="dk1"/>
              </a:buClr>
              <a:buSzPts val="1800"/>
              <a:buNone/>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6" name="Google Shape;286;p33"/>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7" name="Google Shape;287;p33"/>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88" name="Google Shape;288;p33"/>
          <p:cNvSpPr/>
          <p:nvPr>
            <p:ph idx="2" type="pic"/>
          </p:nvPr>
        </p:nvSpPr>
        <p:spPr>
          <a:xfrm>
            <a:off x="604838" y="2073275"/>
            <a:ext cx="3562349" cy="3190875"/>
          </a:xfrm>
          <a:prstGeom prst="rect">
            <a:avLst/>
          </a:prstGeom>
          <a:noFill/>
          <a:ln>
            <a:noFill/>
          </a:ln>
        </p:spPr>
      </p:sp>
      <p:sp>
        <p:nvSpPr>
          <p:cNvPr id="289" name="Google Shape;289;p33"/>
          <p:cNvSpPr txBox="1"/>
          <p:nvPr>
            <p:ph idx="3" type="body"/>
          </p:nvPr>
        </p:nvSpPr>
        <p:spPr>
          <a:xfrm>
            <a:off x="604838" y="5359139"/>
            <a:ext cx="3562349" cy="69241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000"/>
              <a:buFont typeface="Arial"/>
              <a:buNone/>
              <a:defRPr sz="1000">
                <a:solidFill>
                  <a:schemeClr val="dk1"/>
                </a:solidFill>
              </a:defRPr>
            </a:lvl1pPr>
            <a:lvl2pPr indent="-228600" lvl="1" marL="914400" algn="l">
              <a:lnSpc>
                <a:spcPct val="100000"/>
              </a:lnSpc>
              <a:spcBef>
                <a:spcPts val="0"/>
              </a:spcBef>
              <a:spcAft>
                <a:spcPts val="0"/>
              </a:spcAft>
              <a:buClr>
                <a:schemeClr val="dk1"/>
              </a:buClr>
              <a:buSzPts val="1000"/>
              <a:buFont typeface="Arial"/>
              <a:buNone/>
              <a:defRPr sz="1000">
                <a:solidFill>
                  <a:schemeClr val="dk1"/>
                </a:solidFill>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0" name="Google Shape;290;p33"/>
          <p:cNvSpPr txBox="1"/>
          <p:nvPr>
            <p:ph idx="4" type="body"/>
          </p:nvPr>
        </p:nvSpPr>
        <p:spPr>
          <a:xfrm>
            <a:off x="4406901" y="1573620"/>
            <a:ext cx="3562349" cy="355738"/>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460A9"/>
              </a:buClr>
              <a:buSzPts val="1800"/>
              <a:buNone/>
              <a:defRPr/>
            </a:lvl1pPr>
            <a:lvl2pPr indent="-228600" lvl="1" marL="914400" algn="l">
              <a:lnSpc>
                <a:spcPct val="95000"/>
              </a:lnSpc>
              <a:spcBef>
                <a:spcPts val="700"/>
              </a:spcBef>
              <a:spcAft>
                <a:spcPts val="0"/>
              </a:spcAft>
              <a:buClr>
                <a:schemeClr val="dk1"/>
              </a:buClr>
              <a:buSzPts val="1800"/>
              <a:buNone/>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1" name="Google Shape;291;p33"/>
          <p:cNvSpPr/>
          <p:nvPr>
            <p:ph idx="5" type="pic"/>
          </p:nvPr>
        </p:nvSpPr>
        <p:spPr>
          <a:xfrm>
            <a:off x="4406900" y="2073275"/>
            <a:ext cx="3562349" cy="3190875"/>
          </a:xfrm>
          <a:prstGeom prst="rect">
            <a:avLst/>
          </a:prstGeom>
          <a:noFill/>
          <a:ln>
            <a:noFill/>
          </a:ln>
        </p:spPr>
      </p:sp>
      <p:sp>
        <p:nvSpPr>
          <p:cNvPr id="292" name="Google Shape;292;p33"/>
          <p:cNvSpPr txBox="1"/>
          <p:nvPr>
            <p:ph idx="6" type="body"/>
          </p:nvPr>
        </p:nvSpPr>
        <p:spPr>
          <a:xfrm>
            <a:off x="4406900" y="5359139"/>
            <a:ext cx="3562349" cy="69241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000"/>
              <a:buFont typeface="Arial"/>
              <a:buNone/>
              <a:defRPr sz="1000">
                <a:solidFill>
                  <a:schemeClr val="dk1"/>
                </a:solidFill>
              </a:defRPr>
            </a:lvl1pPr>
            <a:lvl2pPr indent="-228600" lvl="1" marL="914400" algn="l">
              <a:lnSpc>
                <a:spcPct val="100000"/>
              </a:lnSpc>
              <a:spcBef>
                <a:spcPts val="0"/>
              </a:spcBef>
              <a:spcAft>
                <a:spcPts val="0"/>
              </a:spcAft>
              <a:buClr>
                <a:schemeClr val="dk1"/>
              </a:buClr>
              <a:buSzPts val="1000"/>
              <a:buFont typeface="Arial"/>
              <a:buNone/>
              <a:defRPr sz="1000">
                <a:solidFill>
                  <a:schemeClr val="dk1"/>
                </a:solidFill>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3" name="Google Shape;293;p33"/>
          <p:cNvSpPr txBox="1"/>
          <p:nvPr>
            <p:ph idx="7" type="body"/>
          </p:nvPr>
        </p:nvSpPr>
        <p:spPr>
          <a:xfrm>
            <a:off x="8210552" y="1573620"/>
            <a:ext cx="3562349" cy="355738"/>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460A9"/>
              </a:buClr>
              <a:buSzPts val="1800"/>
              <a:buNone/>
              <a:defRPr/>
            </a:lvl1pPr>
            <a:lvl2pPr indent="-228600" lvl="1" marL="914400" algn="l">
              <a:lnSpc>
                <a:spcPct val="95000"/>
              </a:lnSpc>
              <a:spcBef>
                <a:spcPts val="700"/>
              </a:spcBef>
              <a:spcAft>
                <a:spcPts val="0"/>
              </a:spcAft>
              <a:buClr>
                <a:schemeClr val="dk1"/>
              </a:buClr>
              <a:buSzPts val="1800"/>
              <a:buNone/>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4" name="Google Shape;294;p33"/>
          <p:cNvSpPr/>
          <p:nvPr>
            <p:ph idx="8" type="pic"/>
          </p:nvPr>
        </p:nvSpPr>
        <p:spPr>
          <a:xfrm>
            <a:off x="8210551" y="2073275"/>
            <a:ext cx="3562349" cy="3190875"/>
          </a:xfrm>
          <a:prstGeom prst="rect">
            <a:avLst/>
          </a:prstGeom>
          <a:noFill/>
          <a:ln>
            <a:noFill/>
          </a:ln>
        </p:spPr>
      </p:sp>
      <p:sp>
        <p:nvSpPr>
          <p:cNvPr id="295" name="Google Shape;295;p33"/>
          <p:cNvSpPr txBox="1"/>
          <p:nvPr>
            <p:ph idx="9" type="body"/>
          </p:nvPr>
        </p:nvSpPr>
        <p:spPr>
          <a:xfrm>
            <a:off x="8210551" y="5359139"/>
            <a:ext cx="3562349" cy="69241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000"/>
              <a:buFont typeface="Arial"/>
              <a:buNone/>
              <a:defRPr sz="1000">
                <a:solidFill>
                  <a:schemeClr val="dk1"/>
                </a:solidFill>
              </a:defRPr>
            </a:lvl1pPr>
            <a:lvl2pPr indent="-228600" lvl="1" marL="914400" algn="l">
              <a:lnSpc>
                <a:spcPct val="100000"/>
              </a:lnSpc>
              <a:spcBef>
                <a:spcPts val="0"/>
              </a:spcBef>
              <a:spcAft>
                <a:spcPts val="0"/>
              </a:spcAft>
              <a:buClr>
                <a:schemeClr val="dk1"/>
              </a:buClr>
              <a:buSzPts val="1000"/>
              <a:buFont typeface="Arial"/>
              <a:buNone/>
              <a:defRPr sz="1000">
                <a:solidFill>
                  <a:schemeClr val="dk1"/>
                </a:solidFill>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96" name="Google Shape;296;p33"/>
          <p:cNvPicPr preferRelativeResize="0"/>
          <p:nvPr/>
        </p:nvPicPr>
        <p:blipFill rotWithShape="1">
          <a:blip r:embed="rId2">
            <a:alphaModFix/>
          </a:blip>
          <a:srcRect b="0" l="0" r="0" t="0"/>
          <a:stretch/>
        </p:blipFill>
        <p:spPr>
          <a:xfrm>
            <a:off x="413385" y="6132510"/>
            <a:ext cx="3438000" cy="640936"/>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eed image [Light] + Gradient">
  <p:cSld name="Full bleed image [Light] + Gradient">
    <p:bg>
      <p:bgPr>
        <a:blipFill>
          <a:blip r:embed="rId2">
            <a:alphaModFix/>
          </a:blip>
          <a:stretch>
            <a:fillRect/>
          </a:stretch>
        </a:blipFill>
      </p:bgPr>
    </p:bg>
    <p:spTree>
      <p:nvGrpSpPr>
        <p:cNvPr id="297" name="Shape 297"/>
        <p:cNvGrpSpPr/>
        <p:nvPr/>
      </p:nvGrpSpPr>
      <p:grpSpPr>
        <a:xfrm>
          <a:off x="0" y="0"/>
          <a:ext cx="0" cy="0"/>
          <a:chOff x="0" y="0"/>
          <a:chExt cx="0" cy="0"/>
        </a:xfrm>
      </p:grpSpPr>
      <p:pic>
        <p:nvPicPr>
          <p:cNvPr descr="A yellow and orange gradient&#10;&#10;Description automatically generated" id="298" name="Google Shape;298;p34"/>
          <p:cNvPicPr preferRelativeResize="0"/>
          <p:nvPr/>
        </p:nvPicPr>
        <p:blipFill rotWithShape="1">
          <a:blip r:embed="rId3">
            <a:alphaModFix/>
          </a:blip>
          <a:srcRect b="0" l="0" r="0" t="0"/>
          <a:stretch/>
        </p:blipFill>
        <p:spPr>
          <a:xfrm>
            <a:off x="8006715" y="4075977"/>
            <a:ext cx="4333396" cy="2923323"/>
          </a:xfrm>
          <a:prstGeom prst="rect">
            <a:avLst/>
          </a:prstGeom>
          <a:noFill/>
          <a:ln>
            <a:noFill/>
          </a:ln>
        </p:spPr>
      </p:pic>
      <p:sp>
        <p:nvSpPr>
          <p:cNvPr id="299" name="Google Shape;299;p34"/>
          <p:cNvSpPr txBox="1"/>
          <p:nvPr>
            <p:ph type="title"/>
          </p:nvPr>
        </p:nvSpPr>
        <p:spPr>
          <a:xfrm>
            <a:off x="604838" y="311086"/>
            <a:ext cx="7364412" cy="106527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020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0" name="Google Shape;300;p34"/>
          <p:cNvSpPr txBox="1"/>
          <p:nvPr>
            <p:ph idx="11" type="ftr"/>
          </p:nvPr>
        </p:nvSpPr>
        <p:spPr>
          <a:xfrm>
            <a:off x="8389856" y="6449644"/>
            <a:ext cx="2687994"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1" name="Google Shape;301;p34"/>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b="1" sz="900">
                <a:solidFill>
                  <a:schemeClr val="dk1"/>
                </a:solidFill>
                <a:latin typeface="Arial"/>
                <a:ea typeface="Arial"/>
                <a:cs typeface="Arial"/>
                <a:sym typeface="Arial"/>
              </a:defRPr>
            </a:lvl1pPr>
            <a:lvl2pPr indent="0" lvl="1" marL="0" algn="r">
              <a:spcBef>
                <a:spcPts val="0"/>
              </a:spcBef>
              <a:buNone/>
              <a:defRPr b="1" sz="900">
                <a:solidFill>
                  <a:schemeClr val="dk1"/>
                </a:solidFill>
                <a:latin typeface="Arial"/>
                <a:ea typeface="Arial"/>
                <a:cs typeface="Arial"/>
                <a:sym typeface="Arial"/>
              </a:defRPr>
            </a:lvl2pPr>
            <a:lvl3pPr indent="0" lvl="2" marL="0" algn="r">
              <a:spcBef>
                <a:spcPts val="0"/>
              </a:spcBef>
              <a:buNone/>
              <a:defRPr b="1" sz="900">
                <a:solidFill>
                  <a:schemeClr val="dk1"/>
                </a:solidFill>
                <a:latin typeface="Arial"/>
                <a:ea typeface="Arial"/>
                <a:cs typeface="Arial"/>
                <a:sym typeface="Arial"/>
              </a:defRPr>
            </a:lvl3pPr>
            <a:lvl4pPr indent="0" lvl="3" marL="0" algn="r">
              <a:spcBef>
                <a:spcPts val="0"/>
              </a:spcBef>
              <a:buNone/>
              <a:defRPr b="1" sz="900">
                <a:solidFill>
                  <a:schemeClr val="dk1"/>
                </a:solidFill>
                <a:latin typeface="Arial"/>
                <a:ea typeface="Arial"/>
                <a:cs typeface="Arial"/>
                <a:sym typeface="Arial"/>
              </a:defRPr>
            </a:lvl4pPr>
            <a:lvl5pPr indent="0" lvl="4" marL="0" algn="r">
              <a:spcBef>
                <a:spcPts val="0"/>
              </a:spcBef>
              <a:buNone/>
              <a:defRPr b="1" sz="900">
                <a:solidFill>
                  <a:schemeClr val="dk1"/>
                </a:solidFill>
                <a:latin typeface="Arial"/>
                <a:ea typeface="Arial"/>
                <a:cs typeface="Arial"/>
                <a:sym typeface="Arial"/>
              </a:defRPr>
            </a:lvl5pPr>
            <a:lvl6pPr indent="0" lvl="5" marL="0" algn="r">
              <a:spcBef>
                <a:spcPts val="0"/>
              </a:spcBef>
              <a:buNone/>
              <a:defRPr b="1" sz="900">
                <a:solidFill>
                  <a:schemeClr val="dk1"/>
                </a:solidFill>
                <a:latin typeface="Arial"/>
                <a:ea typeface="Arial"/>
                <a:cs typeface="Arial"/>
                <a:sym typeface="Arial"/>
              </a:defRPr>
            </a:lvl6pPr>
            <a:lvl7pPr indent="0" lvl="6" marL="0" algn="r">
              <a:spcBef>
                <a:spcPts val="0"/>
              </a:spcBef>
              <a:buNone/>
              <a:defRPr b="1" sz="900">
                <a:solidFill>
                  <a:schemeClr val="dk1"/>
                </a:solidFill>
                <a:latin typeface="Arial"/>
                <a:ea typeface="Arial"/>
                <a:cs typeface="Arial"/>
                <a:sym typeface="Arial"/>
              </a:defRPr>
            </a:lvl7pPr>
            <a:lvl8pPr indent="0" lvl="7" marL="0" algn="r">
              <a:spcBef>
                <a:spcPts val="0"/>
              </a:spcBef>
              <a:buNone/>
              <a:defRPr b="1" sz="900">
                <a:solidFill>
                  <a:schemeClr val="dk1"/>
                </a:solidFill>
                <a:latin typeface="Arial"/>
                <a:ea typeface="Arial"/>
                <a:cs typeface="Arial"/>
                <a:sym typeface="Arial"/>
              </a:defRPr>
            </a:lvl8pPr>
            <a:lvl9pPr indent="0" lvl="8" marL="0" algn="r">
              <a:spcBef>
                <a:spcPts val="0"/>
              </a:spcBef>
              <a:buNone/>
              <a:defRPr b="1" sz="9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02" name="Google Shape;302;p34"/>
          <p:cNvSpPr txBox="1"/>
          <p:nvPr>
            <p:ph idx="1" type="body"/>
          </p:nvPr>
        </p:nvSpPr>
        <p:spPr>
          <a:xfrm>
            <a:off x="9250680" y="5242706"/>
            <a:ext cx="1900238" cy="80757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2068"/>
              </a:buClr>
              <a:buSzPts val="1000"/>
              <a:buFont typeface="Arial"/>
              <a:buNone/>
              <a:defRPr sz="1000">
                <a:solidFill>
                  <a:srgbClr val="002068"/>
                </a:solidFill>
              </a:defRPr>
            </a:lvl1pPr>
            <a:lvl2pPr indent="-228600" lvl="1" marL="914400" algn="l">
              <a:lnSpc>
                <a:spcPct val="100000"/>
              </a:lnSpc>
              <a:spcBef>
                <a:spcPts val="0"/>
              </a:spcBef>
              <a:spcAft>
                <a:spcPts val="0"/>
              </a:spcAft>
              <a:buClr>
                <a:srgbClr val="002068"/>
              </a:buClr>
              <a:buSzPts val="1000"/>
              <a:buFont typeface="Arial"/>
              <a:buNone/>
              <a:defRPr sz="1000">
                <a:solidFill>
                  <a:srgbClr val="002068"/>
                </a:solidFill>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03" name="Google Shape;303;p34"/>
          <p:cNvPicPr preferRelativeResize="0"/>
          <p:nvPr/>
        </p:nvPicPr>
        <p:blipFill rotWithShape="1">
          <a:blip r:embed="rId4">
            <a:alphaModFix/>
          </a:blip>
          <a:srcRect b="0" l="0" r="0" t="0"/>
          <a:stretch/>
        </p:blipFill>
        <p:spPr>
          <a:xfrm>
            <a:off x="413385" y="6132510"/>
            <a:ext cx="3438000" cy="64093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eed image + Shape">
  <p:cSld name="Full bleed image + Shape">
    <p:bg>
      <p:bgPr>
        <a:blipFill>
          <a:blip r:embed="rId2">
            <a:alphaModFix/>
          </a:blip>
          <a:stretch>
            <a:fillRect/>
          </a:stretch>
        </a:blipFill>
      </p:bgPr>
    </p:bg>
    <p:spTree>
      <p:nvGrpSpPr>
        <p:cNvPr id="304" name="Shape 304"/>
        <p:cNvGrpSpPr/>
        <p:nvPr/>
      </p:nvGrpSpPr>
      <p:grpSpPr>
        <a:xfrm>
          <a:off x="0" y="0"/>
          <a:ext cx="0" cy="0"/>
          <a:chOff x="0" y="0"/>
          <a:chExt cx="0" cy="0"/>
        </a:xfrm>
      </p:grpSpPr>
      <p:pic>
        <p:nvPicPr>
          <p:cNvPr id="305" name="Google Shape;305;p35"/>
          <p:cNvPicPr preferRelativeResize="0"/>
          <p:nvPr/>
        </p:nvPicPr>
        <p:blipFill rotWithShape="1">
          <a:blip r:embed="rId3">
            <a:alphaModFix/>
          </a:blip>
          <a:srcRect b="0" l="0" r="0" t="0"/>
          <a:stretch/>
        </p:blipFill>
        <p:spPr>
          <a:xfrm>
            <a:off x="1" y="5276289"/>
            <a:ext cx="4892510" cy="1591137"/>
          </a:xfrm>
          <a:prstGeom prst="rect">
            <a:avLst/>
          </a:prstGeom>
          <a:noFill/>
          <a:ln>
            <a:noFill/>
          </a:ln>
        </p:spPr>
      </p:pic>
      <p:sp>
        <p:nvSpPr>
          <p:cNvPr id="306" name="Google Shape;306;p35"/>
          <p:cNvSpPr txBox="1"/>
          <p:nvPr>
            <p:ph type="title"/>
          </p:nvPr>
        </p:nvSpPr>
        <p:spPr>
          <a:xfrm>
            <a:off x="604838" y="311086"/>
            <a:ext cx="7364412" cy="106527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chemeClr val="lt1"/>
              </a:buClr>
              <a:buSzPts val="30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7" name="Google Shape;307;p35"/>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8" name="Google Shape;308;p35"/>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b="1" sz="900">
                <a:solidFill>
                  <a:schemeClr val="lt1"/>
                </a:solidFill>
                <a:latin typeface="Arial"/>
                <a:ea typeface="Arial"/>
                <a:cs typeface="Arial"/>
                <a:sym typeface="Arial"/>
              </a:defRPr>
            </a:lvl1pPr>
            <a:lvl2pPr indent="0" lvl="1" marL="0" algn="r">
              <a:spcBef>
                <a:spcPts val="0"/>
              </a:spcBef>
              <a:buNone/>
              <a:defRPr b="1" sz="900">
                <a:solidFill>
                  <a:schemeClr val="lt1"/>
                </a:solidFill>
                <a:latin typeface="Arial"/>
                <a:ea typeface="Arial"/>
                <a:cs typeface="Arial"/>
                <a:sym typeface="Arial"/>
              </a:defRPr>
            </a:lvl2pPr>
            <a:lvl3pPr indent="0" lvl="2" marL="0" algn="r">
              <a:spcBef>
                <a:spcPts val="0"/>
              </a:spcBef>
              <a:buNone/>
              <a:defRPr b="1" sz="900">
                <a:solidFill>
                  <a:schemeClr val="lt1"/>
                </a:solidFill>
                <a:latin typeface="Arial"/>
                <a:ea typeface="Arial"/>
                <a:cs typeface="Arial"/>
                <a:sym typeface="Arial"/>
              </a:defRPr>
            </a:lvl3pPr>
            <a:lvl4pPr indent="0" lvl="3" marL="0" algn="r">
              <a:spcBef>
                <a:spcPts val="0"/>
              </a:spcBef>
              <a:buNone/>
              <a:defRPr b="1" sz="900">
                <a:solidFill>
                  <a:schemeClr val="lt1"/>
                </a:solidFill>
                <a:latin typeface="Arial"/>
                <a:ea typeface="Arial"/>
                <a:cs typeface="Arial"/>
                <a:sym typeface="Arial"/>
              </a:defRPr>
            </a:lvl4pPr>
            <a:lvl5pPr indent="0" lvl="4" marL="0" algn="r">
              <a:spcBef>
                <a:spcPts val="0"/>
              </a:spcBef>
              <a:buNone/>
              <a:defRPr b="1" sz="900">
                <a:solidFill>
                  <a:schemeClr val="lt1"/>
                </a:solidFill>
                <a:latin typeface="Arial"/>
                <a:ea typeface="Arial"/>
                <a:cs typeface="Arial"/>
                <a:sym typeface="Arial"/>
              </a:defRPr>
            </a:lvl5pPr>
            <a:lvl6pPr indent="0" lvl="5" marL="0" algn="r">
              <a:spcBef>
                <a:spcPts val="0"/>
              </a:spcBef>
              <a:buNone/>
              <a:defRPr b="1" sz="900">
                <a:solidFill>
                  <a:schemeClr val="lt1"/>
                </a:solidFill>
                <a:latin typeface="Arial"/>
                <a:ea typeface="Arial"/>
                <a:cs typeface="Arial"/>
                <a:sym typeface="Arial"/>
              </a:defRPr>
            </a:lvl6pPr>
            <a:lvl7pPr indent="0" lvl="6" marL="0" algn="r">
              <a:spcBef>
                <a:spcPts val="0"/>
              </a:spcBef>
              <a:buNone/>
              <a:defRPr b="1" sz="900">
                <a:solidFill>
                  <a:schemeClr val="lt1"/>
                </a:solidFill>
                <a:latin typeface="Arial"/>
                <a:ea typeface="Arial"/>
                <a:cs typeface="Arial"/>
                <a:sym typeface="Arial"/>
              </a:defRPr>
            </a:lvl7pPr>
            <a:lvl8pPr indent="0" lvl="7" marL="0" algn="r">
              <a:spcBef>
                <a:spcPts val="0"/>
              </a:spcBef>
              <a:buNone/>
              <a:defRPr b="1" sz="900">
                <a:solidFill>
                  <a:schemeClr val="lt1"/>
                </a:solidFill>
                <a:latin typeface="Arial"/>
                <a:ea typeface="Arial"/>
                <a:cs typeface="Arial"/>
                <a:sym typeface="Arial"/>
              </a:defRPr>
            </a:lvl8pPr>
            <a:lvl9pPr indent="0" lvl="8" marL="0" algn="r">
              <a:spcBef>
                <a:spcPts val="0"/>
              </a:spcBef>
              <a:buNone/>
              <a:defRPr b="1"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309" name="Google Shape;309;p35"/>
          <p:cNvPicPr preferRelativeResize="0"/>
          <p:nvPr/>
        </p:nvPicPr>
        <p:blipFill rotWithShape="1">
          <a:blip r:embed="rId4">
            <a:alphaModFix/>
          </a:blip>
          <a:srcRect b="0" l="0" r="0" t="0"/>
          <a:stretch/>
        </p:blipFill>
        <p:spPr>
          <a:xfrm>
            <a:off x="413385" y="6132510"/>
            <a:ext cx="3438000" cy="640936"/>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Caption + Large Copy [Light]">
  <p:cSld name="Image/Caption + Large Copy [Light]">
    <p:spTree>
      <p:nvGrpSpPr>
        <p:cNvPr id="310" name="Shape 310"/>
        <p:cNvGrpSpPr/>
        <p:nvPr/>
      </p:nvGrpSpPr>
      <p:grpSpPr>
        <a:xfrm>
          <a:off x="0" y="0"/>
          <a:ext cx="0" cy="0"/>
          <a:chOff x="0" y="0"/>
          <a:chExt cx="0" cy="0"/>
        </a:xfrm>
      </p:grpSpPr>
      <p:sp>
        <p:nvSpPr>
          <p:cNvPr id="311" name="Google Shape;311;p36"/>
          <p:cNvSpPr/>
          <p:nvPr>
            <p:ph idx="2" type="pic"/>
          </p:nvPr>
        </p:nvSpPr>
        <p:spPr>
          <a:xfrm>
            <a:off x="0" y="0"/>
            <a:ext cx="6070600" cy="6858000"/>
          </a:xfrm>
          <a:prstGeom prst="rect">
            <a:avLst/>
          </a:prstGeom>
          <a:noFill/>
          <a:ln>
            <a:noFill/>
          </a:ln>
        </p:spPr>
      </p:sp>
      <p:sp>
        <p:nvSpPr>
          <p:cNvPr id="312" name="Google Shape;312;p36"/>
          <p:cNvSpPr txBox="1"/>
          <p:nvPr>
            <p:ph idx="1" type="body"/>
          </p:nvPr>
        </p:nvSpPr>
        <p:spPr>
          <a:xfrm>
            <a:off x="6551628" y="278092"/>
            <a:ext cx="5221272" cy="5773458"/>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02068"/>
              </a:buClr>
              <a:buSzPts val="4000"/>
              <a:buFont typeface="Arial"/>
              <a:buNone/>
              <a:defRPr b="0" sz="4000">
                <a:solidFill>
                  <a:srgbClr val="002068"/>
                </a:solidFill>
              </a:defRPr>
            </a:lvl1pPr>
            <a:lvl2pPr indent="-228600" lvl="1" marL="914400" algn="l">
              <a:lnSpc>
                <a:spcPct val="95000"/>
              </a:lnSpc>
              <a:spcBef>
                <a:spcPts val="700"/>
              </a:spcBef>
              <a:spcAft>
                <a:spcPts val="0"/>
              </a:spcAft>
              <a:buClr>
                <a:schemeClr val="dk1"/>
              </a:buClr>
              <a:buSzPts val="1800"/>
              <a:buNone/>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3" name="Google Shape;313;p36"/>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4" name="Google Shape;314;p36"/>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15" name="Google Shape;315;p36"/>
          <p:cNvSpPr txBox="1"/>
          <p:nvPr>
            <p:ph idx="3" type="body"/>
          </p:nvPr>
        </p:nvSpPr>
        <p:spPr>
          <a:xfrm>
            <a:off x="604838" y="5233035"/>
            <a:ext cx="3562390" cy="81851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000"/>
              <a:buFont typeface="Arial"/>
              <a:buNone/>
              <a:defRPr sz="1000">
                <a:solidFill>
                  <a:schemeClr val="dk1"/>
                </a:solidFill>
              </a:defRPr>
            </a:lvl1pPr>
            <a:lvl2pPr indent="-228600" lvl="1" marL="914400" algn="l">
              <a:lnSpc>
                <a:spcPct val="100000"/>
              </a:lnSpc>
              <a:spcBef>
                <a:spcPts val="0"/>
              </a:spcBef>
              <a:spcAft>
                <a:spcPts val="0"/>
              </a:spcAft>
              <a:buClr>
                <a:schemeClr val="dk1"/>
              </a:buClr>
              <a:buSzPts val="1000"/>
              <a:buFont typeface="Arial"/>
              <a:buNone/>
              <a:defRPr sz="1000">
                <a:solidFill>
                  <a:schemeClr val="dk1"/>
                </a:solidFill>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16" name="Google Shape;316;p36"/>
          <p:cNvPicPr preferRelativeResize="0"/>
          <p:nvPr/>
        </p:nvPicPr>
        <p:blipFill rotWithShape="1">
          <a:blip r:embed="rId2">
            <a:alphaModFix/>
          </a:blip>
          <a:srcRect b="0" l="0" r="0" t="0"/>
          <a:stretch/>
        </p:blipFill>
        <p:spPr>
          <a:xfrm>
            <a:off x="413385" y="6132510"/>
            <a:ext cx="3438000" cy="640936"/>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Caption + Large Copy [Shape]">
  <p:cSld name="Image/Caption + Large Copy [Shape]">
    <p:spTree>
      <p:nvGrpSpPr>
        <p:cNvPr id="317" name="Shape 317"/>
        <p:cNvGrpSpPr/>
        <p:nvPr/>
      </p:nvGrpSpPr>
      <p:grpSpPr>
        <a:xfrm>
          <a:off x="0" y="0"/>
          <a:ext cx="0" cy="0"/>
          <a:chOff x="0" y="0"/>
          <a:chExt cx="0" cy="0"/>
        </a:xfrm>
      </p:grpSpPr>
      <p:sp>
        <p:nvSpPr>
          <p:cNvPr id="318" name="Google Shape;318;p37"/>
          <p:cNvSpPr/>
          <p:nvPr>
            <p:ph idx="2" type="pic"/>
          </p:nvPr>
        </p:nvSpPr>
        <p:spPr>
          <a:xfrm>
            <a:off x="-3811" y="0"/>
            <a:ext cx="6092517" cy="6858000"/>
          </a:xfrm>
          <a:prstGeom prst="rect">
            <a:avLst/>
          </a:prstGeom>
          <a:noFill/>
          <a:ln>
            <a:noFill/>
          </a:ln>
        </p:spPr>
      </p:sp>
      <p:sp>
        <p:nvSpPr>
          <p:cNvPr id="319" name="Google Shape;319;p37"/>
          <p:cNvSpPr txBox="1"/>
          <p:nvPr>
            <p:ph idx="1" type="body"/>
          </p:nvPr>
        </p:nvSpPr>
        <p:spPr>
          <a:xfrm>
            <a:off x="6551628" y="278092"/>
            <a:ext cx="5221272" cy="5773458"/>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02068"/>
              </a:buClr>
              <a:buSzPts val="4000"/>
              <a:buFont typeface="Arial"/>
              <a:buNone/>
              <a:defRPr b="0" sz="4000">
                <a:solidFill>
                  <a:srgbClr val="002068"/>
                </a:solidFill>
              </a:defRPr>
            </a:lvl1pPr>
            <a:lvl2pPr indent="-228600" lvl="1" marL="914400" algn="l">
              <a:lnSpc>
                <a:spcPct val="95000"/>
              </a:lnSpc>
              <a:spcBef>
                <a:spcPts val="700"/>
              </a:spcBef>
              <a:spcAft>
                <a:spcPts val="0"/>
              </a:spcAft>
              <a:buClr>
                <a:schemeClr val="dk1"/>
              </a:buClr>
              <a:buSzPts val="1800"/>
              <a:buNone/>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0" name="Google Shape;320;p37"/>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1" name="Google Shape;321;p37"/>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22" name="Google Shape;322;p37"/>
          <p:cNvPicPr preferRelativeResize="0"/>
          <p:nvPr/>
        </p:nvPicPr>
        <p:blipFill rotWithShape="1">
          <a:blip r:embed="rId2">
            <a:alphaModFix/>
          </a:blip>
          <a:srcRect b="0" l="0" r="0" t="0"/>
          <a:stretch/>
        </p:blipFill>
        <p:spPr>
          <a:xfrm>
            <a:off x="413385" y="6132510"/>
            <a:ext cx="3438000" cy="640936"/>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Caption + Large Copy [Dark]" showMasterSp="0">
  <p:cSld name="Image/Caption + Large Copy [Dark]">
    <p:spTree>
      <p:nvGrpSpPr>
        <p:cNvPr id="323" name="Shape 323"/>
        <p:cNvGrpSpPr/>
        <p:nvPr/>
      </p:nvGrpSpPr>
      <p:grpSpPr>
        <a:xfrm>
          <a:off x="0" y="0"/>
          <a:ext cx="0" cy="0"/>
          <a:chOff x="0" y="0"/>
          <a:chExt cx="0" cy="0"/>
        </a:xfrm>
      </p:grpSpPr>
      <p:sp>
        <p:nvSpPr>
          <p:cNvPr id="324" name="Google Shape;324;p38"/>
          <p:cNvSpPr/>
          <p:nvPr>
            <p:ph idx="2" type="pic"/>
          </p:nvPr>
        </p:nvSpPr>
        <p:spPr>
          <a:xfrm>
            <a:off x="0" y="0"/>
            <a:ext cx="6070600" cy="6858000"/>
          </a:xfrm>
          <a:prstGeom prst="rect">
            <a:avLst/>
          </a:prstGeom>
          <a:solidFill>
            <a:schemeClr val="dk1"/>
          </a:solidFill>
          <a:ln>
            <a:noFill/>
          </a:ln>
        </p:spPr>
      </p:sp>
      <p:sp>
        <p:nvSpPr>
          <p:cNvPr id="325" name="Google Shape;325;p38"/>
          <p:cNvSpPr txBox="1"/>
          <p:nvPr>
            <p:ph idx="1" type="body"/>
          </p:nvPr>
        </p:nvSpPr>
        <p:spPr>
          <a:xfrm>
            <a:off x="6551628" y="278092"/>
            <a:ext cx="5221272" cy="5773458"/>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02068"/>
              </a:buClr>
              <a:buSzPts val="4000"/>
              <a:buFont typeface="Arial"/>
              <a:buNone/>
              <a:defRPr b="0" sz="4000">
                <a:solidFill>
                  <a:srgbClr val="002068"/>
                </a:solidFill>
              </a:defRPr>
            </a:lvl1pPr>
            <a:lvl2pPr indent="-228600" lvl="1" marL="914400" algn="l">
              <a:lnSpc>
                <a:spcPct val="95000"/>
              </a:lnSpc>
              <a:spcBef>
                <a:spcPts val="700"/>
              </a:spcBef>
              <a:spcAft>
                <a:spcPts val="0"/>
              </a:spcAft>
              <a:buClr>
                <a:schemeClr val="dk1"/>
              </a:buClr>
              <a:buSzPts val="1800"/>
              <a:buNone/>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6" name="Google Shape;326;p38"/>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7" name="Google Shape;327;p38"/>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8" name="Google Shape;328;p38"/>
          <p:cNvSpPr txBox="1"/>
          <p:nvPr>
            <p:ph idx="3" type="body"/>
          </p:nvPr>
        </p:nvSpPr>
        <p:spPr>
          <a:xfrm>
            <a:off x="604838" y="5233035"/>
            <a:ext cx="3562390" cy="81851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000"/>
              <a:buFont typeface="Arial"/>
              <a:buNone/>
              <a:defRPr sz="1000">
                <a:solidFill>
                  <a:schemeClr val="lt1"/>
                </a:solidFill>
              </a:defRPr>
            </a:lvl1pPr>
            <a:lvl2pPr indent="-228600" lvl="1" marL="914400" algn="l">
              <a:lnSpc>
                <a:spcPct val="100000"/>
              </a:lnSpc>
              <a:spcBef>
                <a:spcPts val="0"/>
              </a:spcBef>
              <a:spcAft>
                <a:spcPts val="0"/>
              </a:spcAft>
              <a:buClr>
                <a:schemeClr val="lt1"/>
              </a:buClr>
              <a:buSzPts val="1000"/>
              <a:buFont typeface="Arial"/>
              <a:buNone/>
              <a:defRPr sz="1000">
                <a:solidFill>
                  <a:schemeClr val="lt1"/>
                </a:solidFill>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29" name="Google Shape;329;p38"/>
          <p:cNvPicPr preferRelativeResize="0"/>
          <p:nvPr/>
        </p:nvPicPr>
        <p:blipFill rotWithShape="1">
          <a:blip r:embed="rId2">
            <a:alphaModFix/>
          </a:blip>
          <a:srcRect b="0" l="0" r="0" t="0"/>
          <a:stretch/>
        </p:blipFill>
        <p:spPr>
          <a:xfrm>
            <a:off x="414000" y="6134400"/>
            <a:ext cx="3438000" cy="641849"/>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Image, Shape">
  <p:cSld name="Title, Text, Image, Shape">
    <p:spTree>
      <p:nvGrpSpPr>
        <p:cNvPr id="330" name="Shape 330"/>
        <p:cNvGrpSpPr/>
        <p:nvPr/>
      </p:nvGrpSpPr>
      <p:grpSpPr>
        <a:xfrm>
          <a:off x="0" y="0"/>
          <a:ext cx="0" cy="0"/>
          <a:chOff x="0" y="0"/>
          <a:chExt cx="0" cy="0"/>
        </a:xfrm>
      </p:grpSpPr>
      <p:pic>
        <p:nvPicPr>
          <p:cNvPr descr="A black and orange gradient&#10;&#10;Description automatically generated" id="331" name="Google Shape;331;p39"/>
          <p:cNvPicPr preferRelativeResize="0"/>
          <p:nvPr/>
        </p:nvPicPr>
        <p:blipFill rotWithShape="1">
          <a:blip r:embed="rId2">
            <a:alphaModFix/>
          </a:blip>
          <a:srcRect b="0" l="0" r="0" t="0"/>
          <a:stretch/>
        </p:blipFill>
        <p:spPr>
          <a:xfrm>
            <a:off x="6566535" y="5010151"/>
            <a:ext cx="3449872" cy="1851438"/>
          </a:xfrm>
          <a:prstGeom prst="rect">
            <a:avLst/>
          </a:prstGeom>
          <a:noFill/>
          <a:ln>
            <a:noFill/>
          </a:ln>
        </p:spPr>
      </p:pic>
      <p:sp>
        <p:nvSpPr>
          <p:cNvPr id="332" name="Google Shape;332;p39"/>
          <p:cNvSpPr/>
          <p:nvPr>
            <p:ph idx="2" type="pic"/>
          </p:nvPr>
        </p:nvSpPr>
        <p:spPr>
          <a:xfrm>
            <a:off x="5397535" y="0"/>
            <a:ext cx="6794466" cy="6858000"/>
          </a:xfrm>
          <a:prstGeom prst="rect">
            <a:avLst/>
          </a:prstGeom>
          <a:noFill/>
          <a:ln>
            <a:noFill/>
          </a:ln>
        </p:spPr>
      </p:sp>
      <p:pic>
        <p:nvPicPr>
          <p:cNvPr id="333" name="Google Shape;333;p39"/>
          <p:cNvPicPr preferRelativeResize="0"/>
          <p:nvPr/>
        </p:nvPicPr>
        <p:blipFill rotWithShape="1">
          <a:blip r:embed="rId3">
            <a:alphaModFix/>
          </a:blip>
          <a:srcRect b="0" l="0" r="0" t="0"/>
          <a:stretch/>
        </p:blipFill>
        <p:spPr>
          <a:xfrm>
            <a:off x="413385" y="6132510"/>
            <a:ext cx="3438000" cy="640936"/>
          </a:xfrm>
          <a:prstGeom prst="rect">
            <a:avLst/>
          </a:prstGeom>
          <a:noFill/>
          <a:ln>
            <a:noFill/>
          </a:ln>
        </p:spPr>
      </p:pic>
      <p:sp>
        <p:nvSpPr>
          <p:cNvPr id="334" name="Google Shape;334;p39"/>
          <p:cNvSpPr txBox="1"/>
          <p:nvPr>
            <p:ph type="title"/>
          </p:nvPr>
        </p:nvSpPr>
        <p:spPr>
          <a:xfrm>
            <a:off x="604838" y="311086"/>
            <a:ext cx="5465762" cy="106527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020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5" name="Google Shape;335;p39"/>
          <p:cNvSpPr txBox="1"/>
          <p:nvPr>
            <p:ph idx="1" type="body"/>
          </p:nvPr>
        </p:nvSpPr>
        <p:spPr>
          <a:xfrm>
            <a:off x="604839" y="1573619"/>
            <a:ext cx="5020628" cy="3690531"/>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460A9"/>
              </a:buClr>
              <a:buSzPts val="1800"/>
              <a:buNone/>
              <a:defRPr/>
            </a:lvl1pPr>
            <a:lvl2pPr indent="-228600" lvl="1" marL="914400" algn="l">
              <a:lnSpc>
                <a:spcPct val="95000"/>
              </a:lnSpc>
              <a:spcBef>
                <a:spcPts val="700"/>
              </a:spcBef>
              <a:spcAft>
                <a:spcPts val="0"/>
              </a:spcAft>
              <a:buClr>
                <a:schemeClr val="dk1"/>
              </a:buClr>
              <a:buSzPts val="1800"/>
              <a:buNone/>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6" name="Google Shape;336;p39"/>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7" name="Google Shape;337;p39"/>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38" name="Google Shape;338;p39"/>
          <p:cNvSpPr txBox="1"/>
          <p:nvPr>
            <p:ph idx="3" type="body"/>
          </p:nvPr>
        </p:nvSpPr>
        <p:spPr>
          <a:xfrm>
            <a:off x="604839" y="5464175"/>
            <a:ext cx="5465762" cy="587375"/>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900"/>
              <a:buFont typeface="Arial"/>
              <a:buNone/>
              <a:defRPr b="0" sz="900">
                <a:solidFill>
                  <a:schemeClr val="dk1"/>
                </a:solidFill>
              </a:defRPr>
            </a:lvl1pPr>
            <a:lvl2pPr indent="-228600" lvl="1" marL="914400" algn="l">
              <a:lnSpc>
                <a:spcPct val="100000"/>
              </a:lnSpc>
              <a:spcBef>
                <a:spcPts val="0"/>
              </a:spcBef>
              <a:spcAft>
                <a:spcPts val="0"/>
              </a:spcAft>
              <a:buClr>
                <a:schemeClr val="dk1"/>
              </a:buClr>
              <a:buSzPts val="900"/>
              <a:buFont typeface="Arial"/>
              <a:buNone/>
              <a:defRPr b="0" sz="900">
                <a:solidFill>
                  <a:schemeClr val="dk1"/>
                </a:solidFill>
              </a:defRPr>
            </a:lvl2pPr>
            <a:lvl3pPr indent="-228600" lvl="2" marL="1371600" algn="l">
              <a:lnSpc>
                <a:spcPct val="100000"/>
              </a:lnSpc>
              <a:spcBef>
                <a:spcPts val="0"/>
              </a:spcBef>
              <a:spcAft>
                <a:spcPts val="0"/>
              </a:spcAft>
              <a:buSzPts val="900"/>
              <a:buFont typeface="Arial"/>
              <a:buNone/>
              <a:defRPr b="0" sz="900">
                <a:solidFill>
                  <a:schemeClr val="dk1"/>
                </a:solidFill>
              </a:defRPr>
            </a:lvl3pPr>
            <a:lvl4pPr indent="-228600" lvl="3" marL="1828800" algn="l">
              <a:lnSpc>
                <a:spcPct val="100000"/>
              </a:lnSpc>
              <a:spcBef>
                <a:spcPts val="0"/>
              </a:spcBef>
              <a:spcAft>
                <a:spcPts val="0"/>
              </a:spcAft>
              <a:buSzPts val="900"/>
              <a:buFont typeface="Arial"/>
              <a:buNone/>
              <a:defRPr b="0" sz="900">
                <a:solidFill>
                  <a:schemeClr val="dk1"/>
                </a:solidFill>
              </a:defRPr>
            </a:lvl4pPr>
            <a:lvl5pPr indent="-228600" lvl="4" marL="2286000" algn="l">
              <a:lnSpc>
                <a:spcPct val="100000"/>
              </a:lnSpc>
              <a:spcBef>
                <a:spcPts val="0"/>
              </a:spcBef>
              <a:spcAft>
                <a:spcPts val="0"/>
              </a:spcAft>
              <a:buSzPts val="900"/>
              <a:buFont typeface="Arial"/>
              <a:buNone/>
              <a:defRPr b="0" sz="9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Shape (Full Colour)">
  <p:cSld name="Title, Text, Shape (Full Colour)">
    <p:spTree>
      <p:nvGrpSpPr>
        <p:cNvPr id="339" name="Shape 339"/>
        <p:cNvGrpSpPr/>
        <p:nvPr/>
      </p:nvGrpSpPr>
      <p:grpSpPr>
        <a:xfrm>
          <a:off x="0" y="0"/>
          <a:ext cx="0" cy="0"/>
          <a:chOff x="0" y="0"/>
          <a:chExt cx="0" cy="0"/>
        </a:xfrm>
      </p:grpSpPr>
      <p:pic>
        <p:nvPicPr>
          <p:cNvPr descr="A colorful circle and black background&#10;&#10;Description automatically generated" id="340" name="Google Shape;340;p40"/>
          <p:cNvPicPr preferRelativeResize="0"/>
          <p:nvPr/>
        </p:nvPicPr>
        <p:blipFill rotWithShape="1">
          <a:blip r:embed="rId2">
            <a:alphaModFix/>
          </a:blip>
          <a:srcRect b="0" l="0" r="0" t="0"/>
          <a:stretch/>
        </p:blipFill>
        <p:spPr>
          <a:xfrm>
            <a:off x="7150100" y="0"/>
            <a:ext cx="5041900" cy="6858000"/>
          </a:xfrm>
          <a:prstGeom prst="rect">
            <a:avLst/>
          </a:prstGeom>
          <a:noFill/>
          <a:ln>
            <a:noFill/>
          </a:ln>
        </p:spPr>
      </p:pic>
      <p:pic>
        <p:nvPicPr>
          <p:cNvPr id="341" name="Google Shape;341;p40"/>
          <p:cNvPicPr preferRelativeResize="0"/>
          <p:nvPr/>
        </p:nvPicPr>
        <p:blipFill rotWithShape="1">
          <a:blip r:embed="rId3">
            <a:alphaModFix/>
          </a:blip>
          <a:srcRect b="0" l="0" r="0" t="0"/>
          <a:stretch/>
        </p:blipFill>
        <p:spPr>
          <a:xfrm>
            <a:off x="413385" y="6132510"/>
            <a:ext cx="3438000" cy="640936"/>
          </a:xfrm>
          <a:prstGeom prst="rect">
            <a:avLst/>
          </a:prstGeom>
          <a:noFill/>
          <a:ln>
            <a:noFill/>
          </a:ln>
        </p:spPr>
      </p:pic>
      <p:sp>
        <p:nvSpPr>
          <p:cNvPr id="342" name="Google Shape;342;p40"/>
          <p:cNvSpPr txBox="1"/>
          <p:nvPr>
            <p:ph type="title"/>
          </p:nvPr>
        </p:nvSpPr>
        <p:spPr>
          <a:xfrm>
            <a:off x="604838" y="311086"/>
            <a:ext cx="7364412" cy="106527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020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3" name="Google Shape;343;p40"/>
          <p:cNvSpPr txBox="1"/>
          <p:nvPr>
            <p:ph idx="1" type="body"/>
          </p:nvPr>
        </p:nvSpPr>
        <p:spPr>
          <a:xfrm>
            <a:off x="604838" y="1573619"/>
            <a:ext cx="5491161" cy="3690531"/>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460A9"/>
              </a:buClr>
              <a:buSzPts val="1800"/>
              <a:buNone/>
              <a:defRPr/>
            </a:lvl1pPr>
            <a:lvl2pPr indent="-228600" lvl="1" marL="914400" algn="l">
              <a:lnSpc>
                <a:spcPct val="95000"/>
              </a:lnSpc>
              <a:spcBef>
                <a:spcPts val="700"/>
              </a:spcBef>
              <a:spcAft>
                <a:spcPts val="0"/>
              </a:spcAft>
              <a:buClr>
                <a:schemeClr val="dk1"/>
              </a:buClr>
              <a:buSzPts val="1800"/>
              <a:buNone/>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4" name="Google Shape;344;p40"/>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5" name="Google Shape;345;p40"/>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46" name="Google Shape;346;p40"/>
          <p:cNvSpPr txBox="1"/>
          <p:nvPr>
            <p:ph idx="2" type="body"/>
          </p:nvPr>
        </p:nvSpPr>
        <p:spPr>
          <a:xfrm>
            <a:off x="604839" y="5464175"/>
            <a:ext cx="5465762" cy="587375"/>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900"/>
              <a:buFont typeface="Arial"/>
              <a:buNone/>
              <a:defRPr b="0" sz="900">
                <a:solidFill>
                  <a:schemeClr val="dk1"/>
                </a:solidFill>
              </a:defRPr>
            </a:lvl1pPr>
            <a:lvl2pPr indent="-228600" lvl="1" marL="914400" algn="l">
              <a:lnSpc>
                <a:spcPct val="100000"/>
              </a:lnSpc>
              <a:spcBef>
                <a:spcPts val="0"/>
              </a:spcBef>
              <a:spcAft>
                <a:spcPts val="0"/>
              </a:spcAft>
              <a:buClr>
                <a:schemeClr val="dk1"/>
              </a:buClr>
              <a:buSzPts val="900"/>
              <a:buFont typeface="Arial"/>
              <a:buNone/>
              <a:defRPr b="0" sz="900">
                <a:solidFill>
                  <a:schemeClr val="dk1"/>
                </a:solidFill>
              </a:defRPr>
            </a:lvl2pPr>
            <a:lvl3pPr indent="-228600" lvl="2" marL="1371600" algn="l">
              <a:lnSpc>
                <a:spcPct val="100000"/>
              </a:lnSpc>
              <a:spcBef>
                <a:spcPts val="0"/>
              </a:spcBef>
              <a:spcAft>
                <a:spcPts val="0"/>
              </a:spcAft>
              <a:buSzPts val="900"/>
              <a:buFont typeface="Arial"/>
              <a:buNone/>
              <a:defRPr b="0" sz="900">
                <a:solidFill>
                  <a:schemeClr val="dk1"/>
                </a:solidFill>
              </a:defRPr>
            </a:lvl3pPr>
            <a:lvl4pPr indent="-228600" lvl="3" marL="1828800" algn="l">
              <a:lnSpc>
                <a:spcPct val="100000"/>
              </a:lnSpc>
              <a:spcBef>
                <a:spcPts val="0"/>
              </a:spcBef>
              <a:spcAft>
                <a:spcPts val="0"/>
              </a:spcAft>
              <a:buSzPts val="900"/>
              <a:buFont typeface="Arial"/>
              <a:buNone/>
              <a:defRPr b="0" sz="900">
                <a:solidFill>
                  <a:schemeClr val="dk1"/>
                </a:solidFill>
              </a:defRPr>
            </a:lvl4pPr>
            <a:lvl5pPr indent="-228600" lvl="4" marL="2286000" algn="l">
              <a:lnSpc>
                <a:spcPct val="100000"/>
              </a:lnSpc>
              <a:spcBef>
                <a:spcPts val="0"/>
              </a:spcBef>
              <a:spcAft>
                <a:spcPts val="0"/>
              </a:spcAft>
              <a:buSzPts val="900"/>
              <a:buFont typeface="Arial"/>
              <a:buNone/>
              <a:defRPr b="0" sz="9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Full Colour)">
  <p:cSld name="Title 1 (Full Colour)">
    <p:spTree>
      <p:nvGrpSpPr>
        <p:cNvPr id="38" name="Shape 38"/>
        <p:cNvGrpSpPr/>
        <p:nvPr/>
      </p:nvGrpSpPr>
      <p:grpSpPr>
        <a:xfrm>
          <a:off x="0" y="0"/>
          <a:ext cx="0" cy="0"/>
          <a:chOff x="0" y="0"/>
          <a:chExt cx="0" cy="0"/>
        </a:xfrm>
      </p:grpSpPr>
      <p:pic>
        <p:nvPicPr>
          <p:cNvPr descr="A colorful circle with black background&#10;&#10;Description automatically generated with medium confidence" id="39" name="Google Shape;39;p5"/>
          <p:cNvPicPr preferRelativeResize="0"/>
          <p:nvPr/>
        </p:nvPicPr>
        <p:blipFill rotWithShape="1">
          <a:blip r:embed="rId2">
            <a:alphaModFix/>
          </a:blip>
          <a:srcRect b="0" l="0" r="0" t="0"/>
          <a:stretch/>
        </p:blipFill>
        <p:spPr>
          <a:xfrm>
            <a:off x="9626601" y="0"/>
            <a:ext cx="2565399" cy="6858000"/>
          </a:xfrm>
          <a:prstGeom prst="rect">
            <a:avLst/>
          </a:prstGeom>
          <a:noFill/>
          <a:ln>
            <a:noFill/>
          </a:ln>
        </p:spPr>
      </p:pic>
      <p:sp>
        <p:nvSpPr>
          <p:cNvPr id="40" name="Google Shape;40;p5"/>
          <p:cNvSpPr txBox="1"/>
          <p:nvPr>
            <p:ph type="ctrTitle"/>
          </p:nvPr>
        </p:nvSpPr>
        <p:spPr>
          <a:xfrm>
            <a:off x="604838" y="1376363"/>
            <a:ext cx="5465762" cy="227639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 type="subTitle"/>
          </p:nvPr>
        </p:nvSpPr>
        <p:spPr>
          <a:xfrm>
            <a:off x="604838" y="3990974"/>
            <a:ext cx="4510395" cy="1047751"/>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460A9"/>
              </a:buClr>
              <a:buSzPts val="2000"/>
              <a:buFont typeface="Arial"/>
              <a:buNone/>
              <a:defRPr sz="2000"/>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2" name="Google Shape;42;p5"/>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4" name="Google Shape;44;p5"/>
          <p:cNvPicPr preferRelativeResize="0"/>
          <p:nvPr/>
        </p:nvPicPr>
        <p:blipFill rotWithShape="1">
          <a:blip r:embed="rId3">
            <a:alphaModFix/>
          </a:blip>
          <a:srcRect b="0" l="0" r="0" t="0"/>
          <a:stretch/>
        </p:blipFill>
        <p:spPr>
          <a:xfrm>
            <a:off x="8583613" y="6853238"/>
            <a:ext cx="133350" cy="4763"/>
          </a:xfrm>
          <a:prstGeom prst="rect">
            <a:avLst/>
          </a:prstGeom>
          <a:noFill/>
          <a:ln>
            <a:noFill/>
          </a:ln>
        </p:spPr>
      </p:pic>
      <p:pic>
        <p:nvPicPr>
          <p:cNvPr id="45" name="Google Shape;45;p5"/>
          <p:cNvPicPr preferRelativeResize="0"/>
          <p:nvPr/>
        </p:nvPicPr>
        <p:blipFill rotWithShape="1">
          <a:blip r:embed="rId3">
            <a:alphaModFix/>
          </a:blip>
          <a:srcRect b="0" l="0" r="0" t="0"/>
          <a:stretch/>
        </p:blipFill>
        <p:spPr>
          <a:xfrm>
            <a:off x="4487863" y="6853238"/>
            <a:ext cx="133350" cy="4763"/>
          </a:xfrm>
          <a:prstGeom prst="rect">
            <a:avLst/>
          </a:prstGeom>
          <a:noFill/>
          <a:ln>
            <a:noFill/>
          </a:ln>
        </p:spPr>
      </p:pic>
      <p:pic>
        <p:nvPicPr>
          <p:cNvPr id="46" name="Google Shape;46;p5"/>
          <p:cNvPicPr preferRelativeResize="0"/>
          <p:nvPr/>
        </p:nvPicPr>
        <p:blipFill rotWithShape="1">
          <a:blip r:embed="rId4">
            <a:alphaModFix/>
          </a:blip>
          <a:srcRect b="0" l="0" r="0" t="0"/>
          <a:stretch/>
        </p:blipFill>
        <p:spPr>
          <a:xfrm>
            <a:off x="330350" y="5643501"/>
            <a:ext cx="5004000" cy="932879"/>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1">
  <p:cSld name="Quote Slide 1">
    <p:spTree>
      <p:nvGrpSpPr>
        <p:cNvPr id="347" name="Shape 347"/>
        <p:cNvGrpSpPr/>
        <p:nvPr/>
      </p:nvGrpSpPr>
      <p:grpSpPr>
        <a:xfrm>
          <a:off x="0" y="0"/>
          <a:ext cx="0" cy="0"/>
          <a:chOff x="0" y="0"/>
          <a:chExt cx="0" cy="0"/>
        </a:xfrm>
      </p:grpSpPr>
      <p:pic>
        <p:nvPicPr>
          <p:cNvPr descr="A colorful shapes on a black background&#10;&#10;Description automatically generated" id="348" name="Google Shape;348;p41"/>
          <p:cNvPicPr preferRelativeResize="0"/>
          <p:nvPr/>
        </p:nvPicPr>
        <p:blipFill rotWithShape="1">
          <a:blip r:embed="rId2">
            <a:alphaModFix/>
          </a:blip>
          <a:srcRect b="0" l="0" r="0" t="0"/>
          <a:stretch/>
        </p:blipFill>
        <p:spPr>
          <a:xfrm>
            <a:off x="723901" y="931963"/>
            <a:ext cx="4579843" cy="4702076"/>
          </a:xfrm>
          <a:prstGeom prst="rect">
            <a:avLst/>
          </a:prstGeom>
          <a:noFill/>
          <a:ln>
            <a:noFill/>
          </a:ln>
        </p:spPr>
      </p:pic>
      <p:sp>
        <p:nvSpPr>
          <p:cNvPr id="349" name="Google Shape;349;p41"/>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0" name="Google Shape;350;p41"/>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51" name="Google Shape;351;p41"/>
          <p:cNvSpPr txBox="1"/>
          <p:nvPr>
            <p:ph idx="1" type="body"/>
          </p:nvPr>
        </p:nvSpPr>
        <p:spPr>
          <a:xfrm>
            <a:off x="6143625" y="300038"/>
            <a:ext cx="5614985" cy="5751512"/>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02068"/>
              </a:buClr>
              <a:buSzPts val="4000"/>
              <a:buFont typeface="Arial"/>
              <a:buNone/>
              <a:defRPr b="0" sz="4000">
                <a:solidFill>
                  <a:srgbClr val="002068"/>
                </a:solidFill>
              </a:defRPr>
            </a:lvl1pPr>
            <a:lvl2pPr indent="-228600" lvl="1" marL="914400" algn="l">
              <a:lnSpc>
                <a:spcPct val="95000"/>
              </a:lnSpc>
              <a:spcBef>
                <a:spcPts val="2400"/>
              </a:spcBef>
              <a:spcAft>
                <a:spcPts val="0"/>
              </a:spcAft>
              <a:buClr>
                <a:srgbClr val="0460A9"/>
              </a:buClr>
              <a:buSzPts val="1800"/>
              <a:buFont typeface="Arial"/>
              <a:buNone/>
              <a:defRPr b="1" sz="1800">
                <a:solidFill>
                  <a:srgbClr val="0460A9"/>
                </a:solidFill>
              </a:defRPr>
            </a:lvl2pPr>
            <a:lvl3pPr indent="-228600" lvl="2" marL="1371600" algn="l">
              <a:lnSpc>
                <a:spcPct val="95000"/>
              </a:lnSpc>
              <a:spcBef>
                <a:spcPts val="0"/>
              </a:spcBef>
              <a:spcAft>
                <a:spcPts val="0"/>
              </a:spcAft>
              <a:buSzPts val="1800"/>
              <a:buFont typeface="Arial"/>
              <a:buNone/>
              <a:defRPr b="1" sz="1800">
                <a:solidFill>
                  <a:srgbClr val="0460A9"/>
                </a:solidFill>
              </a:defRPr>
            </a:lvl3pPr>
            <a:lvl4pPr indent="-228600" lvl="3" marL="1828800" algn="l">
              <a:lnSpc>
                <a:spcPct val="95000"/>
              </a:lnSpc>
              <a:spcBef>
                <a:spcPts val="0"/>
              </a:spcBef>
              <a:spcAft>
                <a:spcPts val="0"/>
              </a:spcAft>
              <a:buSzPts val="1800"/>
              <a:buFont typeface="Arial"/>
              <a:buNone/>
              <a:defRPr b="1" sz="1800">
                <a:solidFill>
                  <a:srgbClr val="0460A9"/>
                </a:solidFill>
              </a:defRPr>
            </a:lvl4pPr>
            <a:lvl5pPr indent="-228600" lvl="4" marL="2286000" algn="l">
              <a:lnSpc>
                <a:spcPct val="95000"/>
              </a:lnSpc>
              <a:spcBef>
                <a:spcPts val="0"/>
              </a:spcBef>
              <a:spcAft>
                <a:spcPts val="0"/>
              </a:spcAft>
              <a:buSzPts val="1800"/>
              <a:buFont typeface="Arial"/>
              <a:buNone/>
              <a:defRPr b="1" sz="1800">
                <a:solidFill>
                  <a:srgbClr val="0460A9"/>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52" name="Google Shape;352;p41"/>
          <p:cNvPicPr preferRelativeResize="0"/>
          <p:nvPr/>
        </p:nvPicPr>
        <p:blipFill rotWithShape="1">
          <a:blip r:embed="rId3">
            <a:alphaModFix/>
          </a:blip>
          <a:srcRect b="0" l="0" r="0" t="0"/>
          <a:stretch/>
        </p:blipFill>
        <p:spPr>
          <a:xfrm>
            <a:off x="413385" y="6132510"/>
            <a:ext cx="3438000" cy="640936"/>
          </a:xfrm>
          <a:prstGeom prst="rect">
            <a:avLst/>
          </a:prstGeom>
          <a:noFill/>
          <a:ln>
            <a:noFill/>
          </a:ln>
        </p:spPr>
      </p:pic>
      <p:sp>
        <p:nvSpPr>
          <p:cNvPr id="353" name="Google Shape;353;p41"/>
          <p:cNvSpPr/>
          <p:nvPr>
            <p:ph idx="2" type="pic"/>
          </p:nvPr>
        </p:nvSpPr>
        <p:spPr>
          <a:xfrm>
            <a:off x="893633" y="1008462"/>
            <a:ext cx="4240340" cy="4417235"/>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2">
  <p:cSld name="Quote Slide 2">
    <p:spTree>
      <p:nvGrpSpPr>
        <p:cNvPr id="354" name="Shape 354"/>
        <p:cNvGrpSpPr/>
        <p:nvPr/>
      </p:nvGrpSpPr>
      <p:grpSpPr>
        <a:xfrm>
          <a:off x="0" y="0"/>
          <a:ext cx="0" cy="0"/>
          <a:chOff x="0" y="0"/>
          <a:chExt cx="0" cy="0"/>
        </a:xfrm>
      </p:grpSpPr>
      <p:pic>
        <p:nvPicPr>
          <p:cNvPr descr="A yellow and orange curved object&#10;&#10;Description automatically generated" id="355" name="Google Shape;355;p42"/>
          <p:cNvPicPr preferRelativeResize="0"/>
          <p:nvPr/>
        </p:nvPicPr>
        <p:blipFill rotWithShape="1">
          <a:blip r:embed="rId2">
            <a:alphaModFix/>
          </a:blip>
          <a:srcRect b="0" l="0" r="0" t="0"/>
          <a:stretch/>
        </p:blipFill>
        <p:spPr>
          <a:xfrm>
            <a:off x="6848842" y="4776791"/>
            <a:ext cx="3348165" cy="2081210"/>
          </a:xfrm>
          <a:prstGeom prst="rect">
            <a:avLst/>
          </a:prstGeom>
          <a:noFill/>
          <a:ln>
            <a:noFill/>
          </a:ln>
        </p:spPr>
      </p:pic>
      <p:sp>
        <p:nvSpPr>
          <p:cNvPr id="356" name="Google Shape;356;p42"/>
          <p:cNvSpPr/>
          <p:nvPr>
            <p:ph idx="2" type="pic"/>
          </p:nvPr>
        </p:nvSpPr>
        <p:spPr>
          <a:xfrm>
            <a:off x="5428529" y="0"/>
            <a:ext cx="6763471" cy="6858000"/>
          </a:xfrm>
          <a:prstGeom prst="rect">
            <a:avLst/>
          </a:prstGeom>
          <a:noFill/>
          <a:ln>
            <a:noFill/>
          </a:ln>
        </p:spPr>
      </p:sp>
      <p:sp>
        <p:nvSpPr>
          <p:cNvPr id="357" name="Google Shape;357;p42"/>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8" name="Google Shape;358;p42"/>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59" name="Google Shape;359;p42"/>
          <p:cNvSpPr txBox="1"/>
          <p:nvPr>
            <p:ph idx="1" type="body"/>
          </p:nvPr>
        </p:nvSpPr>
        <p:spPr>
          <a:xfrm>
            <a:off x="449836" y="698400"/>
            <a:ext cx="5614985" cy="5004000"/>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02068"/>
              </a:buClr>
              <a:buSzPts val="4000"/>
              <a:buFont typeface="Arial"/>
              <a:buNone/>
              <a:defRPr b="0" sz="4000">
                <a:solidFill>
                  <a:srgbClr val="002068"/>
                </a:solidFill>
              </a:defRPr>
            </a:lvl1pPr>
            <a:lvl2pPr indent="-228600" lvl="1" marL="914400" algn="l">
              <a:lnSpc>
                <a:spcPct val="95000"/>
              </a:lnSpc>
              <a:spcBef>
                <a:spcPts val="2400"/>
              </a:spcBef>
              <a:spcAft>
                <a:spcPts val="0"/>
              </a:spcAft>
              <a:buClr>
                <a:srgbClr val="002068"/>
              </a:buClr>
              <a:buSzPts val="1800"/>
              <a:buFont typeface="Arial"/>
              <a:buNone/>
              <a:defRPr b="1" sz="1800">
                <a:solidFill>
                  <a:srgbClr val="002068"/>
                </a:solidFill>
              </a:defRPr>
            </a:lvl2pPr>
            <a:lvl3pPr indent="-228600" lvl="2" marL="1371600" algn="l">
              <a:lnSpc>
                <a:spcPct val="95000"/>
              </a:lnSpc>
              <a:spcBef>
                <a:spcPts val="0"/>
              </a:spcBef>
              <a:spcAft>
                <a:spcPts val="0"/>
              </a:spcAft>
              <a:buSzPts val="1800"/>
              <a:buFont typeface="Arial"/>
              <a:buNone/>
              <a:defRPr b="1" sz="1800">
                <a:solidFill>
                  <a:srgbClr val="002068"/>
                </a:solidFill>
              </a:defRPr>
            </a:lvl3pPr>
            <a:lvl4pPr indent="-228600" lvl="3" marL="1828800" algn="l">
              <a:lnSpc>
                <a:spcPct val="95000"/>
              </a:lnSpc>
              <a:spcBef>
                <a:spcPts val="0"/>
              </a:spcBef>
              <a:spcAft>
                <a:spcPts val="0"/>
              </a:spcAft>
              <a:buSzPts val="1800"/>
              <a:buFont typeface="Arial"/>
              <a:buNone/>
              <a:defRPr b="1" sz="1800">
                <a:solidFill>
                  <a:srgbClr val="002068"/>
                </a:solidFill>
              </a:defRPr>
            </a:lvl4pPr>
            <a:lvl5pPr indent="-228600" lvl="4" marL="2286000" algn="l">
              <a:lnSpc>
                <a:spcPct val="95000"/>
              </a:lnSpc>
              <a:spcBef>
                <a:spcPts val="0"/>
              </a:spcBef>
              <a:spcAft>
                <a:spcPts val="0"/>
              </a:spcAft>
              <a:buSzPts val="1800"/>
              <a:buFont typeface="Arial"/>
              <a:buNone/>
              <a:defRPr b="1" sz="1800">
                <a:solidFill>
                  <a:srgbClr val="002068"/>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60" name="Google Shape;360;p42"/>
          <p:cNvPicPr preferRelativeResize="0"/>
          <p:nvPr/>
        </p:nvPicPr>
        <p:blipFill rotWithShape="1">
          <a:blip r:embed="rId3">
            <a:alphaModFix/>
          </a:blip>
          <a:srcRect b="0" l="0" r="0" t="0"/>
          <a:stretch/>
        </p:blipFill>
        <p:spPr>
          <a:xfrm>
            <a:off x="413385" y="6132510"/>
            <a:ext cx="3438000" cy="640936"/>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3">
  <p:cSld name="Quote Slide 3">
    <p:spTree>
      <p:nvGrpSpPr>
        <p:cNvPr id="361" name="Shape 361"/>
        <p:cNvGrpSpPr/>
        <p:nvPr/>
      </p:nvGrpSpPr>
      <p:grpSpPr>
        <a:xfrm>
          <a:off x="0" y="0"/>
          <a:ext cx="0" cy="0"/>
          <a:chOff x="0" y="0"/>
          <a:chExt cx="0" cy="0"/>
        </a:xfrm>
      </p:grpSpPr>
      <p:pic>
        <p:nvPicPr>
          <p:cNvPr descr="A colorful circles on a black background&#10;&#10;Description automatically generated" id="362" name="Google Shape;362;p43"/>
          <p:cNvPicPr preferRelativeResize="0"/>
          <p:nvPr/>
        </p:nvPicPr>
        <p:blipFill rotWithShape="1">
          <a:blip r:embed="rId2">
            <a:alphaModFix/>
          </a:blip>
          <a:srcRect b="0" l="0" r="0" t="0"/>
          <a:stretch/>
        </p:blipFill>
        <p:spPr>
          <a:xfrm>
            <a:off x="7429500" y="0"/>
            <a:ext cx="4762500" cy="6858000"/>
          </a:xfrm>
          <a:prstGeom prst="rect">
            <a:avLst/>
          </a:prstGeom>
          <a:noFill/>
          <a:ln>
            <a:noFill/>
          </a:ln>
        </p:spPr>
      </p:pic>
      <p:sp>
        <p:nvSpPr>
          <p:cNvPr id="363" name="Google Shape;363;p43"/>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4" name="Google Shape;364;p43"/>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b="1" sz="900">
                <a:solidFill>
                  <a:schemeClr val="lt1"/>
                </a:solidFill>
                <a:latin typeface="Arial"/>
                <a:ea typeface="Arial"/>
                <a:cs typeface="Arial"/>
                <a:sym typeface="Arial"/>
              </a:defRPr>
            </a:lvl1pPr>
            <a:lvl2pPr indent="0" lvl="1" marL="0" algn="r">
              <a:spcBef>
                <a:spcPts val="0"/>
              </a:spcBef>
              <a:buNone/>
              <a:defRPr b="1" sz="900">
                <a:solidFill>
                  <a:schemeClr val="lt1"/>
                </a:solidFill>
                <a:latin typeface="Arial"/>
                <a:ea typeface="Arial"/>
                <a:cs typeface="Arial"/>
                <a:sym typeface="Arial"/>
              </a:defRPr>
            </a:lvl2pPr>
            <a:lvl3pPr indent="0" lvl="2" marL="0" algn="r">
              <a:spcBef>
                <a:spcPts val="0"/>
              </a:spcBef>
              <a:buNone/>
              <a:defRPr b="1" sz="900">
                <a:solidFill>
                  <a:schemeClr val="lt1"/>
                </a:solidFill>
                <a:latin typeface="Arial"/>
                <a:ea typeface="Arial"/>
                <a:cs typeface="Arial"/>
                <a:sym typeface="Arial"/>
              </a:defRPr>
            </a:lvl3pPr>
            <a:lvl4pPr indent="0" lvl="3" marL="0" algn="r">
              <a:spcBef>
                <a:spcPts val="0"/>
              </a:spcBef>
              <a:buNone/>
              <a:defRPr b="1" sz="900">
                <a:solidFill>
                  <a:schemeClr val="lt1"/>
                </a:solidFill>
                <a:latin typeface="Arial"/>
                <a:ea typeface="Arial"/>
                <a:cs typeface="Arial"/>
                <a:sym typeface="Arial"/>
              </a:defRPr>
            </a:lvl4pPr>
            <a:lvl5pPr indent="0" lvl="4" marL="0" algn="r">
              <a:spcBef>
                <a:spcPts val="0"/>
              </a:spcBef>
              <a:buNone/>
              <a:defRPr b="1" sz="900">
                <a:solidFill>
                  <a:schemeClr val="lt1"/>
                </a:solidFill>
                <a:latin typeface="Arial"/>
                <a:ea typeface="Arial"/>
                <a:cs typeface="Arial"/>
                <a:sym typeface="Arial"/>
              </a:defRPr>
            </a:lvl5pPr>
            <a:lvl6pPr indent="0" lvl="5" marL="0" algn="r">
              <a:spcBef>
                <a:spcPts val="0"/>
              </a:spcBef>
              <a:buNone/>
              <a:defRPr b="1" sz="900">
                <a:solidFill>
                  <a:schemeClr val="lt1"/>
                </a:solidFill>
                <a:latin typeface="Arial"/>
                <a:ea typeface="Arial"/>
                <a:cs typeface="Arial"/>
                <a:sym typeface="Arial"/>
              </a:defRPr>
            </a:lvl6pPr>
            <a:lvl7pPr indent="0" lvl="6" marL="0" algn="r">
              <a:spcBef>
                <a:spcPts val="0"/>
              </a:spcBef>
              <a:buNone/>
              <a:defRPr b="1" sz="900">
                <a:solidFill>
                  <a:schemeClr val="lt1"/>
                </a:solidFill>
                <a:latin typeface="Arial"/>
                <a:ea typeface="Arial"/>
                <a:cs typeface="Arial"/>
                <a:sym typeface="Arial"/>
              </a:defRPr>
            </a:lvl7pPr>
            <a:lvl8pPr indent="0" lvl="7" marL="0" algn="r">
              <a:spcBef>
                <a:spcPts val="0"/>
              </a:spcBef>
              <a:buNone/>
              <a:defRPr b="1" sz="900">
                <a:solidFill>
                  <a:schemeClr val="lt1"/>
                </a:solidFill>
                <a:latin typeface="Arial"/>
                <a:ea typeface="Arial"/>
                <a:cs typeface="Arial"/>
                <a:sym typeface="Arial"/>
              </a:defRPr>
            </a:lvl8pPr>
            <a:lvl9pPr indent="0" lvl="8" marL="0" algn="r">
              <a:spcBef>
                <a:spcPts val="0"/>
              </a:spcBef>
              <a:buNone/>
              <a:defRPr b="1"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65" name="Google Shape;365;p43"/>
          <p:cNvSpPr txBox="1"/>
          <p:nvPr>
            <p:ph idx="1" type="body"/>
          </p:nvPr>
        </p:nvSpPr>
        <p:spPr>
          <a:xfrm>
            <a:off x="449836" y="698400"/>
            <a:ext cx="5614985" cy="5004000"/>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02068"/>
              </a:buClr>
              <a:buSzPts val="4000"/>
              <a:buFont typeface="Arial"/>
              <a:buNone/>
              <a:defRPr b="0" sz="4000">
                <a:solidFill>
                  <a:srgbClr val="002068"/>
                </a:solidFill>
              </a:defRPr>
            </a:lvl1pPr>
            <a:lvl2pPr indent="-228600" lvl="1" marL="914400" algn="l">
              <a:lnSpc>
                <a:spcPct val="95000"/>
              </a:lnSpc>
              <a:spcBef>
                <a:spcPts val="2400"/>
              </a:spcBef>
              <a:spcAft>
                <a:spcPts val="0"/>
              </a:spcAft>
              <a:buClr>
                <a:srgbClr val="002068"/>
              </a:buClr>
              <a:buSzPts val="1800"/>
              <a:buFont typeface="Arial"/>
              <a:buNone/>
              <a:defRPr b="1" sz="1800">
                <a:solidFill>
                  <a:srgbClr val="002068"/>
                </a:solidFill>
              </a:defRPr>
            </a:lvl2pPr>
            <a:lvl3pPr indent="-228600" lvl="2" marL="1371600" algn="l">
              <a:lnSpc>
                <a:spcPct val="95000"/>
              </a:lnSpc>
              <a:spcBef>
                <a:spcPts val="0"/>
              </a:spcBef>
              <a:spcAft>
                <a:spcPts val="0"/>
              </a:spcAft>
              <a:buSzPts val="1800"/>
              <a:buFont typeface="Arial"/>
              <a:buNone/>
              <a:defRPr b="1" sz="1800">
                <a:solidFill>
                  <a:srgbClr val="002068"/>
                </a:solidFill>
              </a:defRPr>
            </a:lvl3pPr>
            <a:lvl4pPr indent="-228600" lvl="3" marL="1828800" algn="l">
              <a:lnSpc>
                <a:spcPct val="95000"/>
              </a:lnSpc>
              <a:spcBef>
                <a:spcPts val="0"/>
              </a:spcBef>
              <a:spcAft>
                <a:spcPts val="0"/>
              </a:spcAft>
              <a:buSzPts val="1800"/>
              <a:buFont typeface="Arial"/>
              <a:buNone/>
              <a:defRPr b="1" sz="1800">
                <a:solidFill>
                  <a:srgbClr val="002068"/>
                </a:solidFill>
              </a:defRPr>
            </a:lvl4pPr>
            <a:lvl5pPr indent="-228600" lvl="4" marL="2286000" algn="l">
              <a:lnSpc>
                <a:spcPct val="95000"/>
              </a:lnSpc>
              <a:spcBef>
                <a:spcPts val="0"/>
              </a:spcBef>
              <a:spcAft>
                <a:spcPts val="0"/>
              </a:spcAft>
              <a:buSzPts val="1800"/>
              <a:buFont typeface="Arial"/>
              <a:buNone/>
              <a:defRPr b="1" sz="1800">
                <a:solidFill>
                  <a:srgbClr val="002068"/>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66" name="Google Shape;366;p43"/>
          <p:cNvPicPr preferRelativeResize="0"/>
          <p:nvPr/>
        </p:nvPicPr>
        <p:blipFill rotWithShape="1">
          <a:blip r:embed="rId3">
            <a:alphaModFix/>
          </a:blip>
          <a:srcRect b="0" l="0" r="0" t="0"/>
          <a:stretch/>
        </p:blipFill>
        <p:spPr>
          <a:xfrm>
            <a:off x="413385" y="6132510"/>
            <a:ext cx="3438000" cy="640936"/>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cons">
  <p:cSld name="Three Icons">
    <p:spTree>
      <p:nvGrpSpPr>
        <p:cNvPr id="367" name="Shape 367"/>
        <p:cNvGrpSpPr/>
        <p:nvPr/>
      </p:nvGrpSpPr>
      <p:grpSpPr>
        <a:xfrm>
          <a:off x="0" y="0"/>
          <a:ext cx="0" cy="0"/>
          <a:chOff x="0" y="0"/>
          <a:chExt cx="0" cy="0"/>
        </a:xfrm>
      </p:grpSpPr>
      <p:sp>
        <p:nvSpPr>
          <p:cNvPr id="368" name="Google Shape;368;p44"/>
          <p:cNvSpPr txBox="1"/>
          <p:nvPr>
            <p:ph type="title"/>
          </p:nvPr>
        </p:nvSpPr>
        <p:spPr>
          <a:xfrm>
            <a:off x="604838" y="311086"/>
            <a:ext cx="7364412" cy="106527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020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9" name="Google Shape;369;p44"/>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0" name="Google Shape;370;p44"/>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71" name="Google Shape;371;p44"/>
          <p:cNvSpPr txBox="1"/>
          <p:nvPr>
            <p:ph idx="1" type="body"/>
          </p:nvPr>
        </p:nvSpPr>
        <p:spPr>
          <a:xfrm>
            <a:off x="604839" y="3026004"/>
            <a:ext cx="3562350" cy="3025546"/>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800"/>
              </a:spcBef>
              <a:spcAft>
                <a:spcPts val="0"/>
              </a:spcAft>
              <a:buClr>
                <a:srgbClr val="0460A9"/>
              </a:buClr>
              <a:buSzPts val="1800"/>
              <a:buFont typeface="Arial"/>
              <a:buNone/>
              <a:defRPr sz="1800"/>
            </a:lvl1pPr>
            <a:lvl2pPr indent="-228600" lvl="1" marL="914400" algn="l">
              <a:lnSpc>
                <a:spcPct val="95000"/>
              </a:lnSpc>
              <a:spcBef>
                <a:spcPts val="600"/>
              </a:spcBef>
              <a:spcAft>
                <a:spcPts val="0"/>
              </a:spcAft>
              <a:buClr>
                <a:schemeClr val="dk1"/>
              </a:buClr>
              <a:buSzPts val="1800"/>
              <a:buFont typeface="Arial"/>
              <a:buNone/>
              <a:defRPr sz="1800"/>
            </a:lvl2pPr>
            <a:lvl3pPr indent="-342900" lvl="2" marL="1371600" algn="l">
              <a:lnSpc>
                <a:spcPct val="95000"/>
              </a:lnSpc>
              <a:spcBef>
                <a:spcPts val="500"/>
              </a:spcBef>
              <a:spcAft>
                <a:spcPts val="0"/>
              </a:spcAft>
              <a:buSzPts val="1800"/>
              <a:buChar char="•"/>
              <a:defRPr sz="1800"/>
            </a:lvl3pPr>
            <a:lvl4pPr indent="-330200" lvl="3" marL="1828800" algn="l">
              <a:lnSpc>
                <a:spcPct val="95000"/>
              </a:lnSpc>
              <a:spcBef>
                <a:spcPts val="500"/>
              </a:spcBef>
              <a:spcAft>
                <a:spcPts val="0"/>
              </a:spcAft>
              <a:buSzPts val="1600"/>
              <a:buChar char="–"/>
              <a:defRPr sz="1600"/>
            </a:lvl4pPr>
            <a:lvl5pPr indent="-330200" lvl="4" marL="2286000" algn="l">
              <a:lnSpc>
                <a:spcPct val="95000"/>
              </a:lnSpc>
              <a:spcBef>
                <a:spcPts val="50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2" name="Google Shape;372;p44"/>
          <p:cNvSpPr txBox="1"/>
          <p:nvPr>
            <p:ph idx="2" type="body"/>
          </p:nvPr>
        </p:nvSpPr>
        <p:spPr>
          <a:xfrm>
            <a:off x="4406900" y="3026004"/>
            <a:ext cx="3562350" cy="3025546"/>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800"/>
              </a:spcBef>
              <a:spcAft>
                <a:spcPts val="0"/>
              </a:spcAft>
              <a:buClr>
                <a:srgbClr val="0460A9"/>
              </a:buClr>
              <a:buSzPts val="1800"/>
              <a:buFont typeface="Arial"/>
              <a:buNone/>
              <a:defRPr sz="1800"/>
            </a:lvl1pPr>
            <a:lvl2pPr indent="-228600" lvl="1" marL="914400" algn="l">
              <a:lnSpc>
                <a:spcPct val="95000"/>
              </a:lnSpc>
              <a:spcBef>
                <a:spcPts val="600"/>
              </a:spcBef>
              <a:spcAft>
                <a:spcPts val="0"/>
              </a:spcAft>
              <a:buClr>
                <a:schemeClr val="dk1"/>
              </a:buClr>
              <a:buSzPts val="1800"/>
              <a:buFont typeface="Arial"/>
              <a:buNone/>
              <a:defRPr sz="1800"/>
            </a:lvl2pPr>
            <a:lvl3pPr indent="-342900" lvl="2" marL="1371600" algn="l">
              <a:lnSpc>
                <a:spcPct val="95000"/>
              </a:lnSpc>
              <a:spcBef>
                <a:spcPts val="500"/>
              </a:spcBef>
              <a:spcAft>
                <a:spcPts val="0"/>
              </a:spcAft>
              <a:buSzPts val="1800"/>
              <a:buChar char="•"/>
              <a:defRPr sz="1800"/>
            </a:lvl3pPr>
            <a:lvl4pPr indent="-330200" lvl="3" marL="1828800" algn="l">
              <a:lnSpc>
                <a:spcPct val="95000"/>
              </a:lnSpc>
              <a:spcBef>
                <a:spcPts val="500"/>
              </a:spcBef>
              <a:spcAft>
                <a:spcPts val="0"/>
              </a:spcAft>
              <a:buSzPts val="1600"/>
              <a:buChar char="–"/>
              <a:defRPr sz="1600"/>
            </a:lvl4pPr>
            <a:lvl5pPr indent="-330200" lvl="4" marL="2286000" algn="l">
              <a:lnSpc>
                <a:spcPct val="95000"/>
              </a:lnSpc>
              <a:spcBef>
                <a:spcPts val="50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3" name="Google Shape;373;p44"/>
          <p:cNvSpPr txBox="1"/>
          <p:nvPr>
            <p:ph idx="3" type="body"/>
          </p:nvPr>
        </p:nvSpPr>
        <p:spPr>
          <a:xfrm>
            <a:off x="8204626" y="3026004"/>
            <a:ext cx="3562350" cy="3025546"/>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800"/>
              </a:spcBef>
              <a:spcAft>
                <a:spcPts val="0"/>
              </a:spcAft>
              <a:buClr>
                <a:srgbClr val="0460A9"/>
              </a:buClr>
              <a:buSzPts val="1800"/>
              <a:buFont typeface="Arial"/>
              <a:buNone/>
              <a:defRPr sz="1800"/>
            </a:lvl1pPr>
            <a:lvl2pPr indent="-228600" lvl="1" marL="914400" algn="l">
              <a:lnSpc>
                <a:spcPct val="95000"/>
              </a:lnSpc>
              <a:spcBef>
                <a:spcPts val="600"/>
              </a:spcBef>
              <a:spcAft>
                <a:spcPts val="0"/>
              </a:spcAft>
              <a:buClr>
                <a:schemeClr val="dk1"/>
              </a:buClr>
              <a:buSzPts val="1800"/>
              <a:buFont typeface="Arial"/>
              <a:buNone/>
              <a:defRPr sz="1800"/>
            </a:lvl2pPr>
            <a:lvl3pPr indent="-342900" lvl="2" marL="1371600" algn="l">
              <a:lnSpc>
                <a:spcPct val="95000"/>
              </a:lnSpc>
              <a:spcBef>
                <a:spcPts val="500"/>
              </a:spcBef>
              <a:spcAft>
                <a:spcPts val="0"/>
              </a:spcAft>
              <a:buSzPts val="1800"/>
              <a:buChar char="•"/>
              <a:defRPr sz="1800"/>
            </a:lvl3pPr>
            <a:lvl4pPr indent="-330200" lvl="3" marL="1828800" algn="l">
              <a:lnSpc>
                <a:spcPct val="95000"/>
              </a:lnSpc>
              <a:spcBef>
                <a:spcPts val="500"/>
              </a:spcBef>
              <a:spcAft>
                <a:spcPts val="0"/>
              </a:spcAft>
              <a:buSzPts val="1600"/>
              <a:buChar char="–"/>
              <a:defRPr sz="1600"/>
            </a:lvl4pPr>
            <a:lvl5pPr indent="-330200" lvl="4" marL="2286000" algn="l">
              <a:lnSpc>
                <a:spcPct val="95000"/>
              </a:lnSpc>
              <a:spcBef>
                <a:spcPts val="50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4" name="Google Shape;374;p44"/>
          <p:cNvSpPr/>
          <p:nvPr>
            <p:ph idx="4" type="pic"/>
          </p:nvPr>
        </p:nvSpPr>
        <p:spPr>
          <a:xfrm>
            <a:off x="532800" y="1497600"/>
            <a:ext cx="1173600" cy="1173600"/>
          </a:xfrm>
          <a:prstGeom prst="rect">
            <a:avLst/>
          </a:prstGeom>
          <a:noFill/>
          <a:ln>
            <a:noFill/>
          </a:ln>
        </p:spPr>
      </p:sp>
      <p:sp>
        <p:nvSpPr>
          <p:cNvPr id="375" name="Google Shape;375;p44"/>
          <p:cNvSpPr/>
          <p:nvPr>
            <p:ph idx="5" type="pic"/>
          </p:nvPr>
        </p:nvSpPr>
        <p:spPr>
          <a:xfrm>
            <a:off x="4326163" y="1497600"/>
            <a:ext cx="1173600" cy="1173600"/>
          </a:xfrm>
          <a:prstGeom prst="rect">
            <a:avLst/>
          </a:prstGeom>
          <a:noFill/>
          <a:ln>
            <a:noFill/>
          </a:ln>
        </p:spPr>
      </p:sp>
      <p:sp>
        <p:nvSpPr>
          <p:cNvPr id="376" name="Google Shape;376;p44"/>
          <p:cNvSpPr/>
          <p:nvPr>
            <p:ph idx="6" type="pic"/>
          </p:nvPr>
        </p:nvSpPr>
        <p:spPr>
          <a:xfrm>
            <a:off x="8119526" y="1497600"/>
            <a:ext cx="1173600" cy="1173600"/>
          </a:xfrm>
          <a:prstGeom prst="rect">
            <a:avLst/>
          </a:prstGeom>
          <a:noFill/>
          <a:ln>
            <a:noFill/>
          </a:ln>
        </p:spPr>
      </p:sp>
      <p:pic>
        <p:nvPicPr>
          <p:cNvPr id="377" name="Google Shape;377;p44"/>
          <p:cNvPicPr preferRelativeResize="0"/>
          <p:nvPr/>
        </p:nvPicPr>
        <p:blipFill rotWithShape="1">
          <a:blip r:embed="rId2">
            <a:alphaModFix/>
          </a:blip>
          <a:srcRect b="0" l="0" r="0" t="0"/>
          <a:stretch/>
        </p:blipFill>
        <p:spPr>
          <a:xfrm>
            <a:off x="413385" y="6132510"/>
            <a:ext cx="3438000" cy="64093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Icons">
  <p:cSld name="Six Icons">
    <p:spTree>
      <p:nvGrpSpPr>
        <p:cNvPr id="378" name="Shape 378"/>
        <p:cNvGrpSpPr/>
        <p:nvPr/>
      </p:nvGrpSpPr>
      <p:grpSpPr>
        <a:xfrm>
          <a:off x="0" y="0"/>
          <a:ext cx="0" cy="0"/>
          <a:chOff x="0" y="0"/>
          <a:chExt cx="0" cy="0"/>
        </a:xfrm>
      </p:grpSpPr>
      <p:sp>
        <p:nvSpPr>
          <p:cNvPr id="379" name="Google Shape;379;p45"/>
          <p:cNvSpPr txBox="1"/>
          <p:nvPr>
            <p:ph type="title"/>
          </p:nvPr>
        </p:nvSpPr>
        <p:spPr>
          <a:xfrm>
            <a:off x="604838" y="311086"/>
            <a:ext cx="7364412" cy="106527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020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0" name="Google Shape;380;p45"/>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1" name="Google Shape;381;p45"/>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82" name="Google Shape;382;p45"/>
          <p:cNvSpPr txBox="1"/>
          <p:nvPr>
            <p:ph idx="1" type="body"/>
          </p:nvPr>
        </p:nvSpPr>
        <p:spPr>
          <a:xfrm>
            <a:off x="1830324" y="1564849"/>
            <a:ext cx="3562350" cy="1262489"/>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800"/>
              </a:spcBef>
              <a:spcAft>
                <a:spcPts val="0"/>
              </a:spcAft>
              <a:buClr>
                <a:srgbClr val="0460A9"/>
              </a:buClr>
              <a:buSzPts val="1800"/>
              <a:buFont typeface="Arial"/>
              <a:buNone/>
              <a:defRPr sz="1800"/>
            </a:lvl1pPr>
            <a:lvl2pPr indent="-228600" lvl="1" marL="914400" algn="l">
              <a:lnSpc>
                <a:spcPct val="95000"/>
              </a:lnSpc>
              <a:spcBef>
                <a:spcPts val="600"/>
              </a:spcBef>
              <a:spcAft>
                <a:spcPts val="0"/>
              </a:spcAft>
              <a:buClr>
                <a:schemeClr val="dk1"/>
              </a:buClr>
              <a:buSzPts val="1800"/>
              <a:buFont typeface="Arial"/>
              <a:buNone/>
              <a:defRPr sz="1800"/>
            </a:lvl2pPr>
            <a:lvl3pPr indent="-342900" lvl="2" marL="1371600" algn="l">
              <a:lnSpc>
                <a:spcPct val="95000"/>
              </a:lnSpc>
              <a:spcBef>
                <a:spcPts val="500"/>
              </a:spcBef>
              <a:spcAft>
                <a:spcPts val="0"/>
              </a:spcAft>
              <a:buSzPts val="1800"/>
              <a:buChar char="•"/>
              <a:defRPr sz="1800"/>
            </a:lvl3pPr>
            <a:lvl4pPr indent="-330200" lvl="3" marL="1828800" algn="l">
              <a:lnSpc>
                <a:spcPct val="95000"/>
              </a:lnSpc>
              <a:spcBef>
                <a:spcPts val="500"/>
              </a:spcBef>
              <a:spcAft>
                <a:spcPts val="0"/>
              </a:spcAft>
              <a:buSzPts val="1600"/>
              <a:buChar char="–"/>
              <a:defRPr sz="1600"/>
            </a:lvl4pPr>
            <a:lvl5pPr indent="-330200" lvl="4" marL="2286000" algn="l">
              <a:lnSpc>
                <a:spcPct val="95000"/>
              </a:lnSpc>
              <a:spcBef>
                <a:spcPts val="50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3" name="Google Shape;383;p45"/>
          <p:cNvSpPr txBox="1"/>
          <p:nvPr>
            <p:ph idx="2" type="body"/>
          </p:nvPr>
        </p:nvSpPr>
        <p:spPr>
          <a:xfrm>
            <a:off x="1830324" y="3040144"/>
            <a:ext cx="3562350" cy="1262489"/>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800"/>
              </a:spcBef>
              <a:spcAft>
                <a:spcPts val="0"/>
              </a:spcAft>
              <a:buClr>
                <a:srgbClr val="0460A9"/>
              </a:buClr>
              <a:buSzPts val="1800"/>
              <a:buFont typeface="Arial"/>
              <a:buNone/>
              <a:defRPr sz="1800"/>
            </a:lvl1pPr>
            <a:lvl2pPr indent="-228600" lvl="1" marL="914400" algn="l">
              <a:lnSpc>
                <a:spcPct val="95000"/>
              </a:lnSpc>
              <a:spcBef>
                <a:spcPts val="600"/>
              </a:spcBef>
              <a:spcAft>
                <a:spcPts val="0"/>
              </a:spcAft>
              <a:buClr>
                <a:schemeClr val="dk1"/>
              </a:buClr>
              <a:buSzPts val="1800"/>
              <a:buFont typeface="Arial"/>
              <a:buNone/>
              <a:defRPr sz="1800"/>
            </a:lvl2pPr>
            <a:lvl3pPr indent="-342900" lvl="2" marL="1371600" algn="l">
              <a:lnSpc>
                <a:spcPct val="95000"/>
              </a:lnSpc>
              <a:spcBef>
                <a:spcPts val="500"/>
              </a:spcBef>
              <a:spcAft>
                <a:spcPts val="0"/>
              </a:spcAft>
              <a:buSzPts val="1800"/>
              <a:buChar char="•"/>
              <a:defRPr sz="1800"/>
            </a:lvl3pPr>
            <a:lvl4pPr indent="-330200" lvl="3" marL="1828800" algn="l">
              <a:lnSpc>
                <a:spcPct val="95000"/>
              </a:lnSpc>
              <a:spcBef>
                <a:spcPts val="500"/>
              </a:spcBef>
              <a:spcAft>
                <a:spcPts val="0"/>
              </a:spcAft>
              <a:buSzPts val="1600"/>
              <a:buChar char="–"/>
              <a:defRPr sz="1600"/>
            </a:lvl4pPr>
            <a:lvl5pPr indent="-330200" lvl="4" marL="2286000" algn="l">
              <a:lnSpc>
                <a:spcPct val="95000"/>
              </a:lnSpc>
              <a:spcBef>
                <a:spcPts val="50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4" name="Google Shape;384;p45"/>
          <p:cNvSpPr txBox="1"/>
          <p:nvPr>
            <p:ph idx="3" type="body"/>
          </p:nvPr>
        </p:nvSpPr>
        <p:spPr>
          <a:xfrm>
            <a:off x="1830324" y="4688498"/>
            <a:ext cx="3562350" cy="1262489"/>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800"/>
              </a:spcBef>
              <a:spcAft>
                <a:spcPts val="0"/>
              </a:spcAft>
              <a:buClr>
                <a:srgbClr val="0460A9"/>
              </a:buClr>
              <a:buSzPts val="1800"/>
              <a:buFont typeface="Arial"/>
              <a:buNone/>
              <a:defRPr sz="1800"/>
            </a:lvl1pPr>
            <a:lvl2pPr indent="-228600" lvl="1" marL="914400" algn="l">
              <a:lnSpc>
                <a:spcPct val="95000"/>
              </a:lnSpc>
              <a:spcBef>
                <a:spcPts val="600"/>
              </a:spcBef>
              <a:spcAft>
                <a:spcPts val="0"/>
              </a:spcAft>
              <a:buClr>
                <a:schemeClr val="dk1"/>
              </a:buClr>
              <a:buSzPts val="1800"/>
              <a:buFont typeface="Arial"/>
              <a:buNone/>
              <a:defRPr sz="1800"/>
            </a:lvl2pPr>
            <a:lvl3pPr indent="-342900" lvl="2" marL="1371600" algn="l">
              <a:lnSpc>
                <a:spcPct val="95000"/>
              </a:lnSpc>
              <a:spcBef>
                <a:spcPts val="500"/>
              </a:spcBef>
              <a:spcAft>
                <a:spcPts val="0"/>
              </a:spcAft>
              <a:buSzPts val="1800"/>
              <a:buChar char="•"/>
              <a:defRPr sz="1800"/>
            </a:lvl3pPr>
            <a:lvl4pPr indent="-330200" lvl="3" marL="1828800" algn="l">
              <a:lnSpc>
                <a:spcPct val="95000"/>
              </a:lnSpc>
              <a:spcBef>
                <a:spcPts val="500"/>
              </a:spcBef>
              <a:spcAft>
                <a:spcPts val="0"/>
              </a:spcAft>
              <a:buSzPts val="1600"/>
              <a:buChar char="–"/>
              <a:defRPr sz="1600"/>
            </a:lvl4pPr>
            <a:lvl5pPr indent="-330200" lvl="4" marL="2286000" algn="l">
              <a:lnSpc>
                <a:spcPct val="95000"/>
              </a:lnSpc>
              <a:spcBef>
                <a:spcPts val="50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5" name="Google Shape;385;p45"/>
          <p:cNvSpPr txBox="1"/>
          <p:nvPr>
            <p:ph idx="4" type="body"/>
          </p:nvPr>
        </p:nvSpPr>
        <p:spPr>
          <a:xfrm>
            <a:off x="7542968" y="1564849"/>
            <a:ext cx="3562350" cy="1262489"/>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800"/>
              </a:spcBef>
              <a:spcAft>
                <a:spcPts val="0"/>
              </a:spcAft>
              <a:buClr>
                <a:srgbClr val="0460A9"/>
              </a:buClr>
              <a:buSzPts val="1800"/>
              <a:buFont typeface="Arial"/>
              <a:buNone/>
              <a:defRPr sz="1800"/>
            </a:lvl1pPr>
            <a:lvl2pPr indent="-228600" lvl="1" marL="914400" algn="l">
              <a:lnSpc>
                <a:spcPct val="95000"/>
              </a:lnSpc>
              <a:spcBef>
                <a:spcPts val="600"/>
              </a:spcBef>
              <a:spcAft>
                <a:spcPts val="0"/>
              </a:spcAft>
              <a:buClr>
                <a:schemeClr val="dk1"/>
              </a:buClr>
              <a:buSzPts val="1800"/>
              <a:buFont typeface="Arial"/>
              <a:buNone/>
              <a:defRPr sz="1800"/>
            </a:lvl2pPr>
            <a:lvl3pPr indent="-342900" lvl="2" marL="1371600" algn="l">
              <a:lnSpc>
                <a:spcPct val="95000"/>
              </a:lnSpc>
              <a:spcBef>
                <a:spcPts val="500"/>
              </a:spcBef>
              <a:spcAft>
                <a:spcPts val="0"/>
              </a:spcAft>
              <a:buSzPts val="1800"/>
              <a:buChar char="•"/>
              <a:defRPr sz="1800"/>
            </a:lvl3pPr>
            <a:lvl4pPr indent="-330200" lvl="3" marL="1828800" algn="l">
              <a:lnSpc>
                <a:spcPct val="95000"/>
              </a:lnSpc>
              <a:spcBef>
                <a:spcPts val="500"/>
              </a:spcBef>
              <a:spcAft>
                <a:spcPts val="0"/>
              </a:spcAft>
              <a:buSzPts val="1600"/>
              <a:buChar char="–"/>
              <a:defRPr sz="1600"/>
            </a:lvl4pPr>
            <a:lvl5pPr indent="-330200" lvl="4" marL="2286000" algn="l">
              <a:lnSpc>
                <a:spcPct val="95000"/>
              </a:lnSpc>
              <a:spcBef>
                <a:spcPts val="50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6" name="Google Shape;386;p45"/>
          <p:cNvSpPr txBox="1"/>
          <p:nvPr>
            <p:ph idx="5" type="body"/>
          </p:nvPr>
        </p:nvSpPr>
        <p:spPr>
          <a:xfrm>
            <a:off x="7542968" y="3040144"/>
            <a:ext cx="3562350" cy="1262489"/>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800"/>
              </a:spcBef>
              <a:spcAft>
                <a:spcPts val="0"/>
              </a:spcAft>
              <a:buClr>
                <a:srgbClr val="0460A9"/>
              </a:buClr>
              <a:buSzPts val="1800"/>
              <a:buFont typeface="Arial"/>
              <a:buNone/>
              <a:defRPr sz="1800"/>
            </a:lvl1pPr>
            <a:lvl2pPr indent="-228600" lvl="1" marL="914400" algn="l">
              <a:lnSpc>
                <a:spcPct val="95000"/>
              </a:lnSpc>
              <a:spcBef>
                <a:spcPts val="600"/>
              </a:spcBef>
              <a:spcAft>
                <a:spcPts val="0"/>
              </a:spcAft>
              <a:buClr>
                <a:schemeClr val="dk1"/>
              </a:buClr>
              <a:buSzPts val="1800"/>
              <a:buFont typeface="Arial"/>
              <a:buNone/>
              <a:defRPr sz="1800"/>
            </a:lvl2pPr>
            <a:lvl3pPr indent="-342900" lvl="2" marL="1371600" algn="l">
              <a:lnSpc>
                <a:spcPct val="95000"/>
              </a:lnSpc>
              <a:spcBef>
                <a:spcPts val="500"/>
              </a:spcBef>
              <a:spcAft>
                <a:spcPts val="0"/>
              </a:spcAft>
              <a:buSzPts val="1800"/>
              <a:buChar char="•"/>
              <a:defRPr sz="1800"/>
            </a:lvl3pPr>
            <a:lvl4pPr indent="-330200" lvl="3" marL="1828800" algn="l">
              <a:lnSpc>
                <a:spcPct val="95000"/>
              </a:lnSpc>
              <a:spcBef>
                <a:spcPts val="500"/>
              </a:spcBef>
              <a:spcAft>
                <a:spcPts val="0"/>
              </a:spcAft>
              <a:buSzPts val="1600"/>
              <a:buChar char="–"/>
              <a:defRPr sz="1600"/>
            </a:lvl4pPr>
            <a:lvl5pPr indent="-330200" lvl="4" marL="2286000" algn="l">
              <a:lnSpc>
                <a:spcPct val="95000"/>
              </a:lnSpc>
              <a:spcBef>
                <a:spcPts val="50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7" name="Google Shape;387;p45"/>
          <p:cNvSpPr txBox="1"/>
          <p:nvPr>
            <p:ph idx="6" type="body"/>
          </p:nvPr>
        </p:nvSpPr>
        <p:spPr>
          <a:xfrm>
            <a:off x="7542968" y="4688498"/>
            <a:ext cx="3562350" cy="1262489"/>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800"/>
              </a:spcBef>
              <a:spcAft>
                <a:spcPts val="0"/>
              </a:spcAft>
              <a:buClr>
                <a:srgbClr val="0460A9"/>
              </a:buClr>
              <a:buSzPts val="1800"/>
              <a:buFont typeface="Arial"/>
              <a:buNone/>
              <a:defRPr sz="1800"/>
            </a:lvl1pPr>
            <a:lvl2pPr indent="-228600" lvl="1" marL="914400" algn="l">
              <a:lnSpc>
                <a:spcPct val="95000"/>
              </a:lnSpc>
              <a:spcBef>
                <a:spcPts val="600"/>
              </a:spcBef>
              <a:spcAft>
                <a:spcPts val="0"/>
              </a:spcAft>
              <a:buClr>
                <a:schemeClr val="dk1"/>
              </a:buClr>
              <a:buSzPts val="1800"/>
              <a:buFont typeface="Arial"/>
              <a:buNone/>
              <a:defRPr sz="1800"/>
            </a:lvl2pPr>
            <a:lvl3pPr indent="-342900" lvl="2" marL="1371600" algn="l">
              <a:lnSpc>
                <a:spcPct val="95000"/>
              </a:lnSpc>
              <a:spcBef>
                <a:spcPts val="500"/>
              </a:spcBef>
              <a:spcAft>
                <a:spcPts val="0"/>
              </a:spcAft>
              <a:buSzPts val="1800"/>
              <a:buChar char="•"/>
              <a:defRPr sz="1800"/>
            </a:lvl3pPr>
            <a:lvl4pPr indent="-330200" lvl="3" marL="1828800" algn="l">
              <a:lnSpc>
                <a:spcPct val="95000"/>
              </a:lnSpc>
              <a:spcBef>
                <a:spcPts val="500"/>
              </a:spcBef>
              <a:spcAft>
                <a:spcPts val="0"/>
              </a:spcAft>
              <a:buSzPts val="1600"/>
              <a:buChar char="–"/>
              <a:defRPr sz="1600"/>
            </a:lvl4pPr>
            <a:lvl5pPr indent="-330200" lvl="4" marL="2286000" algn="l">
              <a:lnSpc>
                <a:spcPct val="95000"/>
              </a:lnSpc>
              <a:spcBef>
                <a:spcPts val="50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8" name="Google Shape;388;p45"/>
          <p:cNvSpPr/>
          <p:nvPr>
            <p:ph idx="7" type="pic"/>
          </p:nvPr>
        </p:nvSpPr>
        <p:spPr>
          <a:xfrm>
            <a:off x="536400" y="1540800"/>
            <a:ext cx="1008000" cy="1008000"/>
          </a:xfrm>
          <a:prstGeom prst="rect">
            <a:avLst/>
          </a:prstGeom>
          <a:noFill/>
          <a:ln>
            <a:noFill/>
          </a:ln>
        </p:spPr>
      </p:sp>
      <p:sp>
        <p:nvSpPr>
          <p:cNvPr id="389" name="Google Shape;389;p45"/>
          <p:cNvSpPr/>
          <p:nvPr>
            <p:ph idx="8" type="pic"/>
          </p:nvPr>
        </p:nvSpPr>
        <p:spPr>
          <a:xfrm>
            <a:off x="536400" y="3016800"/>
            <a:ext cx="1008000" cy="1008000"/>
          </a:xfrm>
          <a:prstGeom prst="rect">
            <a:avLst/>
          </a:prstGeom>
          <a:noFill/>
          <a:ln>
            <a:noFill/>
          </a:ln>
        </p:spPr>
      </p:sp>
      <p:sp>
        <p:nvSpPr>
          <p:cNvPr id="390" name="Google Shape;390;p45"/>
          <p:cNvSpPr/>
          <p:nvPr>
            <p:ph idx="9" type="pic"/>
          </p:nvPr>
        </p:nvSpPr>
        <p:spPr>
          <a:xfrm>
            <a:off x="536400" y="4662000"/>
            <a:ext cx="1008000" cy="1008000"/>
          </a:xfrm>
          <a:prstGeom prst="rect">
            <a:avLst/>
          </a:prstGeom>
          <a:noFill/>
          <a:ln>
            <a:noFill/>
          </a:ln>
        </p:spPr>
      </p:sp>
      <p:sp>
        <p:nvSpPr>
          <p:cNvPr id="391" name="Google Shape;391;p45"/>
          <p:cNvSpPr/>
          <p:nvPr>
            <p:ph idx="13" type="pic"/>
          </p:nvPr>
        </p:nvSpPr>
        <p:spPr>
          <a:xfrm>
            <a:off x="6238800" y="1540800"/>
            <a:ext cx="1008000" cy="1008000"/>
          </a:xfrm>
          <a:prstGeom prst="rect">
            <a:avLst/>
          </a:prstGeom>
          <a:noFill/>
          <a:ln>
            <a:noFill/>
          </a:ln>
        </p:spPr>
      </p:sp>
      <p:sp>
        <p:nvSpPr>
          <p:cNvPr id="392" name="Google Shape;392;p45"/>
          <p:cNvSpPr/>
          <p:nvPr>
            <p:ph idx="14" type="pic"/>
          </p:nvPr>
        </p:nvSpPr>
        <p:spPr>
          <a:xfrm>
            <a:off x="6238800" y="3016800"/>
            <a:ext cx="1008000" cy="1008000"/>
          </a:xfrm>
          <a:prstGeom prst="rect">
            <a:avLst/>
          </a:prstGeom>
          <a:noFill/>
          <a:ln>
            <a:noFill/>
          </a:ln>
        </p:spPr>
      </p:sp>
      <p:sp>
        <p:nvSpPr>
          <p:cNvPr id="393" name="Google Shape;393;p45"/>
          <p:cNvSpPr/>
          <p:nvPr>
            <p:ph idx="15" type="pic"/>
          </p:nvPr>
        </p:nvSpPr>
        <p:spPr>
          <a:xfrm>
            <a:off x="6238800" y="4662000"/>
            <a:ext cx="1008000" cy="1008000"/>
          </a:xfrm>
          <a:prstGeom prst="rect">
            <a:avLst/>
          </a:prstGeom>
          <a:noFill/>
          <a:ln>
            <a:noFill/>
          </a:ln>
        </p:spPr>
      </p:sp>
      <p:pic>
        <p:nvPicPr>
          <p:cNvPr id="394" name="Google Shape;394;p45"/>
          <p:cNvPicPr preferRelativeResize="0"/>
          <p:nvPr/>
        </p:nvPicPr>
        <p:blipFill rotWithShape="1">
          <a:blip r:embed="rId2">
            <a:alphaModFix/>
          </a:blip>
          <a:srcRect b="0" l="0" r="0" t="0"/>
          <a:stretch/>
        </p:blipFill>
        <p:spPr>
          <a:xfrm>
            <a:off x="413385" y="6132510"/>
            <a:ext cx="3438000" cy="640936"/>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mp; Chart">
  <p:cSld name="Title, Text &amp; Chart">
    <p:spTree>
      <p:nvGrpSpPr>
        <p:cNvPr id="395" name="Shape 395"/>
        <p:cNvGrpSpPr/>
        <p:nvPr/>
      </p:nvGrpSpPr>
      <p:grpSpPr>
        <a:xfrm>
          <a:off x="0" y="0"/>
          <a:ext cx="0" cy="0"/>
          <a:chOff x="0" y="0"/>
          <a:chExt cx="0" cy="0"/>
        </a:xfrm>
      </p:grpSpPr>
      <p:sp>
        <p:nvSpPr>
          <p:cNvPr id="396" name="Google Shape;396;p46"/>
          <p:cNvSpPr txBox="1"/>
          <p:nvPr>
            <p:ph type="title"/>
          </p:nvPr>
        </p:nvSpPr>
        <p:spPr>
          <a:xfrm>
            <a:off x="604838" y="311086"/>
            <a:ext cx="4770000" cy="106527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020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7" name="Google Shape;397;p46"/>
          <p:cNvSpPr txBox="1"/>
          <p:nvPr>
            <p:ph idx="1" type="body"/>
          </p:nvPr>
        </p:nvSpPr>
        <p:spPr>
          <a:xfrm>
            <a:off x="604839" y="1573619"/>
            <a:ext cx="4770000" cy="4477931"/>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460A9"/>
              </a:buClr>
              <a:buSzPts val="1800"/>
              <a:buNone/>
              <a:defRPr/>
            </a:lvl1pPr>
            <a:lvl2pPr indent="-228600" lvl="1" marL="914400" algn="l">
              <a:lnSpc>
                <a:spcPct val="95000"/>
              </a:lnSpc>
              <a:spcBef>
                <a:spcPts val="700"/>
              </a:spcBef>
              <a:spcAft>
                <a:spcPts val="0"/>
              </a:spcAft>
              <a:buClr>
                <a:schemeClr val="dk1"/>
              </a:buClr>
              <a:buSzPts val="1800"/>
              <a:buNone/>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8" name="Google Shape;398;p46"/>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9" name="Google Shape;399;p46"/>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00" name="Google Shape;400;p46"/>
          <p:cNvSpPr/>
          <p:nvPr>
            <p:ph idx="2" type="chart"/>
          </p:nvPr>
        </p:nvSpPr>
        <p:spPr>
          <a:xfrm>
            <a:off x="6310313" y="385763"/>
            <a:ext cx="5462587" cy="5665787"/>
          </a:xfrm>
          <a:prstGeom prst="rect">
            <a:avLst/>
          </a:prstGeom>
          <a:noFill/>
          <a:ln>
            <a:noFill/>
          </a:ln>
        </p:spPr>
        <p:txBody>
          <a:bodyPr anchorCtr="0" anchor="t" bIns="0" lIns="0" spcFirstLastPara="1" rIns="0" wrap="square" tIns="0">
            <a:noAutofit/>
          </a:bodyPr>
          <a:lstStyle>
            <a:lvl1pPr lvl="0" marR="0" rtl="0" algn="l">
              <a:lnSpc>
                <a:spcPct val="95000"/>
              </a:lnSpc>
              <a:spcBef>
                <a:spcPts val="1000"/>
              </a:spcBef>
              <a:spcAft>
                <a:spcPts val="0"/>
              </a:spcAft>
              <a:buClr>
                <a:srgbClr val="0460A9"/>
              </a:buClr>
              <a:buSzPts val="1400"/>
              <a:buFont typeface="Arial"/>
              <a:buNone/>
              <a:defRPr b="0" i="0" sz="1400" u="none" cap="none" strike="noStrike">
                <a:solidFill>
                  <a:srgbClr val="0460A9"/>
                </a:solidFill>
                <a:latin typeface="Arial"/>
                <a:ea typeface="Arial"/>
                <a:cs typeface="Arial"/>
                <a:sym typeface="Arial"/>
              </a:defRPr>
            </a:lvl1pPr>
            <a:lvl2pPr lvl="1" marR="0" rtl="0" algn="l">
              <a:lnSpc>
                <a:spcPct val="95000"/>
              </a:lnSpc>
              <a:spcBef>
                <a:spcPts val="7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l">
              <a:lnSpc>
                <a:spcPct val="95000"/>
              </a:lnSpc>
              <a:spcBef>
                <a:spcPts val="600"/>
              </a:spcBef>
              <a:spcAft>
                <a:spcPts val="0"/>
              </a:spcAft>
              <a:buClr>
                <a:srgbClr val="0460A9"/>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5000"/>
              </a:lnSpc>
              <a:spcBef>
                <a:spcPts val="600"/>
              </a:spcBef>
              <a:spcAft>
                <a:spcPts val="0"/>
              </a:spcAft>
              <a:buClr>
                <a:srgbClr val="0460A9"/>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5000"/>
              </a:lnSpc>
              <a:spcBef>
                <a:spcPts val="600"/>
              </a:spcBef>
              <a:spcAft>
                <a:spcPts val="0"/>
              </a:spcAft>
              <a:buClr>
                <a:srgbClr val="0460A9"/>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01" name="Google Shape;401;p46"/>
          <p:cNvSpPr txBox="1"/>
          <p:nvPr>
            <p:ph idx="3" type="body"/>
          </p:nvPr>
        </p:nvSpPr>
        <p:spPr>
          <a:xfrm>
            <a:off x="604839" y="5464175"/>
            <a:ext cx="4770000" cy="587375"/>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900"/>
              <a:buFont typeface="Arial"/>
              <a:buNone/>
              <a:defRPr b="0" sz="900">
                <a:solidFill>
                  <a:schemeClr val="dk1"/>
                </a:solidFill>
              </a:defRPr>
            </a:lvl1pPr>
            <a:lvl2pPr indent="-228600" lvl="1" marL="914400" algn="l">
              <a:lnSpc>
                <a:spcPct val="100000"/>
              </a:lnSpc>
              <a:spcBef>
                <a:spcPts val="0"/>
              </a:spcBef>
              <a:spcAft>
                <a:spcPts val="0"/>
              </a:spcAft>
              <a:buClr>
                <a:schemeClr val="dk1"/>
              </a:buClr>
              <a:buSzPts val="900"/>
              <a:buFont typeface="Arial"/>
              <a:buNone/>
              <a:defRPr b="0" sz="900">
                <a:solidFill>
                  <a:schemeClr val="dk1"/>
                </a:solidFill>
              </a:defRPr>
            </a:lvl2pPr>
            <a:lvl3pPr indent="-228600" lvl="2" marL="1371600" algn="l">
              <a:lnSpc>
                <a:spcPct val="100000"/>
              </a:lnSpc>
              <a:spcBef>
                <a:spcPts val="0"/>
              </a:spcBef>
              <a:spcAft>
                <a:spcPts val="0"/>
              </a:spcAft>
              <a:buSzPts val="900"/>
              <a:buFont typeface="Arial"/>
              <a:buNone/>
              <a:defRPr b="0" sz="900">
                <a:solidFill>
                  <a:schemeClr val="dk1"/>
                </a:solidFill>
              </a:defRPr>
            </a:lvl3pPr>
            <a:lvl4pPr indent="-228600" lvl="3" marL="1828800" algn="l">
              <a:lnSpc>
                <a:spcPct val="100000"/>
              </a:lnSpc>
              <a:spcBef>
                <a:spcPts val="0"/>
              </a:spcBef>
              <a:spcAft>
                <a:spcPts val="0"/>
              </a:spcAft>
              <a:buSzPts val="900"/>
              <a:buFont typeface="Arial"/>
              <a:buNone/>
              <a:defRPr b="0" sz="900">
                <a:solidFill>
                  <a:schemeClr val="dk1"/>
                </a:solidFill>
              </a:defRPr>
            </a:lvl4pPr>
            <a:lvl5pPr indent="-228600" lvl="4" marL="2286000" algn="l">
              <a:lnSpc>
                <a:spcPct val="100000"/>
              </a:lnSpc>
              <a:spcBef>
                <a:spcPts val="0"/>
              </a:spcBef>
              <a:spcAft>
                <a:spcPts val="0"/>
              </a:spcAft>
              <a:buSzPts val="900"/>
              <a:buFont typeface="Arial"/>
              <a:buNone/>
              <a:defRPr b="0" sz="9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02" name="Google Shape;402;p46"/>
          <p:cNvPicPr preferRelativeResize="0"/>
          <p:nvPr/>
        </p:nvPicPr>
        <p:blipFill rotWithShape="1">
          <a:blip r:embed="rId2">
            <a:alphaModFix/>
          </a:blip>
          <a:srcRect b="0" l="0" r="0" t="0"/>
          <a:stretch/>
        </p:blipFill>
        <p:spPr>
          <a:xfrm>
            <a:off x="413385" y="6132510"/>
            <a:ext cx="3438000" cy="640936"/>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mp; Table">
  <p:cSld name="Title, Text &amp; Table">
    <p:spTree>
      <p:nvGrpSpPr>
        <p:cNvPr id="403" name="Shape 403"/>
        <p:cNvGrpSpPr/>
        <p:nvPr/>
      </p:nvGrpSpPr>
      <p:grpSpPr>
        <a:xfrm>
          <a:off x="0" y="0"/>
          <a:ext cx="0" cy="0"/>
          <a:chOff x="0" y="0"/>
          <a:chExt cx="0" cy="0"/>
        </a:xfrm>
      </p:grpSpPr>
      <p:sp>
        <p:nvSpPr>
          <p:cNvPr id="404" name="Google Shape;404;p47"/>
          <p:cNvSpPr txBox="1"/>
          <p:nvPr>
            <p:ph type="title"/>
          </p:nvPr>
        </p:nvSpPr>
        <p:spPr>
          <a:xfrm>
            <a:off x="604838" y="311086"/>
            <a:ext cx="4770000" cy="106527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020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5" name="Google Shape;405;p47"/>
          <p:cNvSpPr txBox="1"/>
          <p:nvPr>
            <p:ph idx="1" type="body"/>
          </p:nvPr>
        </p:nvSpPr>
        <p:spPr>
          <a:xfrm>
            <a:off x="604839" y="1573619"/>
            <a:ext cx="4770000" cy="4477931"/>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460A9"/>
              </a:buClr>
              <a:buSzPts val="1800"/>
              <a:buNone/>
              <a:defRPr/>
            </a:lvl1pPr>
            <a:lvl2pPr indent="-228600" lvl="1" marL="914400" algn="l">
              <a:lnSpc>
                <a:spcPct val="95000"/>
              </a:lnSpc>
              <a:spcBef>
                <a:spcPts val="700"/>
              </a:spcBef>
              <a:spcAft>
                <a:spcPts val="0"/>
              </a:spcAft>
              <a:buClr>
                <a:schemeClr val="dk1"/>
              </a:buClr>
              <a:buSzPts val="1800"/>
              <a:buNone/>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6" name="Google Shape;406;p47"/>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7" name="Google Shape;407;p47"/>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08" name="Google Shape;408;p47"/>
          <p:cNvSpPr txBox="1"/>
          <p:nvPr>
            <p:ph idx="2" type="body"/>
          </p:nvPr>
        </p:nvSpPr>
        <p:spPr>
          <a:xfrm>
            <a:off x="6313051" y="1573620"/>
            <a:ext cx="4770000" cy="336144"/>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460A9"/>
              </a:buClr>
              <a:buSzPts val="1800"/>
              <a:buNone/>
              <a:defRPr/>
            </a:lvl1pPr>
            <a:lvl2pPr indent="-228600" lvl="1" marL="914400" algn="l">
              <a:lnSpc>
                <a:spcPct val="95000"/>
              </a:lnSpc>
              <a:spcBef>
                <a:spcPts val="700"/>
              </a:spcBef>
              <a:spcAft>
                <a:spcPts val="0"/>
              </a:spcAft>
              <a:buClr>
                <a:schemeClr val="dk1"/>
              </a:buClr>
              <a:buSzPts val="1800"/>
              <a:buNone/>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9" name="Google Shape;409;p47"/>
          <p:cNvSpPr txBox="1"/>
          <p:nvPr>
            <p:ph idx="3" type="body"/>
          </p:nvPr>
        </p:nvSpPr>
        <p:spPr>
          <a:xfrm>
            <a:off x="604839" y="5464175"/>
            <a:ext cx="4770000" cy="587375"/>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900"/>
              <a:buFont typeface="Arial"/>
              <a:buNone/>
              <a:defRPr b="0" sz="900">
                <a:solidFill>
                  <a:schemeClr val="dk1"/>
                </a:solidFill>
              </a:defRPr>
            </a:lvl1pPr>
            <a:lvl2pPr indent="-228600" lvl="1" marL="914400" algn="l">
              <a:lnSpc>
                <a:spcPct val="100000"/>
              </a:lnSpc>
              <a:spcBef>
                <a:spcPts val="0"/>
              </a:spcBef>
              <a:spcAft>
                <a:spcPts val="0"/>
              </a:spcAft>
              <a:buClr>
                <a:schemeClr val="dk1"/>
              </a:buClr>
              <a:buSzPts val="900"/>
              <a:buFont typeface="Arial"/>
              <a:buNone/>
              <a:defRPr b="0" sz="900">
                <a:solidFill>
                  <a:schemeClr val="dk1"/>
                </a:solidFill>
              </a:defRPr>
            </a:lvl2pPr>
            <a:lvl3pPr indent="-228600" lvl="2" marL="1371600" algn="l">
              <a:lnSpc>
                <a:spcPct val="100000"/>
              </a:lnSpc>
              <a:spcBef>
                <a:spcPts val="0"/>
              </a:spcBef>
              <a:spcAft>
                <a:spcPts val="0"/>
              </a:spcAft>
              <a:buSzPts val="900"/>
              <a:buFont typeface="Arial"/>
              <a:buNone/>
              <a:defRPr b="0" sz="900">
                <a:solidFill>
                  <a:schemeClr val="dk1"/>
                </a:solidFill>
              </a:defRPr>
            </a:lvl3pPr>
            <a:lvl4pPr indent="-228600" lvl="3" marL="1828800" algn="l">
              <a:lnSpc>
                <a:spcPct val="100000"/>
              </a:lnSpc>
              <a:spcBef>
                <a:spcPts val="0"/>
              </a:spcBef>
              <a:spcAft>
                <a:spcPts val="0"/>
              </a:spcAft>
              <a:buSzPts val="900"/>
              <a:buFont typeface="Arial"/>
              <a:buNone/>
              <a:defRPr b="0" sz="900">
                <a:solidFill>
                  <a:schemeClr val="dk1"/>
                </a:solidFill>
              </a:defRPr>
            </a:lvl4pPr>
            <a:lvl5pPr indent="-228600" lvl="4" marL="2286000" algn="l">
              <a:lnSpc>
                <a:spcPct val="100000"/>
              </a:lnSpc>
              <a:spcBef>
                <a:spcPts val="0"/>
              </a:spcBef>
              <a:spcAft>
                <a:spcPts val="0"/>
              </a:spcAft>
              <a:buSzPts val="900"/>
              <a:buFont typeface="Arial"/>
              <a:buNone/>
              <a:defRPr b="0" sz="9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10" name="Google Shape;410;p47"/>
          <p:cNvPicPr preferRelativeResize="0"/>
          <p:nvPr/>
        </p:nvPicPr>
        <p:blipFill rotWithShape="1">
          <a:blip r:embed="rId2">
            <a:alphaModFix/>
          </a:blip>
          <a:srcRect b="0" l="0" r="0" t="0"/>
          <a:stretch/>
        </p:blipFill>
        <p:spPr>
          <a:xfrm>
            <a:off x="413385" y="6132510"/>
            <a:ext cx="3438000" cy="640936"/>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mp; Blank">
  <p:cSld name="Title, Text &amp; Blank">
    <p:spTree>
      <p:nvGrpSpPr>
        <p:cNvPr id="411" name="Shape 411"/>
        <p:cNvGrpSpPr/>
        <p:nvPr/>
      </p:nvGrpSpPr>
      <p:grpSpPr>
        <a:xfrm>
          <a:off x="0" y="0"/>
          <a:ext cx="0" cy="0"/>
          <a:chOff x="0" y="0"/>
          <a:chExt cx="0" cy="0"/>
        </a:xfrm>
      </p:grpSpPr>
      <p:sp>
        <p:nvSpPr>
          <p:cNvPr id="412" name="Google Shape;412;p48"/>
          <p:cNvSpPr txBox="1"/>
          <p:nvPr>
            <p:ph type="title"/>
          </p:nvPr>
        </p:nvSpPr>
        <p:spPr>
          <a:xfrm>
            <a:off x="604838" y="311086"/>
            <a:ext cx="4770000" cy="106527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020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3" name="Google Shape;413;p48"/>
          <p:cNvSpPr txBox="1"/>
          <p:nvPr>
            <p:ph idx="1" type="body"/>
          </p:nvPr>
        </p:nvSpPr>
        <p:spPr>
          <a:xfrm>
            <a:off x="604839" y="1573619"/>
            <a:ext cx="4770000" cy="4477931"/>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460A9"/>
              </a:buClr>
              <a:buSzPts val="1800"/>
              <a:buNone/>
              <a:defRPr/>
            </a:lvl1pPr>
            <a:lvl2pPr indent="-228600" lvl="1" marL="914400" algn="l">
              <a:lnSpc>
                <a:spcPct val="95000"/>
              </a:lnSpc>
              <a:spcBef>
                <a:spcPts val="700"/>
              </a:spcBef>
              <a:spcAft>
                <a:spcPts val="0"/>
              </a:spcAft>
              <a:buClr>
                <a:schemeClr val="dk1"/>
              </a:buClr>
              <a:buSzPts val="1800"/>
              <a:buNone/>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4" name="Google Shape;414;p48"/>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5" name="Google Shape;415;p48"/>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16" name="Google Shape;416;p48"/>
          <p:cNvSpPr txBox="1"/>
          <p:nvPr>
            <p:ph idx="2" type="body"/>
          </p:nvPr>
        </p:nvSpPr>
        <p:spPr>
          <a:xfrm>
            <a:off x="604839" y="5464175"/>
            <a:ext cx="4770000" cy="587375"/>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900"/>
              <a:buFont typeface="Arial"/>
              <a:buNone/>
              <a:defRPr b="0" sz="900">
                <a:solidFill>
                  <a:schemeClr val="dk1"/>
                </a:solidFill>
              </a:defRPr>
            </a:lvl1pPr>
            <a:lvl2pPr indent="-228600" lvl="1" marL="914400" algn="l">
              <a:lnSpc>
                <a:spcPct val="100000"/>
              </a:lnSpc>
              <a:spcBef>
                <a:spcPts val="0"/>
              </a:spcBef>
              <a:spcAft>
                <a:spcPts val="0"/>
              </a:spcAft>
              <a:buClr>
                <a:schemeClr val="dk1"/>
              </a:buClr>
              <a:buSzPts val="900"/>
              <a:buFont typeface="Arial"/>
              <a:buNone/>
              <a:defRPr b="0" sz="900">
                <a:solidFill>
                  <a:schemeClr val="dk1"/>
                </a:solidFill>
              </a:defRPr>
            </a:lvl2pPr>
            <a:lvl3pPr indent="-228600" lvl="2" marL="1371600" algn="l">
              <a:lnSpc>
                <a:spcPct val="100000"/>
              </a:lnSpc>
              <a:spcBef>
                <a:spcPts val="0"/>
              </a:spcBef>
              <a:spcAft>
                <a:spcPts val="0"/>
              </a:spcAft>
              <a:buSzPts val="900"/>
              <a:buFont typeface="Arial"/>
              <a:buNone/>
              <a:defRPr b="0" sz="900">
                <a:solidFill>
                  <a:schemeClr val="dk1"/>
                </a:solidFill>
              </a:defRPr>
            </a:lvl3pPr>
            <a:lvl4pPr indent="-228600" lvl="3" marL="1828800" algn="l">
              <a:lnSpc>
                <a:spcPct val="100000"/>
              </a:lnSpc>
              <a:spcBef>
                <a:spcPts val="0"/>
              </a:spcBef>
              <a:spcAft>
                <a:spcPts val="0"/>
              </a:spcAft>
              <a:buSzPts val="900"/>
              <a:buFont typeface="Arial"/>
              <a:buNone/>
              <a:defRPr b="0" sz="900">
                <a:solidFill>
                  <a:schemeClr val="dk1"/>
                </a:solidFill>
              </a:defRPr>
            </a:lvl4pPr>
            <a:lvl5pPr indent="-228600" lvl="4" marL="2286000" algn="l">
              <a:lnSpc>
                <a:spcPct val="100000"/>
              </a:lnSpc>
              <a:spcBef>
                <a:spcPts val="0"/>
              </a:spcBef>
              <a:spcAft>
                <a:spcPts val="0"/>
              </a:spcAft>
              <a:buSzPts val="900"/>
              <a:buFont typeface="Arial"/>
              <a:buNone/>
              <a:defRPr b="0" sz="9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17" name="Google Shape;417;p48"/>
          <p:cNvPicPr preferRelativeResize="0"/>
          <p:nvPr/>
        </p:nvPicPr>
        <p:blipFill rotWithShape="1">
          <a:blip r:embed="rId2">
            <a:alphaModFix/>
          </a:blip>
          <a:srcRect b="0" l="0" r="0" t="0"/>
          <a:stretch/>
        </p:blipFill>
        <p:spPr>
          <a:xfrm>
            <a:off x="413385" y="6132510"/>
            <a:ext cx="3438000" cy="640936"/>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18" name="Shape 418"/>
        <p:cNvGrpSpPr/>
        <p:nvPr/>
      </p:nvGrpSpPr>
      <p:grpSpPr>
        <a:xfrm>
          <a:off x="0" y="0"/>
          <a:ext cx="0" cy="0"/>
          <a:chOff x="0" y="0"/>
          <a:chExt cx="0" cy="0"/>
        </a:xfrm>
      </p:grpSpPr>
      <p:sp>
        <p:nvSpPr>
          <p:cNvPr id="419" name="Google Shape;419;p49"/>
          <p:cNvSpPr txBox="1"/>
          <p:nvPr>
            <p:ph type="title"/>
          </p:nvPr>
        </p:nvSpPr>
        <p:spPr>
          <a:xfrm>
            <a:off x="604838" y="311086"/>
            <a:ext cx="7364412" cy="106527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020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0" name="Google Shape;420;p49"/>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1" name="Google Shape;421;p49"/>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2" name="Google Shape;422;p49"/>
          <p:cNvSpPr txBox="1"/>
          <p:nvPr>
            <p:ph idx="1" type="body"/>
          </p:nvPr>
        </p:nvSpPr>
        <p:spPr>
          <a:xfrm>
            <a:off x="604838" y="5464175"/>
            <a:ext cx="9267825" cy="587375"/>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900"/>
              <a:buFont typeface="Arial"/>
              <a:buNone/>
              <a:defRPr b="0" sz="900">
                <a:solidFill>
                  <a:schemeClr val="dk1"/>
                </a:solidFill>
              </a:defRPr>
            </a:lvl1pPr>
            <a:lvl2pPr indent="-228600" lvl="1" marL="914400" algn="l">
              <a:lnSpc>
                <a:spcPct val="100000"/>
              </a:lnSpc>
              <a:spcBef>
                <a:spcPts val="0"/>
              </a:spcBef>
              <a:spcAft>
                <a:spcPts val="0"/>
              </a:spcAft>
              <a:buClr>
                <a:schemeClr val="dk1"/>
              </a:buClr>
              <a:buSzPts val="900"/>
              <a:buFont typeface="Arial"/>
              <a:buNone/>
              <a:defRPr b="0" sz="900">
                <a:solidFill>
                  <a:schemeClr val="dk1"/>
                </a:solidFill>
              </a:defRPr>
            </a:lvl2pPr>
            <a:lvl3pPr indent="-228600" lvl="2" marL="1371600" algn="l">
              <a:lnSpc>
                <a:spcPct val="100000"/>
              </a:lnSpc>
              <a:spcBef>
                <a:spcPts val="0"/>
              </a:spcBef>
              <a:spcAft>
                <a:spcPts val="0"/>
              </a:spcAft>
              <a:buSzPts val="900"/>
              <a:buFont typeface="Arial"/>
              <a:buNone/>
              <a:defRPr b="0" sz="900">
                <a:solidFill>
                  <a:schemeClr val="dk1"/>
                </a:solidFill>
              </a:defRPr>
            </a:lvl3pPr>
            <a:lvl4pPr indent="-228600" lvl="3" marL="1828800" algn="l">
              <a:lnSpc>
                <a:spcPct val="100000"/>
              </a:lnSpc>
              <a:spcBef>
                <a:spcPts val="0"/>
              </a:spcBef>
              <a:spcAft>
                <a:spcPts val="0"/>
              </a:spcAft>
              <a:buSzPts val="900"/>
              <a:buFont typeface="Arial"/>
              <a:buNone/>
              <a:defRPr b="0" sz="900">
                <a:solidFill>
                  <a:schemeClr val="dk1"/>
                </a:solidFill>
              </a:defRPr>
            </a:lvl4pPr>
            <a:lvl5pPr indent="-228600" lvl="4" marL="2286000" algn="l">
              <a:lnSpc>
                <a:spcPct val="100000"/>
              </a:lnSpc>
              <a:spcBef>
                <a:spcPts val="0"/>
              </a:spcBef>
              <a:spcAft>
                <a:spcPts val="0"/>
              </a:spcAft>
              <a:buSzPts val="900"/>
              <a:buFont typeface="Arial"/>
              <a:buNone/>
              <a:defRPr b="0" sz="9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23" name="Google Shape;423;p49"/>
          <p:cNvPicPr preferRelativeResize="0"/>
          <p:nvPr/>
        </p:nvPicPr>
        <p:blipFill rotWithShape="1">
          <a:blip r:embed="rId2">
            <a:alphaModFix/>
          </a:blip>
          <a:srcRect b="0" l="0" r="0" t="0"/>
          <a:stretch/>
        </p:blipFill>
        <p:spPr>
          <a:xfrm>
            <a:off x="413385" y="6132510"/>
            <a:ext cx="3438000" cy="640936"/>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24" name="Shape 42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Full Colour) Dark Image">
  <p:cSld name="Title 1 (Full Colour) Dark Image">
    <p:bg>
      <p:bgPr>
        <a:solidFill>
          <a:srgbClr val="A7A8AA"/>
        </a:solidFill>
      </p:bgPr>
    </p:bg>
    <p:spTree>
      <p:nvGrpSpPr>
        <p:cNvPr id="47" name="Shape 47"/>
        <p:cNvGrpSpPr/>
        <p:nvPr/>
      </p:nvGrpSpPr>
      <p:grpSpPr>
        <a:xfrm>
          <a:off x="0" y="0"/>
          <a:ext cx="0" cy="0"/>
          <a:chOff x="0" y="0"/>
          <a:chExt cx="0" cy="0"/>
        </a:xfrm>
      </p:grpSpPr>
      <p:sp>
        <p:nvSpPr>
          <p:cNvPr id="48" name="Google Shape;48;p6"/>
          <p:cNvSpPr/>
          <p:nvPr>
            <p:ph idx="2" type="pic"/>
          </p:nvPr>
        </p:nvSpPr>
        <p:spPr>
          <a:xfrm>
            <a:off x="0" y="0"/>
            <a:ext cx="11563350" cy="6858000"/>
          </a:xfrm>
          <a:prstGeom prst="rect">
            <a:avLst/>
          </a:prstGeom>
          <a:noFill/>
          <a:ln>
            <a:noFill/>
          </a:ln>
        </p:spPr>
      </p:sp>
      <p:pic>
        <p:nvPicPr>
          <p:cNvPr descr="A colorful circle with black background&#10;&#10;Description automatically generated with medium confidence" id="49" name="Google Shape;49;p6"/>
          <p:cNvPicPr preferRelativeResize="0"/>
          <p:nvPr/>
        </p:nvPicPr>
        <p:blipFill rotWithShape="1">
          <a:blip r:embed="rId2">
            <a:alphaModFix/>
          </a:blip>
          <a:srcRect b="0" l="0" r="0" t="0"/>
          <a:stretch/>
        </p:blipFill>
        <p:spPr>
          <a:xfrm>
            <a:off x="9626601" y="0"/>
            <a:ext cx="2565399" cy="6858000"/>
          </a:xfrm>
          <a:prstGeom prst="rect">
            <a:avLst/>
          </a:prstGeom>
          <a:noFill/>
          <a:ln>
            <a:noFill/>
          </a:ln>
        </p:spPr>
      </p:pic>
      <p:pic>
        <p:nvPicPr>
          <p:cNvPr id="50" name="Google Shape;50;p6"/>
          <p:cNvPicPr preferRelativeResize="0"/>
          <p:nvPr/>
        </p:nvPicPr>
        <p:blipFill rotWithShape="1">
          <a:blip r:embed="rId3">
            <a:alphaModFix/>
          </a:blip>
          <a:srcRect b="0" l="0" r="0" t="0"/>
          <a:stretch/>
        </p:blipFill>
        <p:spPr>
          <a:xfrm>
            <a:off x="331200" y="5644800"/>
            <a:ext cx="5004000" cy="934210"/>
          </a:xfrm>
          <a:prstGeom prst="rect">
            <a:avLst/>
          </a:prstGeom>
          <a:noFill/>
          <a:ln>
            <a:noFill/>
          </a:ln>
        </p:spPr>
      </p:pic>
      <p:sp>
        <p:nvSpPr>
          <p:cNvPr id="51" name="Google Shape;51;p6"/>
          <p:cNvSpPr txBox="1"/>
          <p:nvPr>
            <p:ph type="ctrTitle"/>
          </p:nvPr>
        </p:nvSpPr>
        <p:spPr>
          <a:xfrm>
            <a:off x="604838" y="1376363"/>
            <a:ext cx="5465762" cy="227639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1" type="subTitle"/>
          </p:nvPr>
        </p:nvSpPr>
        <p:spPr>
          <a:xfrm>
            <a:off x="604838" y="3990974"/>
            <a:ext cx="4510395" cy="1047751"/>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chemeClr val="lt1"/>
              </a:buClr>
              <a:buSzPts val="2000"/>
              <a:buFont typeface="Arial"/>
              <a:buNone/>
              <a:defRPr sz="2000">
                <a:solidFill>
                  <a:schemeClr val="lt1"/>
                </a:solidFill>
              </a:defRPr>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p6"/>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55" name="Google Shape;55;p6"/>
          <p:cNvPicPr preferRelativeResize="0"/>
          <p:nvPr/>
        </p:nvPicPr>
        <p:blipFill rotWithShape="1">
          <a:blip r:embed="rId4">
            <a:alphaModFix/>
          </a:blip>
          <a:srcRect b="0" l="0" r="0" t="0"/>
          <a:stretch/>
        </p:blipFill>
        <p:spPr>
          <a:xfrm>
            <a:off x="8583613" y="6853238"/>
            <a:ext cx="133350" cy="4763"/>
          </a:xfrm>
          <a:prstGeom prst="rect">
            <a:avLst/>
          </a:prstGeom>
          <a:noFill/>
          <a:ln>
            <a:noFill/>
          </a:ln>
        </p:spPr>
      </p:pic>
      <p:pic>
        <p:nvPicPr>
          <p:cNvPr id="56" name="Google Shape;56;p6"/>
          <p:cNvPicPr preferRelativeResize="0"/>
          <p:nvPr/>
        </p:nvPicPr>
        <p:blipFill rotWithShape="1">
          <a:blip r:embed="rId4">
            <a:alphaModFix/>
          </a:blip>
          <a:srcRect b="0" l="0" r="0" t="0"/>
          <a:stretch/>
        </p:blipFill>
        <p:spPr>
          <a:xfrm>
            <a:off x="4487863" y="6853238"/>
            <a:ext cx="133350" cy="4763"/>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1">
  <p:cSld name="End Slide 1">
    <p:spTree>
      <p:nvGrpSpPr>
        <p:cNvPr id="425" name="Shape 425"/>
        <p:cNvGrpSpPr/>
        <p:nvPr/>
      </p:nvGrpSpPr>
      <p:grpSpPr>
        <a:xfrm>
          <a:off x="0" y="0"/>
          <a:ext cx="0" cy="0"/>
          <a:chOff x="0" y="0"/>
          <a:chExt cx="0" cy="0"/>
        </a:xfrm>
      </p:grpSpPr>
      <p:pic>
        <p:nvPicPr>
          <p:cNvPr descr="A colorful circle and black background&#10;&#10;Description automatically generated" id="426" name="Google Shape;426;p51"/>
          <p:cNvPicPr preferRelativeResize="0"/>
          <p:nvPr/>
        </p:nvPicPr>
        <p:blipFill rotWithShape="1">
          <a:blip r:embed="rId2">
            <a:alphaModFix/>
          </a:blip>
          <a:srcRect b="0" l="0" r="0" t="0"/>
          <a:stretch/>
        </p:blipFill>
        <p:spPr>
          <a:xfrm>
            <a:off x="7848600" y="0"/>
            <a:ext cx="4343400" cy="6858000"/>
          </a:xfrm>
          <a:prstGeom prst="rect">
            <a:avLst/>
          </a:prstGeom>
          <a:noFill/>
          <a:ln>
            <a:noFill/>
          </a:ln>
        </p:spPr>
      </p:pic>
      <p:sp>
        <p:nvSpPr>
          <p:cNvPr id="427" name="Google Shape;427;p51"/>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8" name="Google Shape;428;p51"/>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b="1" sz="900">
                <a:solidFill>
                  <a:schemeClr val="lt1"/>
                </a:solidFill>
                <a:latin typeface="Arial"/>
                <a:ea typeface="Arial"/>
                <a:cs typeface="Arial"/>
                <a:sym typeface="Arial"/>
              </a:defRPr>
            </a:lvl1pPr>
            <a:lvl2pPr indent="0" lvl="1" marL="0" algn="r">
              <a:spcBef>
                <a:spcPts val="0"/>
              </a:spcBef>
              <a:buNone/>
              <a:defRPr b="1" sz="900">
                <a:solidFill>
                  <a:schemeClr val="lt1"/>
                </a:solidFill>
                <a:latin typeface="Arial"/>
                <a:ea typeface="Arial"/>
                <a:cs typeface="Arial"/>
                <a:sym typeface="Arial"/>
              </a:defRPr>
            </a:lvl2pPr>
            <a:lvl3pPr indent="0" lvl="2" marL="0" algn="r">
              <a:spcBef>
                <a:spcPts val="0"/>
              </a:spcBef>
              <a:buNone/>
              <a:defRPr b="1" sz="900">
                <a:solidFill>
                  <a:schemeClr val="lt1"/>
                </a:solidFill>
                <a:latin typeface="Arial"/>
                <a:ea typeface="Arial"/>
                <a:cs typeface="Arial"/>
                <a:sym typeface="Arial"/>
              </a:defRPr>
            </a:lvl3pPr>
            <a:lvl4pPr indent="0" lvl="3" marL="0" algn="r">
              <a:spcBef>
                <a:spcPts val="0"/>
              </a:spcBef>
              <a:buNone/>
              <a:defRPr b="1" sz="900">
                <a:solidFill>
                  <a:schemeClr val="lt1"/>
                </a:solidFill>
                <a:latin typeface="Arial"/>
                <a:ea typeface="Arial"/>
                <a:cs typeface="Arial"/>
                <a:sym typeface="Arial"/>
              </a:defRPr>
            </a:lvl4pPr>
            <a:lvl5pPr indent="0" lvl="4" marL="0" algn="r">
              <a:spcBef>
                <a:spcPts val="0"/>
              </a:spcBef>
              <a:buNone/>
              <a:defRPr b="1" sz="900">
                <a:solidFill>
                  <a:schemeClr val="lt1"/>
                </a:solidFill>
                <a:latin typeface="Arial"/>
                <a:ea typeface="Arial"/>
                <a:cs typeface="Arial"/>
                <a:sym typeface="Arial"/>
              </a:defRPr>
            </a:lvl5pPr>
            <a:lvl6pPr indent="0" lvl="5" marL="0" algn="r">
              <a:spcBef>
                <a:spcPts val="0"/>
              </a:spcBef>
              <a:buNone/>
              <a:defRPr b="1" sz="900">
                <a:solidFill>
                  <a:schemeClr val="lt1"/>
                </a:solidFill>
                <a:latin typeface="Arial"/>
                <a:ea typeface="Arial"/>
                <a:cs typeface="Arial"/>
                <a:sym typeface="Arial"/>
              </a:defRPr>
            </a:lvl6pPr>
            <a:lvl7pPr indent="0" lvl="6" marL="0" algn="r">
              <a:spcBef>
                <a:spcPts val="0"/>
              </a:spcBef>
              <a:buNone/>
              <a:defRPr b="1" sz="900">
                <a:solidFill>
                  <a:schemeClr val="lt1"/>
                </a:solidFill>
                <a:latin typeface="Arial"/>
                <a:ea typeface="Arial"/>
                <a:cs typeface="Arial"/>
                <a:sym typeface="Arial"/>
              </a:defRPr>
            </a:lvl7pPr>
            <a:lvl8pPr indent="0" lvl="7" marL="0" algn="r">
              <a:spcBef>
                <a:spcPts val="0"/>
              </a:spcBef>
              <a:buNone/>
              <a:defRPr b="1" sz="900">
                <a:solidFill>
                  <a:schemeClr val="lt1"/>
                </a:solidFill>
                <a:latin typeface="Arial"/>
                <a:ea typeface="Arial"/>
                <a:cs typeface="Arial"/>
                <a:sym typeface="Arial"/>
              </a:defRPr>
            </a:lvl8pPr>
            <a:lvl9pPr indent="0" lvl="8" marL="0" algn="r">
              <a:spcBef>
                <a:spcPts val="0"/>
              </a:spcBef>
              <a:buNone/>
              <a:defRPr b="1"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29" name="Google Shape;429;p51"/>
          <p:cNvSpPr txBox="1"/>
          <p:nvPr>
            <p:ph type="ctrTitle"/>
          </p:nvPr>
        </p:nvSpPr>
        <p:spPr>
          <a:xfrm>
            <a:off x="604838" y="2758439"/>
            <a:ext cx="5465762" cy="2280285"/>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0" name="Google Shape;430;p51"/>
          <p:cNvSpPr txBox="1"/>
          <p:nvPr>
            <p:ph idx="1" type="body"/>
          </p:nvPr>
        </p:nvSpPr>
        <p:spPr>
          <a:xfrm>
            <a:off x="604838" y="338018"/>
            <a:ext cx="3802062" cy="1253173"/>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460A9"/>
              </a:buClr>
              <a:buSzPts val="2000"/>
              <a:buFont typeface="Arial"/>
              <a:buNone/>
              <a:defRPr sz="2000"/>
            </a:lvl1pPr>
            <a:lvl2pPr indent="-228600" lvl="1" marL="914400" algn="l">
              <a:lnSpc>
                <a:spcPct val="95000"/>
              </a:lnSpc>
              <a:spcBef>
                <a:spcPts val="0"/>
              </a:spcBef>
              <a:spcAft>
                <a:spcPts val="0"/>
              </a:spcAft>
              <a:buClr>
                <a:srgbClr val="0460A9"/>
              </a:buClr>
              <a:buSzPts val="2000"/>
              <a:buFont typeface="Arial"/>
              <a:buNone/>
              <a:defRPr sz="2000">
                <a:solidFill>
                  <a:srgbClr val="0460A9"/>
                </a:solidFill>
              </a:defRPr>
            </a:lvl2pPr>
            <a:lvl3pPr indent="-355600" lvl="2" marL="1371600" algn="l">
              <a:lnSpc>
                <a:spcPct val="95000"/>
              </a:lnSpc>
              <a:spcBef>
                <a:spcPts val="600"/>
              </a:spcBef>
              <a:spcAft>
                <a:spcPts val="0"/>
              </a:spcAft>
              <a:buSzPts val="2000"/>
              <a:buChar char="•"/>
              <a:defRPr sz="2000">
                <a:solidFill>
                  <a:schemeClr val="dk1"/>
                </a:solidFill>
                <a:latin typeface="Arial"/>
                <a:ea typeface="Arial"/>
                <a:cs typeface="Arial"/>
                <a:sym typeface="Arial"/>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31" name="Google Shape;431;p51"/>
          <p:cNvPicPr preferRelativeResize="0"/>
          <p:nvPr/>
        </p:nvPicPr>
        <p:blipFill rotWithShape="1">
          <a:blip r:embed="rId3">
            <a:alphaModFix/>
          </a:blip>
          <a:srcRect b="0" l="0" r="0" t="0"/>
          <a:stretch/>
        </p:blipFill>
        <p:spPr>
          <a:xfrm>
            <a:off x="330350" y="5643501"/>
            <a:ext cx="5004000" cy="932879"/>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2">
  <p:cSld name="End Slide 2">
    <p:spTree>
      <p:nvGrpSpPr>
        <p:cNvPr id="432" name="Shape 432"/>
        <p:cNvGrpSpPr/>
        <p:nvPr/>
      </p:nvGrpSpPr>
      <p:grpSpPr>
        <a:xfrm>
          <a:off x="0" y="0"/>
          <a:ext cx="0" cy="0"/>
          <a:chOff x="0" y="0"/>
          <a:chExt cx="0" cy="0"/>
        </a:xfrm>
      </p:grpSpPr>
      <p:pic>
        <p:nvPicPr>
          <p:cNvPr descr="A blue and red circle&#10;&#10;Description automatically generated" id="433" name="Google Shape;433;p52"/>
          <p:cNvPicPr preferRelativeResize="0"/>
          <p:nvPr/>
        </p:nvPicPr>
        <p:blipFill rotWithShape="1">
          <a:blip r:embed="rId2">
            <a:alphaModFix/>
          </a:blip>
          <a:srcRect b="0" l="0" r="0" t="0"/>
          <a:stretch/>
        </p:blipFill>
        <p:spPr>
          <a:xfrm>
            <a:off x="10452100" y="0"/>
            <a:ext cx="1739900" cy="6858000"/>
          </a:xfrm>
          <a:prstGeom prst="rect">
            <a:avLst/>
          </a:prstGeom>
          <a:noFill/>
          <a:ln>
            <a:noFill/>
          </a:ln>
        </p:spPr>
      </p:pic>
      <p:sp>
        <p:nvSpPr>
          <p:cNvPr id="434" name="Google Shape;434;p52"/>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5" name="Google Shape;435;p52"/>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6" name="Google Shape;436;p52"/>
          <p:cNvSpPr txBox="1"/>
          <p:nvPr>
            <p:ph type="ctrTitle"/>
          </p:nvPr>
        </p:nvSpPr>
        <p:spPr>
          <a:xfrm>
            <a:off x="604838" y="2758439"/>
            <a:ext cx="5465762" cy="2280285"/>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7" name="Google Shape;437;p52"/>
          <p:cNvSpPr txBox="1"/>
          <p:nvPr>
            <p:ph idx="1" type="body"/>
          </p:nvPr>
        </p:nvSpPr>
        <p:spPr>
          <a:xfrm>
            <a:off x="604838" y="338018"/>
            <a:ext cx="3802062" cy="1253173"/>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460A9"/>
              </a:buClr>
              <a:buSzPts val="2000"/>
              <a:buFont typeface="Arial"/>
              <a:buNone/>
              <a:defRPr sz="2000"/>
            </a:lvl1pPr>
            <a:lvl2pPr indent="-228600" lvl="1" marL="914400" algn="l">
              <a:lnSpc>
                <a:spcPct val="95000"/>
              </a:lnSpc>
              <a:spcBef>
                <a:spcPts val="0"/>
              </a:spcBef>
              <a:spcAft>
                <a:spcPts val="0"/>
              </a:spcAft>
              <a:buClr>
                <a:srgbClr val="0460A9"/>
              </a:buClr>
              <a:buSzPts val="2000"/>
              <a:buFont typeface="Arial"/>
              <a:buNone/>
              <a:defRPr sz="2000">
                <a:solidFill>
                  <a:srgbClr val="0460A9"/>
                </a:solidFill>
              </a:defRPr>
            </a:lvl2pPr>
            <a:lvl3pPr indent="-355600" lvl="2" marL="1371600" algn="l">
              <a:lnSpc>
                <a:spcPct val="95000"/>
              </a:lnSpc>
              <a:spcBef>
                <a:spcPts val="600"/>
              </a:spcBef>
              <a:spcAft>
                <a:spcPts val="0"/>
              </a:spcAft>
              <a:buSzPts val="2000"/>
              <a:buChar char="•"/>
              <a:defRPr sz="2000">
                <a:solidFill>
                  <a:schemeClr val="dk1"/>
                </a:solidFill>
                <a:latin typeface="Arial"/>
                <a:ea typeface="Arial"/>
                <a:cs typeface="Arial"/>
                <a:sym typeface="Arial"/>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38" name="Google Shape;438;p52"/>
          <p:cNvPicPr preferRelativeResize="0"/>
          <p:nvPr/>
        </p:nvPicPr>
        <p:blipFill rotWithShape="1">
          <a:blip r:embed="rId3">
            <a:alphaModFix/>
          </a:blip>
          <a:srcRect b="0" l="0" r="0" t="0"/>
          <a:stretch/>
        </p:blipFill>
        <p:spPr>
          <a:xfrm>
            <a:off x="330350" y="5643501"/>
            <a:ext cx="5004000" cy="932879"/>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3">
  <p:cSld name="End Slide 3">
    <p:spTree>
      <p:nvGrpSpPr>
        <p:cNvPr id="439" name="Shape 439"/>
        <p:cNvGrpSpPr/>
        <p:nvPr/>
      </p:nvGrpSpPr>
      <p:grpSpPr>
        <a:xfrm>
          <a:off x="0" y="0"/>
          <a:ext cx="0" cy="0"/>
          <a:chOff x="0" y="0"/>
          <a:chExt cx="0" cy="0"/>
        </a:xfrm>
      </p:grpSpPr>
      <p:pic>
        <p:nvPicPr>
          <p:cNvPr descr="A yellow and orange curved object&#10;&#10;Description automatically generated" id="440" name="Google Shape;440;p53"/>
          <p:cNvPicPr preferRelativeResize="0"/>
          <p:nvPr/>
        </p:nvPicPr>
        <p:blipFill rotWithShape="1">
          <a:blip r:embed="rId2">
            <a:alphaModFix/>
          </a:blip>
          <a:srcRect b="0" l="0" r="0" t="0"/>
          <a:stretch/>
        </p:blipFill>
        <p:spPr>
          <a:xfrm>
            <a:off x="6848842" y="4776791"/>
            <a:ext cx="3348165" cy="2081210"/>
          </a:xfrm>
          <a:prstGeom prst="rect">
            <a:avLst/>
          </a:prstGeom>
          <a:noFill/>
          <a:ln>
            <a:noFill/>
          </a:ln>
        </p:spPr>
      </p:pic>
      <p:sp>
        <p:nvSpPr>
          <p:cNvPr id="441" name="Google Shape;441;p53"/>
          <p:cNvSpPr/>
          <p:nvPr>
            <p:ph idx="2" type="pic"/>
          </p:nvPr>
        </p:nvSpPr>
        <p:spPr>
          <a:xfrm>
            <a:off x="5428529" y="0"/>
            <a:ext cx="6763471" cy="6858000"/>
          </a:xfrm>
          <a:prstGeom prst="rect">
            <a:avLst/>
          </a:prstGeom>
          <a:noFill/>
          <a:ln>
            <a:noFill/>
          </a:ln>
        </p:spPr>
      </p:sp>
      <p:sp>
        <p:nvSpPr>
          <p:cNvPr id="442" name="Google Shape;442;p53"/>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3" name="Google Shape;443;p53"/>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44" name="Google Shape;444;p53"/>
          <p:cNvSpPr txBox="1"/>
          <p:nvPr>
            <p:ph type="ctrTitle"/>
          </p:nvPr>
        </p:nvSpPr>
        <p:spPr>
          <a:xfrm>
            <a:off x="604838" y="2758439"/>
            <a:ext cx="5465762" cy="2280285"/>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5" name="Google Shape;445;p53"/>
          <p:cNvSpPr txBox="1"/>
          <p:nvPr>
            <p:ph idx="1" type="body"/>
          </p:nvPr>
        </p:nvSpPr>
        <p:spPr>
          <a:xfrm>
            <a:off x="604838" y="338018"/>
            <a:ext cx="3802062" cy="1253173"/>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1000"/>
              </a:spcBef>
              <a:spcAft>
                <a:spcPts val="0"/>
              </a:spcAft>
              <a:buClr>
                <a:srgbClr val="0460A9"/>
              </a:buClr>
              <a:buSzPts val="2000"/>
              <a:buFont typeface="Arial"/>
              <a:buNone/>
              <a:defRPr sz="2000"/>
            </a:lvl1pPr>
            <a:lvl2pPr indent="-228600" lvl="1" marL="914400" algn="l">
              <a:lnSpc>
                <a:spcPct val="95000"/>
              </a:lnSpc>
              <a:spcBef>
                <a:spcPts val="0"/>
              </a:spcBef>
              <a:spcAft>
                <a:spcPts val="0"/>
              </a:spcAft>
              <a:buClr>
                <a:srgbClr val="0460A9"/>
              </a:buClr>
              <a:buSzPts val="2000"/>
              <a:buFont typeface="Arial"/>
              <a:buNone/>
              <a:defRPr sz="2000">
                <a:solidFill>
                  <a:srgbClr val="0460A9"/>
                </a:solidFill>
              </a:defRPr>
            </a:lvl2pPr>
            <a:lvl3pPr indent="-355600" lvl="2" marL="1371600" algn="l">
              <a:lnSpc>
                <a:spcPct val="95000"/>
              </a:lnSpc>
              <a:spcBef>
                <a:spcPts val="600"/>
              </a:spcBef>
              <a:spcAft>
                <a:spcPts val="0"/>
              </a:spcAft>
              <a:buSzPts val="2000"/>
              <a:buChar char="•"/>
              <a:defRPr sz="2000">
                <a:solidFill>
                  <a:schemeClr val="dk1"/>
                </a:solidFill>
                <a:latin typeface="Arial"/>
                <a:ea typeface="Arial"/>
                <a:cs typeface="Arial"/>
                <a:sym typeface="Arial"/>
              </a:defRPr>
            </a:lvl3pPr>
            <a:lvl4pPr indent="-342900" lvl="3" marL="1828800" algn="l">
              <a:lnSpc>
                <a:spcPct val="95000"/>
              </a:lnSpc>
              <a:spcBef>
                <a:spcPts val="600"/>
              </a:spcBef>
              <a:spcAft>
                <a:spcPts val="0"/>
              </a:spcAft>
              <a:buSzPts val="1800"/>
              <a:buChar char="–"/>
              <a:defRPr/>
            </a:lvl4pPr>
            <a:lvl5pPr indent="-342900" lvl="4" marL="2286000" algn="l">
              <a:lnSpc>
                <a:spcPct val="9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46" name="Google Shape;446;p53"/>
          <p:cNvPicPr preferRelativeResize="0"/>
          <p:nvPr/>
        </p:nvPicPr>
        <p:blipFill rotWithShape="1">
          <a:blip r:embed="rId3">
            <a:alphaModFix/>
          </a:blip>
          <a:srcRect b="0" l="0" r="0" t="0"/>
          <a:stretch/>
        </p:blipFill>
        <p:spPr>
          <a:xfrm>
            <a:off x="330350" y="5643501"/>
            <a:ext cx="5004000" cy="932879"/>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Full Colour)">
  <p:cSld name="Title 2 (Full Colour)">
    <p:spTree>
      <p:nvGrpSpPr>
        <p:cNvPr id="57" name="Shape 57"/>
        <p:cNvGrpSpPr/>
        <p:nvPr/>
      </p:nvGrpSpPr>
      <p:grpSpPr>
        <a:xfrm>
          <a:off x="0" y="0"/>
          <a:ext cx="0" cy="0"/>
          <a:chOff x="0" y="0"/>
          <a:chExt cx="0" cy="0"/>
        </a:xfrm>
      </p:grpSpPr>
      <p:pic>
        <p:nvPicPr>
          <p:cNvPr descr="A blue and pink circle with black background&#10;&#10;Description automatically generated" id="58" name="Google Shape;58;p7"/>
          <p:cNvPicPr preferRelativeResize="0"/>
          <p:nvPr/>
        </p:nvPicPr>
        <p:blipFill rotWithShape="1">
          <a:blip r:embed="rId2">
            <a:alphaModFix/>
          </a:blip>
          <a:srcRect b="0" l="0" r="0" t="0"/>
          <a:stretch/>
        </p:blipFill>
        <p:spPr>
          <a:xfrm>
            <a:off x="7874001" y="0"/>
            <a:ext cx="4317999" cy="6858000"/>
          </a:xfrm>
          <a:prstGeom prst="rect">
            <a:avLst/>
          </a:prstGeom>
          <a:noFill/>
          <a:ln>
            <a:noFill/>
          </a:ln>
        </p:spPr>
      </p:pic>
      <p:sp>
        <p:nvSpPr>
          <p:cNvPr id="59" name="Google Shape;59;p7"/>
          <p:cNvSpPr txBox="1"/>
          <p:nvPr>
            <p:ph type="ctrTitle"/>
          </p:nvPr>
        </p:nvSpPr>
        <p:spPr>
          <a:xfrm>
            <a:off x="604838" y="1376363"/>
            <a:ext cx="5465762" cy="227639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
          <p:cNvSpPr txBox="1"/>
          <p:nvPr>
            <p:ph idx="1" type="subTitle"/>
          </p:nvPr>
        </p:nvSpPr>
        <p:spPr>
          <a:xfrm>
            <a:off x="604838" y="3990974"/>
            <a:ext cx="4510395" cy="1047751"/>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460A9"/>
              </a:buClr>
              <a:buSzPts val="2000"/>
              <a:buFont typeface="Arial"/>
              <a:buNone/>
              <a:defRPr sz="2000"/>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1" name="Google Shape;61;p7"/>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63" name="Google Shape;63;p7"/>
          <p:cNvPicPr preferRelativeResize="0"/>
          <p:nvPr/>
        </p:nvPicPr>
        <p:blipFill rotWithShape="1">
          <a:blip r:embed="rId3">
            <a:alphaModFix/>
          </a:blip>
          <a:srcRect b="0" l="0" r="0" t="0"/>
          <a:stretch/>
        </p:blipFill>
        <p:spPr>
          <a:xfrm>
            <a:off x="8583613" y="6853238"/>
            <a:ext cx="133350" cy="4763"/>
          </a:xfrm>
          <a:prstGeom prst="rect">
            <a:avLst/>
          </a:prstGeom>
          <a:noFill/>
          <a:ln>
            <a:noFill/>
          </a:ln>
        </p:spPr>
      </p:pic>
      <p:pic>
        <p:nvPicPr>
          <p:cNvPr id="64" name="Google Shape;64;p7"/>
          <p:cNvPicPr preferRelativeResize="0"/>
          <p:nvPr/>
        </p:nvPicPr>
        <p:blipFill rotWithShape="1">
          <a:blip r:embed="rId3">
            <a:alphaModFix/>
          </a:blip>
          <a:srcRect b="0" l="0" r="0" t="0"/>
          <a:stretch/>
        </p:blipFill>
        <p:spPr>
          <a:xfrm>
            <a:off x="4487863" y="6853238"/>
            <a:ext cx="133350" cy="4763"/>
          </a:xfrm>
          <a:prstGeom prst="rect">
            <a:avLst/>
          </a:prstGeom>
          <a:noFill/>
          <a:ln>
            <a:noFill/>
          </a:ln>
        </p:spPr>
      </p:pic>
      <p:pic>
        <p:nvPicPr>
          <p:cNvPr id="65" name="Google Shape;65;p7"/>
          <p:cNvPicPr preferRelativeResize="0"/>
          <p:nvPr/>
        </p:nvPicPr>
        <p:blipFill rotWithShape="1">
          <a:blip r:embed="rId4">
            <a:alphaModFix/>
          </a:blip>
          <a:srcRect b="0" l="0" r="0" t="0"/>
          <a:stretch/>
        </p:blipFill>
        <p:spPr>
          <a:xfrm>
            <a:off x="330350" y="5643501"/>
            <a:ext cx="5004000" cy="932879"/>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Full Colour) Light Image">
  <p:cSld name="Title 2 (Full Colour) Light Image">
    <p:spTree>
      <p:nvGrpSpPr>
        <p:cNvPr id="66" name="Shape 66"/>
        <p:cNvGrpSpPr/>
        <p:nvPr/>
      </p:nvGrpSpPr>
      <p:grpSpPr>
        <a:xfrm>
          <a:off x="0" y="0"/>
          <a:ext cx="0" cy="0"/>
          <a:chOff x="0" y="0"/>
          <a:chExt cx="0" cy="0"/>
        </a:xfrm>
      </p:grpSpPr>
      <p:sp>
        <p:nvSpPr>
          <p:cNvPr id="67" name="Google Shape;67;p8"/>
          <p:cNvSpPr/>
          <p:nvPr>
            <p:ph idx="2" type="pic"/>
          </p:nvPr>
        </p:nvSpPr>
        <p:spPr>
          <a:xfrm>
            <a:off x="0" y="0"/>
            <a:ext cx="12192000" cy="6858000"/>
          </a:xfrm>
          <a:prstGeom prst="rect">
            <a:avLst/>
          </a:prstGeom>
          <a:noFill/>
          <a:ln>
            <a:noFill/>
          </a:ln>
        </p:spPr>
      </p:sp>
      <p:pic>
        <p:nvPicPr>
          <p:cNvPr descr="A blue and pink circle with black background&#10;&#10;Description automatically generated" id="68" name="Google Shape;68;p8"/>
          <p:cNvPicPr preferRelativeResize="0"/>
          <p:nvPr/>
        </p:nvPicPr>
        <p:blipFill rotWithShape="1">
          <a:blip r:embed="rId2">
            <a:alphaModFix/>
          </a:blip>
          <a:srcRect b="0" l="0" r="0" t="0"/>
          <a:stretch/>
        </p:blipFill>
        <p:spPr>
          <a:xfrm>
            <a:off x="7874001" y="0"/>
            <a:ext cx="4317999" cy="6858000"/>
          </a:xfrm>
          <a:prstGeom prst="rect">
            <a:avLst/>
          </a:prstGeom>
          <a:noFill/>
          <a:ln>
            <a:noFill/>
          </a:ln>
        </p:spPr>
      </p:pic>
      <p:sp>
        <p:nvSpPr>
          <p:cNvPr id="69" name="Google Shape;69;p8"/>
          <p:cNvSpPr txBox="1"/>
          <p:nvPr>
            <p:ph type="ctrTitle"/>
          </p:nvPr>
        </p:nvSpPr>
        <p:spPr>
          <a:xfrm>
            <a:off x="604838" y="1376363"/>
            <a:ext cx="5465762" cy="227639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8"/>
          <p:cNvSpPr txBox="1"/>
          <p:nvPr>
            <p:ph idx="1" type="subTitle"/>
          </p:nvPr>
        </p:nvSpPr>
        <p:spPr>
          <a:xfrm>
            <a:off x="604838" y="3990974"/>
            <a:ext cx="4510395" cy="1047751"/>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460A9"/>
              </a:buClr>
              <a:buSzPts val="2000"/>
              <a:buFont typeface="Arial"/>
              <a:buNone/>
              <a:defRPr sz="2000"/>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1" name="Google Shape;71;p8"/>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3" name="Google Shape;73;p8"/>
          <p:cNvPicPr preferRelativeResize="0"/>
          <p:nvPr/>
        </p:nvPicPr>
        <p:blipFill rotWithShape="1">
          <a:blip r:embed="rId3">
            <a:alphaModFix/>
          </a:blip>
          <a:srcRect b="0" l="0" r="0" t="0"/>
          <a:stretch/>
        </p:blipFill>
        <p:spPr>
          <a:xfrm>
            <a:off x="8583613" y="6853238"/>
            <a:ext cx="133350" cy="4763"/>
          </a:xfrm>
          <a:prstGeom prst="rect">
            <a:avLst/>
          </a:prstGeom>
          <a:noFill/>
          <a:ln>
            <a:noFill/>
          </a:ln>
        </p:spPr>
      </p:pic>
      <p:pic>
        <p:nvPicPr>
          <p:cNvPr id="74" name="Google Shape;74;p8"/>
          <p:cNvPicPr preferRelativeResize="0"/>
          <p:nvPr/>
        </p:nvPicPr>
        <p:blipFill rotWithShape="1">
          <a:blip r:embed="rId3">
            <a:alphaModFix/>
          </a:blip>
          <a:srcRect b="0" l="0" r="0" t="0"/>
          <a:stretch/>
        </p:blipFill>
        <p:spPr>
          <a:xfrm>
            <a:off x="4487863" y="6853238"/>
            <a:ext cx="133350" cy="4763"/>
          </a:xfrm>
          <a:prstGeom prst="rect">
            <a:avLst/>
          </a:prstGeom>
          <a:noFill/>
          <a:ln>
            <a:noFill/>
          </a:ln>
        </p:spPr>
      </p:pic>
      <p:pic>
        <p:nvPicPr>
          <p:cNvPr id="75" name="Google Shape;75;p8"/>
          <p:cNvPicPr preferRelativeResize="0"/>
          <p:nvPr/>
        </p:nvPicPr>
        <p:blipFill rotWithShape="1">
          <a:blip r:embed="rId4">
            <a:alphaModFix/>
          </a:blip>
          <a:srcRect b="0" l="0" r="0" t="0"/>
          <a:stretch/>
        </p:blipFill>
        <p:spPr>
          <a:xfrm>
            <a:off x="330350" y="5643501"/>
            <a:ext cx="5004000" cy="932879"/>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Full Colour) Dark Image">
  <p:cSld name="Title 2 (Full Colour) Dark Image">
    <p:bg>
      <p:bgPr>
        <a:solidFill>
          <a:srgbClr val="A7A8AA"/>
        </a:solidFill>
      </p:bgPr>
    </p:bg>
    <p:spTree>
      <p:nvGrpSpPr>
        <p:cNvPr id="76" name="Shape 76"/>
        <p:cNvGrpSpPr/>
        <p:nvPr/>
      </p:nvGrpSpPr>
      <p:grpSpPr>
        <a:xfrm>
          <a:off x="0" y="0"/>
          <a:ext cx="0" cy="0"/>
          <a:chOff x="0" y="0"/>
          <a:chExt cx="0" cy="0"/>
        </a:xfrm>
      </p:grpSpPr>
      <p:sp>
        <p:nvSpPr>
          <p:cNvPr id="77" name="Google Shape;77;p9"/>
          <p:cNvSpPr/>
          <p:nvPr>
            <p:ph idx="2" type="pic"/>
          </p:nvPr>
        </p:nvSpPr>
        <p:spPr>
          <a:xfrm>
            <a:off x="0" y="0"/>
            <a:ext cx="12192000" cy="6858000"/>
          </a:xfrm>
          <a:prstGeom prst="rect">
            <a:avLst/>
          </a:prstGeom>
          <a:noFill/>
          <a:ln>
            <a:noFill/>
          </a:ln>
        </p:spPr>
      </p:sp>
      <p:pic>
        <p:nvPicPr>
          <p:cNvPr descr="A blue and pink circle with black background&#10;&#10;Description automatically generated" id="78" name="Google Shape;78;p9"/>
          <p:cNvPicPr preferRelativeResize="0"/>
          <p:nvPr/>
        </p:nvPicPr>
        <p:blipFill rotWithShape="1">
          <a:blip r:embed="rId2">
            <a:alphaModFix/>
          </a:blip>
          <a:srcRect b="0" l="0" r="0" t="0"/>
          <a:stretch/>
        </p:blipFill>
        <p:spPr>
          <a:xfrm>
            <a:off x="7874001" y="0"/>
            <a:ext cx="4317999" cy="6858000"/>
          </a:xfrm>
          <a:prstGeom prst="rect">
            <a:avLst/>
          </a:prstGeom>
          <a:noFill/>
          <a:ln>
            <a:noFill/>
          </a:ln>
        </p:spPr>
      </p:pic>
      <p:pic>
        <p:nvPicPr>
          <p:cNvPr id="79" name="Google Shape;79;p9"/>
          <p:cNvPicPr preferRelativeResize="0"/>
          <p:nvPr/>
        </p:nvPicPr>
        <p:blipFill rotWithShape="1">
          <a:blip r:embed="rId3">
            <a:alphaModFix/>
          </a:blip>
          <a:srcRect b="0" l="0" r="0" t="0"/>
          <a:stretch/>
        </p:blipFill>
        <p:spPr>
          <a:xfrm>
            <a:off x="331200" y="5644800"/>
            <a:ext cx="5004000" cy="934210"/>
          </a:xfrm>
          <a:prstGeom prst="rect">
            <a:avLst/>
          </a:prstGeom>
          <a:noFill/>
          <a:ln>
            <a:noFill/>
          </a:ln>
        </p:spPr>
      </p:pic>
      <p:sp>
        <p:nvSpPr>
          <p:cNvPr id="80" name="Google Shape;80;p9"/>
          <p:cNvSpPr txBox="1"/>
          <p:nvPr>
            <p:ph type="ctrTitle"/>
          </p:nvPr>
        </p:nvSpPr>
        <p:spPr>
          <a:xfrm>
            <a:off x="604838" y="1376363"/>
            <a:ext cx="5465762" cy="227639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9"/>
          <p:cNvSpPr txBox="1"/>
          <p:nvPr>
            <p:ph idx="1" type="subTitle"/>
          </p:nvPr>
        </p:nvSpPr>
        <p:spPr>
          <a:xfrm>
            <a:off x="604838" y="3990974"/>
            <a:ext cx="4510395" cy="1047751"/>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chemeClr val="lt1"/>
              </a:buClr>
              <a:buSzPts val="2000"/>
              <a:buFont typeface="Arial"/>
              <a:buNone/>
              <a:defRPr sz="2000">
                <a:solidFill>
                  <a:schemeClr val="lt1"/>
                </a:solidFill>
              </a:defRPr>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2" name="Google Shape;82;p9"/>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9"/>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84" name="Google Shape;84;p9"/>
          <p:cNvPicPr preferRelativeResize="0"/>
          <p:nvPr/>
        </p:nvPicPr>
        <p:blipFill rotWithShape="1">
          <a:blip r:embed="rId4">
            <a:alphaModFix/>
          </a:blip>
          <a:srcRect b="0" l="0" r="0" t="0"/>
          <a:stretch/>
        </p:blipFill>
        <p:spPr>
          <a:xfrm>
            <a:off x="8583613" y="6853238"/>
            <a:ext cx="133350" cy="4763"/>
          </a:xfrm>
          <a:prstGeom prst="rect">
            <a:avLst/>
          </a:prstGeom>
          <a:noFill/>
          <a:ln>
            <a:noFill/>
          </a:ln>
        </p:spPr>
      </p:pic>
      <p:pic>
        <p:nvPicPr>
          <p:cNvPr id="85" name="Google Shape;85;p9"/>
          <p:cNvPicPr preferRelativeResize="0"/>
          <p:nvPr/>
        </p:nvPicPr>
        <p:blipFill rotWithShape="1">
          <a:blip r:embed="rId4">
            <a:alphaModFix/>
          </a:blip>
          <a:srcRect b="0" l="0" r="0" t="0"/>
          <a:stretch/>
        </p:blipFill>
        <p:spPr>
          <a:xfrm>
            <a:off x="4487863" y="6853238"/>
            <a:ext cx="133350" cy="4763"/>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 (Full Colour)">
  <p:cSld name="Title 3 (Full Colour)">
    <p:spTree>
      <p:nvGrpSpPr>
        <p:cNvPr id="86" name="Shape 86"/>
        <p:cNvGrpSpPr/>
        <p:nvPr/>
      </p:nvGrpSpPr>
      <p:grpSpPr>
        <a:xfrm>
          <a:off x="0" y="0"/>
          <a:ext cx="0" cy="0"/>
          <a:chOff x="0" y="0"/>
          <a:chExt cx="0" cy="0"/>
        </a:xfrm>
      </p:grpSpPr>
      <p:pic>
        <p:nvPicPr>
          <p:cNvPr descr="A colorful background with a yellow circle&#10;&#10;Description automatically generated" id="87" name="Google Shape;87;p10"/>
          <p:cNvPicPr preferRelativeResize="0"/>
          <p:nvPr/>
        </p:nvPicPr>
        <p:blipFill rotWithShape="1">
          <a:blip r:embed="rId2">
            <a:alphaModFix/>
          </a:blip>
          <a:srcRect b="0" l="0" r="0" t="0"/>
          <a:stretch/>
        </p:blipFill>
        <p:spPr>
          <a:xfrm>
            <a:off x="9613901" y="0"/>
            <a:ext cx="2578099" cy="6858000"/>
          </a:xfrm>
          <a:prstGeom prst="rect">
            <a:avLst/>
          </a:prstGeom>
          <a:noFill/>
          <a:ln>
            <a:noFill/>
          </a:ln>
        </p:spPr>
      </p:pic>
      <p:sp>
        <p:nvSpPr>
          <p:cNvPr id="88" name="Google Shape;88;p10"/>
          <p:cNvSpPr txBox="1"/>
          <p:nvPr>
            <p:ph type="ctrTitle"/>
          </p:nvPr>
        </p:nvSpPr>
        <p:spPr>
          <a:xfrm>
            <a:off x="604838" y="1376363"/>
            <a:ext cx="5465762" cy="227639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rgbClr val="002068"/>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0"/>
          <p:cNvSpPr txBox="1"/>
          <p:nvPr>
            <p:ph idx="1" type="subTitle"/>
          </p:nvPr>
        </p:nvSpPr>
        <p:spPr>
          <a:xfrm>
            <a:off x="604838" y="3990974"/>
            <a:ext cx="4510395" cy="1047751"/>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rgbClr val="0460A9"/>
              </a:buClr>
              <a:buSzPts val="2000"/>
              <a:buFont typeface="Arial"/>
              <a:buNone/>
              <a:defRPr sz="2000"/>
            </a:lvl1pPr>
            <a:lvl2pPr lvl="1" algn="ctr">
              <a:lnSpc>
                <a:spcPct val="95000"/>
              </a:lnSpc>
              <a:spcBef>
                <a:spcPts val="700"/>
              </a:spcBef>
              <a:spcAft>
                <a:spcPts val="0"/>
              </a:spcAft>
              <a:buClr>
                <a:schemeClr val="dk1"/>
              </a:buClr>
              <a:buSzPts val="2000"/>
              <a:buFont typeface="Arial"/>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SzPts val="1600"/>
              <a:buNone/>
              <a:defRPr sz="1600"/>
            </a:lvl4pPr>
            <a:lvl5pPr lvl="4" algn="ctr">
              <a:lnSpc>
                <a:spcPct val="9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0" name="Google Shape;90;p10"/>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0"/>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92" name="Google Shape;92;p10"/>
          <p:cNvPicPr preferRelativeResize="0"/>
          <p:nvPr/>
        </p:nvPicPr>
        <p:blipFill rotWithShape="1">
          <a:blip r:embed="rId3">
            <a:alphaModFix/>
          </a:blip>
          <a:srcRect b="0" l="0" r="0" t="0"/>
          <a:stretch/>
        </p:blipFill>
        <p:spPr>
          <a:xfrm>
            <a:off x="8583613" y="6853238"/>
            <a:ext cx="133350" cy="4763"/>
          </a:xfrm>
          <a:prstGeom prst="rect">
            <a:avLst/>
          </a:prstGeom>
          <a:noFill/>
          <a:ln>
            <a:noFill/>
          </a:ln>
        </p:spPr>
      </p:pic>
      <p:pic>
        <p:nvPicPr>
          <p:cNvPr id="93" name="Google Shape;93;p10"/>
          <p:cNvPicPr preferRelativeResize="0"/>
          <p:nvPr/>
        </p:nvPicPr>
        <p:blipFill rotWithShape="1">
          <a:blip r:embed="rId3">
            <a:alphaModFix/>
          </a:blip>
          <a:srcRect b="0" l="0" r="0" t="0"/>
          <a:stretch/>
        </p:blipFill>
        <p:spPr>
          <a:xfrm>
            <a:off x="4487863" y="6853238"/>
            <a:ext cx="133350" cy="4763"/>
          </a:xfrm>
          <a:prstGeom prst="rect">
            <a:avLst/>
          </a:prstGeom>
          <a:noFill/>
          <a:ln>
            <a:noFill/>
          </a:ln>
        </p:spPr>
      </p:pic>
      <p:pic>
        <p:nvPicPr>
          <p:cNvPr id="94" name="Google Shape;94;p10"/>
          <p:cNvPicPr preferRelativeResize="0"/>
          <p:nvPr/>
        </p:nvPicPr>
        <p:blipFill rotWithShape="1">
          <a:blip r:embed="rId4">
            <a:alphaModFix/>
          </a:blip>
          <a:srcRect b="0" l="0" r="0" t="0"/>
          <a:stretch/>
        </p:blipFill>
        <p:spPr>
          <a:xfrm>
            <a:off x="330350" y="5643501"/>
            <a:ext cx="5004000" cy="932879"/>
          </a:xfrm>
          <a:prstGeom prst="rect">
            <a:avLst/>
          </a:prstGeom>
          <a:noFill/>
          <a:ln>
            <a:noFill/>
          </a:ln>
        </p:spPr>
      </p:pic>
    </p:spTree>
  </p:cSld>
  <p:clrMapOvr>
    <a:masterClrMapping/>
  </p:clrMapOvr>
  <p:extLst>
    <p:ext uri="{DCECCB84-F9BA-43D5-87BE-67443E8EF086}">
      <p15:sldGuideLst>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4838" y="311086"/>
            <a:ext cx="11168062" cy="1065278"/>
          </a:xfrm>
          <a:prstGeom prst="rect">
            <a:avLst/>
          </a:prstGeom>
          <a:noFill/>
          <a:ln>
            <a:noFill/>
          </a:ln>
        </p:spPr>
        <p:txBody>
          <a:bodyPr anchorCtr="0" anchor="t" bIns="0" lIns="0" spcFirstLastPara="1" rIns="0" wrap="square" tIns="0">
            <a:noAutofit/>
          </a:bodyPr>
          <a:lstStyle>
            <a:lvl1pPr lvl="0" marR="0" rtl="0" algn="l">
              <a:lnSpc>
                <a:spcPct val="95000"/>
              </a:lnSpc>
              <a:spcBef>
                <a:spcPts val="0"/>
              </a:spcBef>
              <a:spcAft>
                <a:spcPts val="0"/>
              </a:spcAft>
              <a:buClr>
                <a:srgbClr val="002068"/>
              </a:buClr>
              <a:buSzPts val="3000"/>
              <a:buFont typeface="Arial"/>
              <a:buNone/>
              <a:defRPr b="1" i="0" sz="3000" u="none" cap="none" strike="noStrike">
                <a:solidFill>
                  <a:srgbClr val="002068"/>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4838" y="1573619"/>
            <a:ext cx="11168062" cy="4477931"/>
          </a:xfrm>
          <a:prstGeom prst="rect">
            <a:avLst/>
          </a:prstGeom>
          <a:noFill/>
          <a:ln>
            <a:noFill/>
          </a:ln>
        </p:spPr>
        <p:txBody>
          <a:bodyPr anchorCtr="0" anchor="t" bIns="0" lIns="0" spcFirstLastPara="1" rIns="0" wrap="square" tIns="0">
            <a:noAutofit/>
          </a:bodyPr>
          <a:lstStyle>
            <a:lvl1pPr indent="-228600" lvl="0" marL="457200" marR="0" rtl="0" algn="l">
              <a:lnSpc>
                <a:spcPct val="95000"/>
              </a:lnSpc>
              <a:spcBef>
                <a:spcPts val="1000"/>
              </a:spcBef>
              <a:spcAft>
                <a:spcPts val="0"/>
              </a:spcAft>
              <a:buClr>
                <a:srgbClr val="0460A9"/>
              </a:buClr>
              <a:buSzPts val="2000"/>
              <a:buFont typeface="Arial"/>
              <a:buNone/>
              <a:defRPr b="1" i="0" sz="2000" u="none" cap="none" strike="noStrike">
                <a:solidFill>
                  <a:srgbClr val="0460A9"/>
                </a:solidFill>
                <a:latin typeface="Arial"/>
                <a:ea typeface="Arial"/>
                <a:cs typeface="Arial"/>
                <a:sym typeface="Arial"/>
              </a:defRPr>
            </a:lvl1pPr>
            <a:lvl2pPr indent="-228600" lvl="1" marL="914400" marR="0" rtl="0" algn="l">
              <a:lnSpc>
                <a:spcPct val="95000"/>
              </a:lnSpc>
              <a:spcBef>
                <a:spcPts val="7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355600" lvl="2" marL="1371600" marR="0" rtl="0" algn="l">
              <a:lnSpc>
                <a:spcPct val="95000"/>
              </a:lnSpc>
              <a:spcBef>
                <a:spcPts val="600"/>
              </a:spcBef>
              <a:spcAft>
                <a:spcPts val="0"/>
              </a:spcAft>
              <a:buClr>
                <a:srgbClr val="0460A9"/>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5000"/>
              </a:lnSpc>
              <a:spcBef>
                <a:spcPts val="600"/>
              </a:spcBef>
              <a:spcAft>
                <a:spcPts val="0"/>
              </a:spcAft>
              <a:buClr>
                <a:srgbClr val="0460A9"/>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5000"/>
              </a:lnSpc>
              <a:spcBef>
                <a:spcPts val="600"/>
              </a:spcBef>
              <a:spcAft>
                <a:spcPts val="0"/>
              </a:spcAft>
              <a:buClr>
                <a:srgbClr val="0460A9"/>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1" type="ftr"/>
          </p:nvPr>
        </p:nvSpPr>
        <p:spPr>
          <a:xfrm>
            <a:off x="8197850" y="6449644"/>
            <a:ext cx="2880000" cy="180000"/>
          </a:xfrm>
          <a:prstGeom prst="rect">
            <a:avLst/>
          </a:prstGeom>
          <a:noFill/>
          <a:ln>
            <a:noFill/>
          </a:ln>
        </p:spPr>
        <p:txBody>
          <a:bodyPr anchorCtr="0" anchor="t" bIns="0" lIns="0" spcFirstLastPara="1" rIns="0" wrap="square" tIns="0">
            <a:noAutofit/>
          </a:bodyPr>
          <a:lstStyle>
            <a:lvl1pPr lvl="0" marR="0" rtl="0" algn="r">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1" i="0" sz="900" u="none" cap="none" strike="noStrike">
                <a:solidFill>
                  <a:schemeClr val="dk1"/>
                </a:solidFill>
                <a:latin typeface="Arial"/>
                <a:ea typeface="Arial"/>
                <a:cs typeface="Arial"/>
                <a:sym typeface="Arial"/>
              </a:defRPr>
            </a:lvl1pPr>
            <a:lvl2pPr indent="0" lvl="1" marL="0" marR="0" rtl="0" algn="r">
              <a:spcBef>
                <a:spcPts val="0"/>
              </a:spcBef>
              <a:buNone/>
              <a:defRPr b="1" i="0" sz="900" u="none" cap="none" strike="noStrike">
                <a:solidFill>
                  <a:schemeClr val="dk1"/>
                </a:solidFill>
                <a:latin typeface="Arial"/>
                <a:ea typeface="Arial"/>
                <a:cs typeface="Arial"/>
                <a:sym typeface="Arial"/>
              </a:defRPr>
            </a:lvl2pPr>
            <a:lvl3pPr indent="0" lvl="2" marL="0" marR="0" rtl="0" algn="r">
              <a:spcBef>
                <a:spcPts val="0"/>
              </a:spcBef>
              <a:buNone/>
              <a:defRPr b="1" i="0" sz="900" u="none" cap="none" strike="noStrike">
                <a:solidFill>
                  <a:schemeClr val="dk1"/>
                </a:solidFill>
                <a:latin typeface="Arial"/>
                <a:ea typeface="Arial"/>
                <a:cs typeface="Arial"/>
                <a:sym typeface="Arial"/>
              </a:defRPr>
            </a:lvl3pPr>
            <a:lvl4pPr indent="0" lvl="3" marL="0" marR="0" rtl="0" algn="r">
              <a:spcBef>
                <a:spcPts val="0"/>
              </a:spcBef>
              <a:buNone/>
              <a:defRPr b="1" i="0" sz="900" u="none" cap="none" strike="noStrike">
                <a:solidFill>
                  <a:schemeClr val="dk1"/>
                </a:solidFill>
                <a:latin typeface="Arial"/>
                <a:ea typeface="Arial"/>
                <a:cs typeface="Arial"/>
                <a:sym typeface="Arial"/>
              </a:defRPr>
            </a:lvl4pPr>
            <a:lvl5pPr indent="0" lvl="4" marL="0" marR="0" rtl="0" algn="r">
              <a:spcBef>
                <a:spcPts val="0"/>
              </a:spcBef>
              <a:buNone/>
              <a:defRPr b="1" i="0" sz="900" u="none" cap="none" strike="noStrike">
                <a:solidFill>
                  <a:schemeClr val="dk1"/>
                </a:solidFill>
                <a:latin typeface="Arial"/>
                <a:ea typeface="Arial"/>
                <a:cs typeface="Arial"/>
                <a:sym typeface="Arial"/>
              </a:defRPr>
            </a:lvl5pPr>
            <a:lvl6pPr indent="0" lvl="5" marL="0" marR="0" rtl="0" algn="r">
              <a:spcBef>
                <a:spcPts val="0"/>
              </a:spcBef>
              <a:buNone/>
              <a:defRPr b="1" i="0" sz="900" u="none" cap="none" strike="noStrike">
                <a:solidFill>
                  <a:schemeClr val="dk1"/>
                </a:solidFill>
                <a:latin typeface="Arial"/>
                <a:ea typeface="Arial"/>
                <a:cs typeface="Arial"/>
                <a:sym typeface="Arial"/>
              </a:defRPr>
            </a:lvl6pPr>
            <a:lvl7pPr indent="0" lvl="6" marL="0" marR="0" rtl="0" algn="r">
              <a:spcBef>
                <a:spcPts val="0"/>
              </a:spcBef>
              <a:buNone/>
              <a:defRPr b="1" i="0" sz="900" u="none" cap="none" strike="noStrike">
                <a:solidFill>
                  <a:schemeClr val="dk1"/>
                </a:solidFill>
                <a:latin typeface="Arial"/>
                <a:ea typeface="Arial"/>
                <a:cs typeface="Arial"/>
                <a:sym typeface="Arial"/>
              </a:defRPr>
            </a:lvl7pPr>
            <a:lvl8pPr indent="0" lvl="7" marL="0" marR="0" rtl="0" algn="r">
              <a:spcBef>
                <a:spcPts val="0"/>
              </a:spcBef>
              <a:buNone/>
              <a:defRPr b="1" i="0" sz="900" u="none" cap="none" strike="noStrike">
                <a:solidFill>
                  <a:schemeClr val="dk1"/>
                </a:solidFill>
                <a:latin typeface="Arial"/>
                <a:ea typeface="Arial"/>
                <a:cs typeface="Arial"/>
                <a:sym typeface="Arial"/>
              </a:defRPr>
            </a:lvl8pPr>
            <a:lvl9pPr indent="0" lvl="8" marL="0" marR="0" rtl="0" algn="r">
              <a:spcBef>
                <a:spcPts val="0"/>
              </a:spcBef>
              <a:buNone/>
              <a:defRPr b="1"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402">
          <p15:clr>
            <a:srgbClr val="F26B43"/>
          </p15:clr>
        </p15:guide>
        <p15:guide id="2" pos="3975">
          <p15:clr>
            <a:srgbClr val="F26B43"/>
          </p15:clr>
        </p15:guide>
        <p15:guide id="3" orient="horz" pos="243">
          <p15:clr>
            <a:srgbClr val="F26B43"/>
          </p15:clr>
        </p15:guide>
        <p15:guide id="4" orient="horz" pos="3812">
          <p15:clr>
            <a:srgbClr val="F26B43"/>
          </p15:clr>
        </p15:guide>
        <p15:guide id="5" orient="horz" pos="867">
          <p15:clr>
            <a:srgbClr val="F26B43"/>
          </p15:clr>
        </p15:guide>
        <p15:guide id="6" orient="horz" pos="1015">
          <p15:clr>
            <a:srgbClr val="F26B43"/>
          </p15:clr>
        </p15:guide>
        <p15:guide id="7" orient="horz" pos="1639">
          <p15:clr>
            <a:srgbClr val="F26B43"/>
          </p15:clr>
        </p15:guide>
        <p15:guide id="8" orient="horz" pos="1781">
          <p15:clr>
            <a:srgbClr val="F26B43"/>
          </p15:clr>
        </p15:guide>
        <p15:guide id="9" orient="horz" pos="2544">
          <p15:clr>
            <a:srgbClr val="F26B43"/>
          </p15:clr>
        </p15:guide>
        <p15:guide id="10" orient="horz" pos="3174">
          <p15:clr>
            <a:srgbClr val="F26B43"/>
          </p15:clr>
        </p15:guide>
        <p15:guide id="11" orient="horz" pos="3316">
          <p15:clr>
            <a:srgbClr val="F26B43"/>
          </p15:clr>
        </p15:guide>
        <p15:guide id="12" pos="7416">
          <p15:clr>
            <a:srgbClr val="F26B43"/>
          </p15:clr>
        </p15:guide>
        <p15:guide id="13" pos="381">
          <p15:clr>
            <a:srgbClr val="F26B43"/>
          </p15:clr>
        </p15:guide>
        <p15:guide id="14" pos="1434">
          <p15:clr>
            <a:srgbClr val="F26B43"/>
          </p15:clr>
        </p15:guide>
        <p15:guide id="15" pos="1581">
          <p15:clr>
            <a:srgbClr val="F26B43"/>
          </p15:clr>
        </p15:guide>
        <p15:guide id="16" pos="2625">
          <p15:clr>
            <a:srgbClr val="F26B43"/>
          </p15:clr>
        </p15:guide>
        <p15:guide id="17" pos="2776">
          <p15:clr>
            <a:srgbClr val="F26B43"/>
          </p15:clr>
        </p15:guide>
        <p15:guide id="18" pos="3824">
          <p15:clr>
            <a:srgbClr val="F26B43"/>
          </p15:clr>
        </p15:guide>
        <p15:guide id="19" pos="5020">
          <p15:clr>
            <a:srgbClr val="F26B43"/>
          </p15:clr>
        </p15:guide>
        <p15:guide id="20" pos="5166">
          <p15:clr>
            <a:srgbClr val="F26B43"/>
          </p15:clr>
        </p15:guide>
        <p15:guide id="21" pos="6219">
          <p15:clr>
            <a:srgbClr val="F26B43"/>
          </p15:clr>
        </p15:guide>
        <p15:guide id="22" pos="636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9.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descr="A person on a skateboard&#10;&#10;Description automatically generated" id="451" name="Google Shape;451;p5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52" name="Google Shape;452;p54"/>
          <p:cNvSpPr txBox="1"/>
          <p:nvPr>
            <p:ph type="ctrTitle"/>
          </p:nvPr>
        </p:nvSpPr>
        <p:spPr>
          <a:xfrm>
            <a:off x="593952" y="1055915"/>
            <a:ext cx="5465762" cy="4463142"/>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002068"/>
              </a:buClr>
              <a:buSzPts val="4800"/>
              <a:buFont typeface="Arial Black"/>
              <a:buNone/>
            </a:pPr>
            <a:r>
              <a:rPr lang="en-US" sz="4800">
                <a:latin typeface="Arial Black"/>
                <a:ea typeface="Arial Black"/>
                <a:cs typeface="Arial Black"/>
                <a:sym typeface="Arial Black"/>
              </a:rPr>
              <a:t>NEST</a:t>
            </a:r>
            <a:br>
              <a:rPr lang="en-US" sz="2000">
                <a:latin typeface="Arial"/>
                <a:ea typeface="Arial"/>
                <a:cs typeface="Arial"/>
                <a:sym typeface="Arial"/>
              </a:rPr>
            </a:br>
            <a:br>
              <a:rPr lang="en-US" sz="1600">
                <a:latin typeface="Arial"/>
                <a:ea typeface="Arial"/>
                <a:cs typeface="Arial"/>
                <a:sym typeface="Arial"/>
              </a:rPr>
            </a:br>
            <a:r>
              <a:rPr lang="en-US" sz="2000">
                <a:latin typeface="Arial"/>
                <a:ea typeface="Arial"/>
                <a:cs typeface="Arial"/>
                <a:sym typeface="Arial"/>
              </a:rPr>
              <a:t>Nurturing </a:t>
            </a:r>
            <a:r>
              <a:rPr b="0" lang="en-US" sz="2000">
                <a:latin typeface="Arial"/>
                <a:ea typeface="Arial"/>
                <a:cs typeface="Arial"/>
                <a:sym typeface="Arial"/>
              </a:rPr>
              <a:t>Excellence,</a:t>
            </a:r>
            <a:br>
              <a:rPr b="0" lang="en-US" sz="2000">
                <a:latin typeface="Arial"/>
                <a:ea typeface="Arial"/>
                <a:cs typeface="Arial"/>
                <a:sym typeface="Arial"/>
              </a:rPr>
            </a:br>
            <a:r>
              <a:rPr b="0" lang="en-US" sz="2000">
                <a:latin typeface="Arial"/>
                <a:ea typeface="Arial"/>
                <a:cs typeface="Arial"/>
                <a:sym typeface="Arial"/>
              </a:rPr>
              <a:t>Strengthening</a:t>
            </a:r>
            <a:r>
              <a:rPr lang="en-US" sz="2000">
                <a:latin typeface="Arial"/>
                <a:ea typeface="Arial"/>
                <a:cs typeface="Arial"/>
                <a:sym typeface="Arial"/>
              </a:rPr>
              <a:t> Talent.</a:t>
            </a:r>
            <a:br>
              <a:rPr lang="en-US" sz="2400">
                <a:latin typeface="Arial"/>
                <a:ea typeface="Arial"/>
                <a:cs typeface="Arial"/>
                <a:sym typeface="Arial"/>
              </a:rPr>
            </a:br>
            <a:br>
              <a:rPr lang="en-US" sz="2400">
                <a:latin typeface="Arial"/>
                <a:ea typeface="Arial"/>
                <a:cs typeface="Arial"/>
                <a:sym typeface="Arial"/>
              </a:rPr>
            </a:br>
            <a:br>
              <a:rPr lang="en-US" sz="2000">
                <a:latin typeface="Arial"/>
                <a:ea typeface="Arial"/>
                <a:cs typeface="Arial"/>
                <a:sym typeface="Arial"/>
              </a:rPr>
            </a:br>
            <a:r>
              <a:rPr lang="en-US" sz="2000">
                <a:latin typeface="Arial"/>
                <a:ea typeface="Arial"/>
                <a:cs typeface="Arial"/>
                <a:sym typeface="Arial"/>
              </a:rPr>
              <a:t>ABSTRACT SUBMISSION</a:t>
            </a:r>
            <a:br>
              <a:rPr lang="en-US" sz="2000">
                <a:latin typeface="Arial"/>
                <a:ea typeface="Arial"/>
                <a:cs typeface="Arial"/>
                <a:sym typeface="Arial"/>
              </a:rPr>
            </a:br>
            <a:r>
              <a:rPr lang="en-US" sz="2000">
                <a:latin typeface="Arial"/>
                <a:ea typeface="Arial"/>
                <a:cs typeface="Arial"/>
                <a:sym typeface="Arial"/>
              </a:rPr>
              <a:t>GUIDELINES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5"/>
          <p:cNvSpPr txBox="1"/>
          <p:nvPr>
            <p:ph type="ctrTitle"/>
          </p:nvPr>
        </p:nvSpPr>
        <p:spPr>
          <a:xfrm>
            <a:off x="604838" y="876940"/>
            <a:ext cx="7832152" cy="69733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2068"/>
              </a:buClr>
              <a:buSzPts val="2800"/>
              <a:buFont typeface="Arial"/>
              <a:buNone/>
            </a:pPr>
            <a:r>
              <a:rPr lang="en-US" sz="2800"/>
              <a:t>Problem Statement – # 4</a:t>
            </a:r>
            <a:endParaRPr b="0" sz="2000">
              <a:solidFill>
                <a:srgbClr val="0460A9"/>
              </a:solidFill>
              <a:latin typeface="Arial"/>
              <a:ea typeface="Arial"/>
              <a:cs typeface="Arial"/>
              <a:sym typeface="Arial"/>
            </a:endParaRPr>
          </a:p>
        </p:txBody>
      </p:sp>
      <p:sp>
        <p:nvSpPr>
          <p:cNvPr id="458" name="Google Shape;458;p55"/>
          <p:cNvSpPr txBox="1"/>
          <p:nvPr>
            <p:ph idx="1" type="subTitle"/>
          </p:nvPr>
        </p:nvSpPr>
        <p:spPr>
          <a:xfrm>
            <a:off x="604850" y="1855075"/>
            <a:ext cx="10054800" cy="283380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rgbClr val="0460A9"/>
              </a:buClr>
              <a:buSzPts val="2000"/>
              <a:buFont typeface="Arial"/>
              <a:buNone/>
            </a:pPr>
            <a:r>
              <a:rPr b="0" lang="en-US" sz="6000"/>
              <a:t>Utilizing data to predict recruitment rate (RR) in clinical trial for benchmarking </a:t>
            </a:r>
            <a:endParaRPr sz="6000"/>
          </a:p>
        </p:txBody>
      </p:sp>
      <p:sp>
        <p:nvSpPr>
          <p:cNvPr id="459" name="Google Shape;459;p55"/>
          <p:cNvSpPr txBox="1"/>
          <p:nvPr/>
        </p:nvSpPr>
        <p:spPr>
          <a:xfrm>
            <a:off x="742350" y="5703875"/>
            <a:ext cx="9670800" cy="6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6"/>
          <p:cNvSpPr txBox="1"/>
          <p:nvPr>
            <p:ph type="title"/>
          </p:nvPr>
        </p:nvSpPr>
        <p:spPr>
          <a:xfrm>
            <a:off x="604837" y="311087"/>
            <a:ext cx="8800419" cy="46856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rgbClr val="002068"/>
              </a:buClr>
              <a:buSzPts val="3000"/>
              <a:buFont typeface="Arial"/>
              <a:buNone/>
            </a:pPr>
            <a:r>
              <a:rPr lang="en-US"/>
              <a:t>Approach &amp; methodology</a:t>
            </a:r>
            <a:endParaRPr/>
          </a:p>
        </p:txBody>
      </p:sp>
      <p:sp>
        <p:nvSpPr>
          <p:cNvPr id="465" name="Google Shape;465;p56"/>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466" name="Google Shape;466;p56"/>
          <p:cNvSpPr/>
          <p:nvPr/>
        </p:nvSpPr>
        <p:spPr>
          <a:xfrm>
            <a:off x="147900" y="1039475"/>
            <a:ext cx="3755100" cy="365700"/>
          </a:xfrm>
          <a:prstGeom prst="rect">
            <a:avLst/>
          </a:prstGeom>
          <a:solidFill>
            <a:srgbClr val="02487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400" u="none" cap="none" strike="noStrike">
                <a:solidFill>
                  <a:schemeClr val="lt1"/>
                </a:solidFill>
                <a:latin typeface="Arial"/>
                <a:ea typeface="Arial"/>
                <a:cs typeface="Arial"/>
                <a:sym typeface="Arial"/>
              </a:rPr>
              <a:t>Overview</a:t>
            </a:r>
            <a:endParaRPr b="0" i="0" sz="1400" u="none" cap="none" strike="noStrike">
              <a:solidFill>
                <a:schemeClr val="lt1"/>
              </a:solidFill>
              <a:latin typeface="Arial"/>
              <a:ea typeface="Arial"/>
              <a:cs typeface="Arial"/>
              <a:sym typeface="Arial"/>
            </a:endParaRPr>
          </a:p>
        </p:txBody>
      </p:sp>
      <p:sp>
        <p:nvSpPr>
          <p:cNvPr id="467" name="Google Shape;467;p56"/>
          <p:cNvSpPr/>
          <p:nvPr/>
        </p:nvSpPr>
        <p:spPr>
          <a:xfrm>
            <a:off x="4021400" y="1039475"/>
            <a:ext cx="4179600" cy="365700"/>
          </a:xfrm>
          <a:prstGeom prst="rect">
            <a:avLst/>
          </a:prstGeom>
          <a:solidFill>
            <a:srgbClr val="02487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400" u="none" cap="none" strike="noStrike">
                <a:solidFill>
                  <a:schemeClr val="lt1"/>
                </a:solidFill>
                <a:latin typeface="Arial"/>
                <a:ea typeface="Arial"/>
                <a:cs typeface="Arial"/>
                <a:sym typeface="Arial"/>
              </a:rPr>
              <a:t>Methodology</a:t>
            </a:r>
            <a:endParaRPr b="1" i="0" sz="1400" u="none" cap="none" strike="noStrike">
              <a:solidFill>
                <a:schemeClr val="lt1"/>
              </a:solidFill>
              <a:latin typeface="Arial"/>
              <a:ea typeface="Arial"/>
              <a:cs typeface="Arial"/>
              <a:sym typeface="Arial"/>
            </a:endParaRPr>
          </a:p>
        </p:txBody>
      </p:sp>
      <p:sp>
        <p:nvSpPr>
          <p:cNvPr id="468" name="Google Shape;468;p56"/>
          <p:cNvSpPr/>
          <p:nvPr/>
        </p:nvSpPr>
        <p:spPr>
          <a:xfrm>
            <a:off x="8336125" y="1039425"/>
            <a:ext cx="3755100" cy="365700"/>
          </a:xfrm>
          <a:prstGeom prst="rect">
            <a:avLst/>
          </a:prstGeom>
          <a:solidFill>
            <a:srgbClr val="02487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400" u="none" cap="none" strike="noStrike">
                <a:solidFill>
                  <a:schemeClr val="lt1"/>
                </a:solidFill>
                <a:latin typeface="Arial"/>
                <a:ea typeface="Arial"/>
                <a:cs typeface="Arial"/>
                <a:sym typeface="Arial"/>
              </a:rPr>
              <a:t>Framework / tools used</a:t>
            </a:r>
            <a:endParaRPr b="1" i="0" sz="1400" u="none" cap="none" strike="noStrike">
              <a:solidFill>
                <a:schemeClr val="lt1"/>
              </a:solidFill>
              <a:latin typeface="Arial"/>
              <a:ea typeface="Arial"/>
              <a:cs typeface="Arial"/>
              <a:sym typeface="Arial"/>
            </a:endParaRPr>
          </a:p>
        </p:txBody>
      </p:sp>
      <p:sp>
        <p:nvSpPr>
          <p:cNvPr id="469" name="Google Shape;469;p56"/>
          <p:cNvSpPr/>
          <p:nvPr/>
        </p:nvSpPr>
        <p:spPr>
          <a:xfrm>
            <a:off x="147900" y="1475500"/>
            <a:ext cx="3755100" cy="5154300"/>
          </a:xfrm>
          <a:prstGeom prst="rect">
            <a:avLst/>
          </a:prstGeom>
          <a:solidFill>
            <a:srgbClr val="F2F2F2"/>
          </a:solidFill>
          <a:ln>
            <a:noFill/>
          </a:ln>
        </p:spPr>
        <p:txBody>
          <a:bodyPr anchorCtr="0" anchor="t" bIns="45700" lIns="91425" spcFirstLastPara="1" rIns="91425" wrap="square" tIns="45700">
            <a:noAutofit/>
          </a:bodyPr>
          <a:lstStyle/>
          <a:p>
            <a:pPr indent="0" lvl="0" marL="0" rtl="0" algn="l">
              <a:lnSpc>
                <a:spcPct val="142857"/>
              </a:lnSpc>
              <a:spcBef>
                <a:spcPts val="0"/>
              </a:spcBef>
              <a:spcAft>
                <a:spcPts val="0"/>
              </a:spcAft>
              <a:buClr>
                <a:schemeClr val="dk1"/>
              </a:buClr>
              <a:buSzPts val="1100"/>
              <a:buFont typeface="Arial"/>
              <a:buNone/>
            </a:pPr>
            <a:r>
              <a:rPr b="1" lang="en-US" sz="1050">
                <a:solidFill>
                  <a:schemeClr val="dk1"/>
                </a:solidFill>
                <a:latin typeface="Roboto"/>
                <a:ea typeface="Roboto"/>
                <a:cs typeface="Roboto"/>
                <a:sym typeface="Roboto"/>
              </a:rPr>
              <a:t>Problem Description:</a:t>
            </a:r>
            <a:endParaRPr b="1" sz="1050">
              <a:solidFill>
                <a:schemeClr val="dk1"/>
              </a:solidFill>
              <a:latin typeface="Roboto"/>
              <a:ea typeface="Roboto"/>
              <a:cs typeface="Roboto"/>
              <a:sym typeface="Roboto"/>
            </a:endParaRPr>
          </a:p>
          <a:p>
            <a:pPr indent="-295275" lvl="0" marL="457200" rtl="0" algn="l">
              <a:lnSpc>
                <a:spcPct val="115000"/>
              </a:lnSpc>
              <a:spcBef>
                <a:spcPts val="600"/>
              </a:spcBef>
              <a:spcAft>
                <a:spcPts val="0"/>
              </a:spcAft>
              <a:buClr>
                <a:schemeClr val="dk1"/>
              </a:buClr>
              <a:buSzPts val="1050"/>
              <a:buFont typeface="Roboto"/>
              <a:buChar char="●"/>
            </a:pPr>
            <a:r>
              <a:rPr lang="en-US" sz="1050">
                <a:solidFill>
                  <a:schemeClr val="dk1"/>
                </a:solidFill>
                <a:latin typeface="Roboto"/>
                <a:ea typeface="Roboto"/>
                <a:cs typeface="Roboto"/>
                <a:sym typeface="Roboto"/>
              </a:rPr>
              <a:t>The goal is to develop a predictive model for estimating the Recruitment Rate (RR) in clinical trials, which measures the speed of participant enrollment (patients per site per month).</a:t>
            </a:r>
            <a:endParaRPr sz="1050">
              <a:solidFill>
                <a:schemeClr val="dk1"/>
              </a:solidFill>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US" sz="1050">
                <a:solidFill>
                  <a:schemeClr val="dk1"/>
                </a:solidFill>
                <a:latin typeface="Roboto"/>
                <a:ea typeface="Roboto"/>
                <a:cs typeface="Roboto"/>
                <a:sym typeface="Roboto"/>
              </a:rPr>
              <a:t>Accurate RR predictions are crucial for effective trial planning, resource allocation, and setting realistic timelines, considering various internal (study design, phase) and external factors (competition, standard care availability).</a:t>
            </a:r>
            <a:endParaRPr sz="1050">
              <a:solidFill>
                <a:schemeClr val="dk1"/>
              </a:solidFill>
              <a:latin typeface="Roboto"/>
              <a:ea typeface="Roboto"/>
              <a:cs typeface="Roboto"/>
              <a:sym typeface="Roboto"/>
            </a:endParaRPr>
          </a:p>
          <a:p>
            <a:pPr indent="0" lvl="0" marL="457200" rtl="0" algn="l">
              <a:lnSpc>
                <a:spcPct val="115000"/>
              </a:lnSpc>
              <a:spcBef>
                <a:spcPts val="1500"/>
              </a:spcBef>
              <a:spcAft>
                <a:spcPts val="0"/>
              </a:spcAft>
              <a:buNone/>
            </a:pPr>
            <a:r>
              <a:rPr b="1" lang="en-US" sz="1050">
                <a:solidFill>
                  <a:schemeClr val="dk1"/>
                </a:solidFill>
                <a:latin typeface="Roboto"/>
                <a:ea typeface="Roboto"/>
                <a:cs typeface="Roboto"/>
                <a:sym typeface="Roboto"/>
              </a:rPr>
              <a:t>Overall Approach:</a:t>
            </a:r>
            <a:endParaRPr b="1" sz="1050">
              <a:solidFill>
                <a:schemeClr val="dk1"/>
              </a:solidFill>
              <a:latin typeface="Roboto"/>
              <a:ea typeface="Roboto"/>
              <a:cs typeface="Roboto"/>
              <a:sym typeface="Roboto"/>
            </a:endParaRPr>
          </a:p>
          <a:p>
            <a:pPr indent="-295275" lvl="0" marL="457200" rtl="0" algn="l">
              <a:lnSpc>
                <a:spcPct val="115000"/>
              </a:lnSpc>
              <a:spcBef>
                <a:spcPts val="1500"/>
              </a:spcBef>
              <a:spcAft>
                <a:spcPts val="0"/>
              </a:spcAft>
              <a:buClr>
                <a:schemeClr val="dk1"/>
              </a:buClr>
              <a:buSzPts val="1050"/>
              <a:buFont typeface="Roboto"/>
              <a:buChar char="●"/>
            </a:pPr>
            <a:r>
              <a:rPr lang="en-US" sz="1050">
                <a:solidFill>
                  <a:schemeClr val="dk1"/>
                </a:solidFill>
                <a:latin typeface="Roboto"/>
                <a:ea typeface="Roboto"/>
                <a:cs typeface="Roboto"/>
                <a:sym typeface="Roboto"/>
              </a:rPr>
              <a:t>Data Preprocessing: Cleaned and encoded data, performed sentiment analysis, and handled missing values to prepare the dataset for modeling.</a:t>
            </a:r>
            <a:endParaRPr sz="1050">
              <a:solidFill>
                <a:schemeClr val="dk1"/>
              </a:solidFill>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US" sz="1050">
                <a:solidFill>
                  <a:schemeClr val="dk1"/>
                </a:solidFill>
                <a:latin typeface="Roboto"/>
                <a:ea typeface="Roboto"/>
                <a:cs typeface="Roboto"/>
                <a:sym typeface="Roboto"/>
              </a:rPr>
              <a:t>Exploratory Data Analysis (EDA): Analyzed patterns and relationships to guide feature engineering, focusing on interactions and non-linearities.</a:t>
            </a:r>
            <a:endParaRPr sz="1050">
              <a:solidFill>
                <a:schemeClr val="dk1"/>
              </a:solidFill>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US" sz="1050">
                <a:solidFill>
                  <a:schemeClr val="dk1"/>
                </a:solidFill>
                <a:latin typeface="Roboto"/>
                <a:ea typeface="Roboto"/>
                <a:cs typeface="Roboto"/>
                <a:sym typeface="Roboto"/>
              </a:rPr>
              <a:t>Feature Engineering: Created interaction and polynomial features to capture complex relationships identified during EDA.</a:t>
            </a:r>
            <a:endParaRPr sz="1050">
              <a:solidFill>
                <a:schemeClr val="dk1"/>
              </a:solidFill>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US" sz="1050">
                <a:solidFill>
                  <a:schemeClr val="dk1"/>
                </a:solidFill>
                <a:latin typeface="Roboto"/>
                <a:ea typeface="Roboto"/>
                <a:cs typeface="Roboto"/>
                <a:sym typeface="Roboto"/>
              </a:rPr>
              <a:t>Model Training and Evaluation: Trained models, including neural networks and random forests, and evaluated them using metrics like MSE and R² to select the best performer.</a:t>
            </a:r>
            <a:endParaRPr sz="105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t/>
            </a:r>
            <a:endParaRPr sz="1050">
              <a:solidFill>
                <a:schemeClr val="dk1"/>
              </a:solidFill>
              <a:latin typeface="Roboto"/>
              <a:ea typeface="Roboto"/>
              <a:cs typeface="Roboto"/>
              <a:sym typeface="Roboto"/>
            </a:endParaRPr>
          </a:p>
          <a:p>
            <a:pPr indent="0" lvl="0" marL="0" marR="0" rtl="0" algn="l">
              <a:spcBef>
                <a:spcPts val="1500"/>
              </a:spcBef>
              <a:spcAft>
                <a:spcPts val="0"/>
              </a:spcAft>
              <a:buNone/>
            </a:pPr>
            <a:r>
              <a:t/>
            </a:r>
            <a:endParaRPr b="1" sz="1650">
              <a:solidFill>
                <a:schemeClr val="dk1"/>
              </a:solidFill>
              <a:latin typeface="Roboto"/>
              <a:ea typeface="Roboto"/>
              <a:cs typeface="Roboto"/>
              <a:sym typeface="Roboto"/>
            </a:endParaRPr>
          </a:p>
        </p:txBody>
      </p:sp>
      <p:sp>
        <p:nvSpPr>
          <p:cNvPr id="470" name="Google Shape;470;p56"/>
          <p:cNvSpPr/>
          <p:nvPr/>
        </p:nvSpPr>
        <p:spPr>
          <a:xfrm>
            <a:off x="4021375" y="1475500"/>
            <a:ext cx="4179600" cy="5661000"/>
          </a:xfrm>
          <a:prstGeom prst="rect">
            <a:avLst/>
          </a:prstGeom>
          <a:solidFill>
            <a:srgbClr val="F2F2F2"/>
          </a:solidFill>
          <a:ln>
            <a:noFill/>
          </a:ln>
        </p:spPr>
        <p:txBody>
          <a:bodyPr anchorCtr="0" anchor="t" bIns="45700" lIns="91425" spcFirstLastPara="1" rIns="91425" wrap="square" tIns="45700">
            <a:noAutofit/>
          </a:bodyPr>
          <a:lstStyle/>
          <a:p>
            <a:pPr indent="0" lvl="0" marL="0" rtl="0" algn="l">
              <a:lnSpc>
                <a:spcPct val="142857"/>
              </a:lnSpc>
              <a:spcBef>
                <a:spcPts val="0"/>
              </a:spcBef>
              <a:spcAft>
                <a:spcPts val="0"/>
              </a:spcAft>
              <a:buNone/>
            </a:pPr>
            <a:r>
              <a:rPr b="1" lang="en-US" sz="1050">
                <a:solidFill>
                  <a:schemeClr val="dk1"/>
                </a:solidFill>
                <a:latin typeface="Roboto"/>
                <a:ea typeface="Roboto"/>
                <a:cs typeface="Roboto"/>
                <a:sym typeface="Roboto"/>
              </a:rPr>
              <a:t>Data Collection &amp; Preprocessing:</a:t>
            </a:r>
            <a:endParaRPr b="1" sz="1050">
              <a:solidFill>
                <a:schemeClr val="dk1"/>
              </a:solidFill>
              <a:latin typeface="Roboto"/>
              <a:ea typeface="Roboto"/>
              <a:cs typeface="Roboto"/>
              <a:sym typeface="Roboto"/>
            </a:endParaRPr>
          </a:p>
          <a:p>
            <a:pPr indent="-295275" lvl="0" marL="457200" rtl="0" algn="l">
              <a:lnSpc>
                <a:spcPct val="115000"/>
              </a:lnSpc>
              <a:spcBef>
                <a:spcPts val="600"/>
              </a:spcBef>
              <a:spcAft>
                <a:spcPts val="0"/>
              </a:spcAft>
              <a:buClr>
                <a:schemeClr val="dk1"/>
              </a:buClr>
              <a:buSzPts val="1050"/>
              <a:buFont typeface="Roboto"/>
              <a:buChar char="●"/>
            </a:pPr>
            <a:r>
              <a:rPr lang="en-US" sz="1050">
                <a:solidFill>
                  <a:schemeClr val="dk1"/>
                </a:solidFill>
                <a:latin typeface="Roboto"/>
                <a:ea typeface="Roboto"/>
                <a:cs typeface="Roboto"/>
                <a:sym typeface="Roboto"/>
              </a:rPr>
              <a:t>Dataset: Use ClinicalTrials.gov dataset (</a:t>
            </a:r>
            <a:r>
              <a:rPr lang="en-US" sz="900">
                <a:solidFill>
                  <a:schemeClr val="dk1"/>
                </a:solidFill>
                <a:latin typeface="Roboto Mono"/>
                <a:ea typeface="Roboto Mono"/>
                <a:cs typeface="Roboto Mono"/>
                <a:sym typeface="Roboto Mono"/>
              </a:rPr>
              <a:t>usecase_4_.xlsx</a:t>
            </a:r>
            <a:r>
              <a:rPr lang="en-US" sz="1050">
                <a:solidFill>
                  <a:schemeClr val="dk1"/>
                </a:solidFill>
                <a:latin typeface="Roboto"/>
                <a:ea typeface="Roboto"/>
                <a:cs typeface="Roboto"/>
                <a:sym typeface="Roboto"/>
              </a:rPr>
              <a:t>).</a:t>
            </a:r>
            <a:endParaRPr sz="1050">
              <a:solidFill>
                <a:schemeClr val="dk1"/>
              </a:solidFill>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US" sz="1050">
                <a:solidFill>
                  <a:schemeClr val="dk1"/>
                </a:solidFill>
                <a:latin typeface="Roboto"/>
                <a:ea typeface="Roboto"/>
                <a:cs typeface="Roboto"/>
                <a:sym typeface="Roboto"/>
              </a:rPr>
              <a:t>Preprocessing:</a:t>
            </a:r>
            <a:endParaRPr sz="1050">
              <a:solidFill>
                <a:schemeClr val="dk1"/>
              </a:solidFill>
              <a:latin typeface="Roboto"/>
              <a:ea typeface="Roboto"/>
              <a:cs typeface="Roboto"/>
              <a:sym typeface="Roboto"/>
            </a:endParaRPr>
          </a:p>
          <a:p>
            <a:pPr indent="-295275" lvl="1" marL="914400" rtl="0" algn="l">
              <a:lnSpc>
                <a:spcPct val="115000"/>
              </a:lnSpc>
              <a:spcBef>
                <a:spcPts val="0"/>
              </a:spcBef>
              <a:spcAft>
                <a:spcPts val="0"/>
              </a:spcAft>
              <a:buClr>
                <a:schemeClr val="dk1"/>
              </a:buClr>
              <a:buSzPts val="1050"/>
              <a:buFont typeface="Roboto"/>
              <a:buChar char="●"/>
            </a:pPr>
            <a:r>
              <a:rPr lang="en-US" sz="1050">
                <a:solidFill>
                  <a:schemeClr val="dk1"/>
                </a:solidFill>
                <a:latin typeface="Roboto"/>
                <a:ea typeface="Roboto"/>
                <a:cs typeface="Roboto"/>
                <a:sym typeface="Roboto"/>
              </a:rPr>
              <a:t>Clean data by addressing missing values and dropping columns with &gt;50% missing data.</a:t>
            </a:r>
            <a:endParaRPr sz="1050">
              <a:solidFill>
                <a:schemeClr val="dk1"/>
              </a:solidFill>
              <a:latin typeface="Roboto"/>
              <a:ea typeface="Roboto"/>
              <a:cs typeface="Roboto"/>
              <a:sym typeface="Roboto"/>
            </a:endParaRPr>
          </a:p>
          <a:p>
            <a:pPr indent="-295275" lvl="1" marL="914400" rtl="0" algn="l">
              <a:lnSpc>
                <a:spcPct val="115000"/>
              </a:lnSpc>
              <a:spcBef>
                <a:spcPts val="0"/>
              </a:spcBef>
              <a:spcAft>
                <a:spcPts val="0"/>
              </a:spcAft>
              <a:buClr>
                <a:schemeClr val="dk1"/>
              </a:buClr>
              <a:buSzPts val="1050"/>
              <a:buFont typeface="Roboto"/>
              <a:buChar char="●"/>
            </a:pPr>
            <a:r>
              <a:rPr lang="en-US" sz="1050">
                <a:solidFill>
                  <a:schemeClr val="dk1"/>
                </a:solidFill>
                <a:latin typeface="Roboto"/>
                <a:ea typeface="Roboto"/>
                <a:cs typeface="Roboto"/>
                <a:sym typeface="Roboto"/>
              </a:rPr>
              <a:t>Convert date columns to </a:t>
            </a:r>
            <a:r>
              <a:rPr lang="en-US" sz="900">
                <a:solidFill>
                  <a:schemeClr val="dk1"/>
                </a:solidFill>
                <a:latin typeface="Roboto Mono"/>
                <a:ea typeface="Roboto Mono"/>
                <a:cs typeface="Roboto Mono"/>
                <a:sym typeface="Roboto Mono"/>
              </a:rPr>
              <a:t>datetime</a:t>
            </a:r>
            <a:r>
              <a:rPr lang="en-US" sz="1050">
                <a:solidFill>
                  <a:schemeClr val="dk1"/>
                </a:solidFill>
                <a:latin typeface="Roboto"/>
                <a:ea typeface="Roboto"/>
                <a:cs typeface="Roboto"/>
                <a:sym typeface="Roboto"/>
              </a:rPr>
              <a:t> format.</a:t>
            </a:r>
            <a:endParaRPr sz="1050">
              <a:solidFill>
                <a:schemeClr val="dk1"/>
              </a:solidFill>
              <a:latin typeface="Roboto"/>
              <a:ea typeface="Roboto"/>
              <a:cs typeface="Roboto"/>
              <a:sym typeface="Roboto"/>
            </a:endParaRPr>
          </a:p>
          <a:p>
            <a:pPr indent="-295275" lvl="1" marL="914400" rtl="0" algn="l">
              <a:lnSpc>
                <a:spcPct val="115000"/>
              </a:lnSpc>
              <a:spcBef>
                <a:spcPts val="0"/>
              </a:spcBef>
              <a:spcAft>
                <a:spcPts val="0"/>
              </a:spcAft>
              <a:buClr>
                <a:schemeClr val="dk1"/>
              </a:buClr>
              <a:buSzPts val="1050"/>
              <a:buFont typeface="Roboto"/>
              <a:buChar char="●"/>
            </a:pPr>
            <a:r>
              <a:rPr lang="en-US" sz="1050">
                <a:solidFill>
                  <a:schemeClr val="dk1"/>
                </a:solidFill>
                <a:latin typeface="Roboto"/>
                <a:ea typeface="Roboto"/>
                <a:cs typeface="Roboto"/>
                <a:sym typeface="Roboto"/>
              </a:rPr>
              <a:t>Encode categorical variables with one-hot encoding.</a:t>
            </a:r>
            <a:endParaRPr sz="1050">
              <a:solidFill>
                <a:schemeClr val="dk1"/>
              </a:solidFill>
              <a:latin typeface="Roboto"/>
              <a:ea typeface="Roboto"/>
              <a:cs typeface="Roboto"/>
              <a:sym typeface="Roboto"/>
            </a:endParaRPr>
          </a:p>
          <a:p>
            <a:pPr indent="0" lvl="0" marL="0" rtl="0" algn="l">
              <a:lnSpc>
                <a:spcPct val="142857"/>
              </a:lnSpc>
              <a:spcBef>
                <a:spcPts val="2400"/>
              </a:spcBef>
              <a:spcAft>
                <a:spcPts val="0"/>
              </a:spcAft>
              <a:buNone/>
            </a:pPr>
            <a:r>
              <a:rPr b="1" lang="en-US" sz="1050">
                <a:solidFill>
                  <a:schemeClr val="dk1"/>
                </a:solidFill>
                <a:latin typeface="Roboto"/>
                <a:ea typeface="Roboto"/>
                <a:cs typeface="Roboto"/>
                <a:sym typeface="Roboto"/>
              </a:rPr>
              <a:t>Variable Selection &amp; Derived Variables:</a:t>
            </a:r>
            <a:endParaRPr b="1" sz="1050">
              <a:solidFill>
                <a:schemeClr val="dk1"/>
              </a:solidFill>
              <a:latin typeface="Roboto"/>
              <a:ea typeface="Roboto"/>
              <a:cs typeface="Roboto"/>
              <a:sym typeface="Roboto"/>
            </a:endParaRPr>
          </a:p>
          <a:p>
            <a:pPr indent="-295275" lvl="0" marL="457200" rtl="0" algn="l">
              <a:lnSpc>
                <a:spcPct val="115000"/>
              </a:lnSpc>
              <a:spcBef>
                <a:spcPts val="600"/>
              </a:spcBef>
              <a:spcAft>
                <a:spcPts val="0"/>
              </a:spcAft>
              <a:buClr>
                <a:schemeClr val="dk1"/>
              </a:buClr>
              <a:buSzPts val="1050"/>
              <a:buFont typeface="Roboto"/>
              <a:buChar char="●"/>
            </a:pPr>
            <a:r>
              <a:rPr lang="en-US" sz="1050">
                <a:solidFill>
                  <a:schemeClr val="dk1"/>
                </a:solidFill>
                <a:latin typeface="Roboto"/>
                <a:ea typeface="Roboto"/>
                <a:cs typeface="Roboto"/>
                <a:sym typeface="Roboto"/>
              </a:rPr>
              <a:t>Key Feature Selection:Utilized correlation analysis and SelectKBest to identify impactful features, ensuring the model focuses on the most relevant predictors.</a:t>
            </a:r>
            <a:endParaRPr sz="1050">
              <a:solidFill>
                <a:schemeClr val="dk1"/>
              </a:solidFill>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US" sz="1050">
                <a:solidFill>
                  <a:schemeClr val="dk1"/>
                </a:solidFill>
                <a:latin typeface="Roboto"/>
                <a:ea typeface="Roboto"/>
                <a:cs typeface="Roboto"/>
                <a:sym typeface="Roboto"/>
              </a:rPr>
              <a:t>Derived Features:Created interaction and polynomial features to capture complex relationships, enhancing the model's ability to understand non-linear patterns and improve accuracy.</a:t>
            </a:r>
            <a:endParaRPr sz="105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n-US" sz="1050">
                <a:solidFill>
                  <a:schemeClr val="dk1"/>
                </a:solidFill>
                <a:latin typeface="Roboto"/>
                <a:ea typeface="Roboto"/>
                <a:cs typeface="Roboto"/>
                <a:sym typeface="Roboto"/>
              </a:rPr>
              <a:t>Accuracy Metrics:</a:t>
            </a:r>
            <a:endParaRPr b="1" sz="1050">
              <a:solidFill>
                <a:schemeClr val="dk1"/>
              </a:solidFill>
              <a:latin typeface="Roboto"/>
              <a:ea typeface="Roboto"/>
              <a:cs typeface="Roboto"/>
              <a:sym typeface="Roboto"/>
            </a:endParaRPr>
          </a:p>
          <a:p>
            <a:pPr indent="-295275" lvl="0" marL="457200" rtl="0" algn="l">
              <a:lnSpc>
                <a:spcPct val="115000"/>
              </a:lnSpc>
              <a:spcBef>
                <a:spcPts val="2400"/>
              </a:spcBef>
              <a:spcAft>
                <a:spcPts val="0"/>
              </a:spcAft>
              <a:buClr>
                <a:schemeClr val="dk1"/>
              </a:buClr>
              <a:buSzPts val="1050"/>
              <a:buFont typeface="Roboto"/>
              <a:buChar char="●"/>
            </a:pPr>
            <a:r>
              <a:rPr lang="en-US" sz="1050">
                <a:solidFill>
                  <a:schemeClr val="dk1"/>
                </a:solidFill>
                <a:latin typeface="Roboto"/>
                <a:ea typeface="Roboto"/>
                <a:cs typeface="Roboto"/>
                <a:sym typeface="Roboto"/>
              </a:rPr>
              <a:t>Metrics:</a:t>
            </a:r>
            <a:endParaRPr sz="1050">
              <a:solidFill>
                <a:schemeClr val="dk1"/>
              </a:solidFill>
              <a:latin typeface="Roboto"/>
              <a:ea typeface="Roboto"/>
              <a:cs typeface="Roboto"/>
              <a:sym typeface="Roboto"/>
            </a:endParaRPr>
          </a:p>
          <a:p>
            <a:pPr indent="-295275" lvl="1" marL="914400" rtl="0" algn="l">
              <a:lnSpc>
                <a:spcPct val="115000"/>
              </a:lnSpc>
              <a:spcBef>
                <a:spcPts val="0"/>
              </a:spcBef>
              <a:spcAft>
                <a:spcPts val="0"/>
              </a:spcAft>
              <a:buClr>
                <a:schemeClr val="dk1"/>
              </a:buClr>
              <a:buSzPts val="1050"/>
              <a:buFont typeface="Roboto"/>
              <a:buChar char="●"/>
            </a:pPr>
            <a:r>
              <a:rPr lang="en-US" sz="1050">
                <a:solidFill>
                  <a:schemeClr val="dk1"/>
                </a:solidFill>
                <a:latin typeface="Roboto"/>
                <a:ea typeface="Roboto"/>
                <a:cs typeface="Roboto"/>
                <a:sym typeface="Roboto"/>
              </a:rPr>
              <a:t>RMSE: Measures prediction error magnitude.</a:t>
            </a:r>
            <a:endParaRPr sz="1050">
              <a:solidFill>
                <a:schemeClr val="dk1"/>
              </a:solidFill>
              <a:latin typeface="Roboto"/>
              <a:ea typeface="Roboto"/>
              <a:cs typeface="Roboto"/>
              <a:sym typeface="Roboto"/>
            </a:endParaRPr>
          </a:p>
          <a:p>
            <a:pPr indent="-295275" lvl="1" marL="914400" rtl="0" algn="l">
              <a:lnSpc>
                <a:spcPct val="115000"/>
              </a:lnSpc>
              <a:spcBef>
                <a:spcPts val="0"/>
              </a:spcBef>
              <a:spcAft>
                <a:spcPts val="0"/>
              </a:spcAft>
              <a:buClr>
                <a:schemeClr val="dk1"/>
              </a:buClr>
              <a:buSzPts val="1050"/>
              <a:buFont typeface="Roboto"/>
              <a:buChar char="●"/>
            </a:pPr>
            <a:r>
              <a:rPr lang="en-US" sz="1050">
                <a:solidFill>
                  <a:schemeClr val="dk1"/>
                </a:solidFill>
                <a:latin typeface="Roboto"/>
                <a:ea typeface="Roboto"/>
                <a:cs typeface="Roboto"/>
                <a:sym typeface="Roboto"/>
              </a:rPr>
              <a:t>MAE: Insight into average prediction accuracy.</a:t>
            </a:r>
            <a:endParaRPr sz="1050">
              <a:solidFill>
                <a:schemeClr val="dk1"/>
              </a:solidFill>
              <a:latin typeface="Roboto"/>
              <a:ea typeface="Roboto"/>
              <a:cs typeface="Roboto"/>
              <a:sym typeface="Roboto"/>
            </a:endParaRPr>
          </a:p>
          <a:p>
            <a:pPr indent="-295275" lvl="1" marL="914400" rtl="0" algn="l">
              <a:lnSpc>
                <a:spcPct val="115000"/>
              </a:lnSpc>
              <a:spcBef>
                <a:spcPts val="0"/>
              </a:spcBef>
              <a:spcAft>
                <a:spcPts val="0"/>
              </a:spcAft>
              <a:buClr>
                <a:schemeClr val="dk1"/>
              </a:buClr>
              <a:buSzPts val="1050"/>
              <a:buFont typeface="Roboto"/>
              <a:buChar char="●"/>
            </a:pPr>
            <a:r>
              <a:rPr lang="en-US" sz="1050">
                <a:solidFill>
                  <a:schemeClr val="dk1"/>
                </a:solidFill>
                <a:latin typeface="Roboto"/>
                <a:ea typeface="Roboto"/>
                <a:cs typeface="Roboto"/>
                <a:sym typeface="Roboto"/>
              </a:rPr>
              <a:t>R² Score: Indicates model explanatory power.</a:t>
            </a:r>
            <a:endParaRPr sz="1050">
              <a:solidFill>
                <a:schemeClr val="dk1"/>
              </a:solidFill>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US" sz="1050">
                <a:solidFill>
                  <a:schemeClr val="dk1"/>
                </a:solidFill>
                <a:latin typeface="Roboto"/>
                <a:ea typeface="Roboto"/>
                <a:cs typeface="Roboto"/>
                <a:sym typeface="Roboto"/>
              </a:rPr>
              <a:t>Purpose: Ensure robust evaluation of model performance</a:t>
            </a:r>
            <a:endParaRPr b="1" sz="1200">
              <a:solidFill>
                <a:schemeClr val="dk1"/>
              </a:solidFill>
            </a:endParaRPr>
          </a:p>
        </p:txBody>
      </p:sp>
      <p:sp>
        <p:nvSpPr>
          <p:cNvPr id="471" name="Google Shape;471;p56"/>
          <p:cNvSpPr/>
          <p:nvPr/>
        </p:nvSpPr>
        <p:spPr>
          <a:xfrm>
            <a:off x="8336100" y="1475500"/>
            <a:ext cx="3755100" cy="5154300"/>
          </a:xfrm>
          <a:prstGeom prst="rect">
            <a:avLst/>
          </a:prstGeom>
          <a:solidFill>
            <a:srgbClr val="F2F2F2"/>
          </a:solidFill>
          <a:ln>
            <a:noFill/>
          </a:ln>
        </p:spPr>
        <p:txBody>
          <a:bodyPr anchorCtr="0" anchor="t" bIns="45700" lIns="91425" spcFirstLastPara="1" rIns="91425" wrap="square" tIns="45700">
            <a:noAutofit/>
          </a:bodyPr>
          <a:lstStyle/>
          <a:p>
            <a:pPr indent="-295275" lvl="0" marL="457200" rtl="0" algn="l">
              <a:spcBef>
                <a:spcPts val="0"/>
              </a:spcBef>
              <a:spcAft>
                <a:spcPts val="0"/>
              </a:spcAft>
              <a:buSzPts val="1050"/>
              <a:buFont typeface="Roboto"/>
              <a:buChar char="•"/>
            </a:pPr>
            <a:r>
              <a:rPr b="1" lang="en-US" sz="1050">
                <a:latin typeface="Roboto"/>
                <a:ea typeface="Roboto"/>
                <a:cs typeface="Roboto"/>
                <a:sym typeface="Roboto"/>
              </a:rPr>
              <a:t>Data Manipulation:</a:t>
            </a:r>
            <a:endParaRPr b="1" sz="1050">
              <a:latin typeface="Roboto"/>
              <a:ea typeface="Roboto"/>
              <a:cs typeface="Roboto"/>
              <a:sym typeface="Roboto"/>
            </a:endParaRPr>
          </a:p>
          <a:p>
            <a:pPr indent="-295275" lvl="1" marL="914400" rtl="0" algn="l">
              <a:spcBef>
                <a:spcPts val="0"/>
              </a:spcBef>
              <a:spcAft>
                <a:spcPts val="0"/>
              </a:spcAft>
              <a:buSzPts val="1050"/>
              <a:buFont typeface="Roboto"/>
              <a:buChar char="○"/>
            </a:pPr>
            <a:r>
              <a:rPr lang="en-US" sz="1050">
                <a:latin typeface="Roboto"/>
                <a:ea typeface="Roboto"/>
                <a:cs typeface="Roboto"/>
                <a:sym typeface="Roboto"/>
              </a:rPr>
              <a:t>Pandas: For data cleaning, manipulation, and exploration.</a:t>
            </a:r>
            <a:endParaRPr sz="1050">
              <a:latin typeface="Roboto"/>
              <a:ea typeface="Roboto"/>
              <a:cs typeface="Roboto"/>
              <a:sym typeface="Roboto"/>
            </a:endParaRPr>
          </a:p>
          <a:p>
            <a:pPr indent="-295275" lvl="1" marL="914400" rtl="0" algn="l">
              <a:spcBef>
                <a:spcPts val="0"/>
              </a:spcBef>
              <a:spcAft>
                <a:spcPts val="0"/>
              </a:spcAft>
              <a:buSzPts val="1050"/>
              <a:buFont typeface="Roboto"/>
              <a:buChar char="○"/>
            </a:pPr>
            <a:r>
              <a:rPr lang="en-US" sz="1050">
                <a:latin typeface="Roboto"/>
                <a:ea typeface="Roboto"/>
                <a:cs typeface="Roboto"/>
                <a:sym typeface="Roboto"/>
              </a:rPr>
              <a:t>NumPy: For numerical operations and handling arrays.</a:t>
            </a:r>
            <a:endParaRPr sz="1050">
              <a:latin typeface="Roboto"/>
              <a:ea typeface="Roboto"/>
              <a:cs typeface="Roboto"/>
              <a:sym typeface="Roboto"/>
            </a:endParaRPr>
          </a:p>
          <a:p>
            <a:pPr indent="0" lvl="0" marL="914400" rtl="0" algn="l">
              <a:spcBef>
                <a:spcPts val="0"/>
              </a:spcBef>
              <a:spcAft>
                <a:spcPts val="0"/>
              </a:spcAft>
              <a:buNone/>
            </a:pPr>
            <a:r>
              <a:t/>
            </a:r>
            <a:endParaRPr sz="1050">
              <a:latin typeface="Roboto"/>
              <a:ea typeface="Roboto"/>
              <a:cs typeface="Roboto"/>
              <a:sym typeface="Roboto"/>
            </a:endParaRPr>
          </a:p>
          <a:p>
            <a:pPr indent="-295275" lvl="0" marL="457200" rtl="0" algn="l">
              <a:spcBef>
                <a:spcPts val="0"/>
              </a:spcBef>
              <a:spcAft>
                <a:spcPts val="0"/>
              </a:spcAft>
              <a:buSzPts val="1050"/>
              <a:buFont typeface="Roboto"/>
              <a:buChar char="•"/>
            </a:pPr>
            <a:r>
              <a:rPr b="1" lang="en-US" sz="1050">
                <a:latin typeface="Roboto"/>
                <a:ea typeface="Roboto"/>
                <a:cs typeface="Roboto"/>
                <a:sym typeface="Roboto"/>
              </a:rPr>
              <a:t>Machine Learning:</a:t>
            </a:r>
            <a:endParaRPr b="1" sz="1050">
              <a:latin typeface="Roboto"/>
              <a:ea typeface="Roboto"/>
              <a:cs typeface="Roboto"/>
              <a:sym typeface="Roboto"/>
            </a:endParaRPr>
          </a:p>
          <a:p>
            <a:pPr indent="-295275" lvl="1" marL="914400" rtl="0" algn="l">
              <a:spcBef>
                <a:spcPts val="0"/>
              </a:spcBef>
              <a:spcAft>
                <a:spcPts val="0"/>
              </a:spcAft>
              <a:buSzPts val="1050"/>
              <a:buFont typeface="Roboto"/>
              <a:buChar char="○"/>
            </a:pPr>
            <a:r>
              <a:rPr lang="en-US" sz="1050">
                <a:latin typeface="Roboto"/>
                <a:ea typeface="Roboto"/>
                <a:cs typeface="Roboto"/>
                <a:sym typeface="Roboto"/>
              </a:rPr>
              <a:t>Scikit-learn: For model training, evaluation, and feature selection.</a:t>
            </a:r>
            <a:endParaRPr sz="1050">
              <a:latin typeface="Roboto"/>
              <a:ea typeface="Roboto"/>
              <a:cs typeface="Roboto"/>
              <a:sym typeface="Roboto"/>
            </a:endParaRPr>
          </a:p>
          <a:p>
            <a:pPr indent="-295275" lvl="1" marL="914400" rtl="0" algn="l">
              <a:spcBef>
                <a:spcPts val="0"/>
              </a:spcBef>
              <a:spcAft>
                <a:spcPts val="0"/>
              </a:spcAft>
              <a:buSzPts val="1050"/>
              <a:buFont typeface="Roboto"/>
              <a:buChar char="○"/>
            </a:pPr>
            <a:r>
              <a:rPr lang="en-US" sz="1050">
                <a:latin typeface="Roboto"/>
                <a:ea typeface="Roboto"/>
                <a:cs typeface="Roboto"/>
                <a:sym typeface="Roboto"/>
              </a:rPr>
              <a:t>TensorFlow/Keras: For building and training neural network models.</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a:p>
            <a:pPr indent="-295275" lvl="0" marL="457200" rtl="0" algn="l">
              <a:spcBef>
                <a:spcPts val="0"/>
              </a:spcBef>
              <a:spcAft>
                <a:spcPts val="0"/>
              </a:spcAft>
              <a:buSzPts val="1050"/>
              <a:buFont typeface="Roboto"/>
              <a:buChar char="•"/>
            </a:pPr>
            <a:r>
              <a:rPr b="1" lang="en-US" sz="1050">
                <a:latin typeface="Roboto"/>
                <a:ea typeface="Roboto"/>
                <a:cs typeface="Roboto"/>
                <a:sym typeface="Roboto"/>
              </a:rPr>
              <a:t>Data Visualization:</a:t>
            </a:r>
            <a:endParaRPr b="1" sz="1050">
              <a:latin typeface="Roboto"/>
              <a:ea typeface="Roboto"/>
              <a:cs typeface="Roboto"/>
              <a:sym typeface="Roboto"/>
            </a:endParaRPr>
          </a:p>
          <a:p>
            <a:pPr indent="-295275" lvl="1" marL="914400" rtl="0" algn="l">
              <a:spcBef>
                <a:spcPts val="0"/>
              </a:spcBef>
              <a:spcAft>
                <a:spcPts val="0"/>
              </a:spcAft>
              <a:buSzPts val="1050"/>
              <a:buFont typeface="Roboto"/>
              <a:buChar char="○"/>
            </a:pPr>
            <a:r>
              <a:rPr lang="en-US" sz="1050">
                <a:latin typeface="Roboto"/>
                <a:ea typeface="Roboto"/>
                <a:cs typeface="Roboto"/>
                <a:sym typeface="Roboto"/>
              </a:rPr>
              <a:t>Matplotlib: For creating static, interactive, and animated visualizations.</a:t>
            </a:r>
            <a:endParaRPr sz="1050">
              <a:latin typeface="Roboto"/>
              <a:ea typeface="Roboto"/>
              <a:cs typeface="Roboto"/>
              <a:sym typeface="Roboto"/>
            </a:endParaRPr>
          </a:p>
          <a:p>
            <a:pPr indent="-295275" lvl="1" marL="914400" rtl="0" algn="l">
              <a:spcBef>
                <a:spcPts val="0"/>
              </a:spcBef>
              <a:spcAft>
                <a:spcPts val="0"/>
              </a:spcAft>
              <a:buSzPts val="1050"/>
              <a:buFont typeface="Roboto"/>
              <a:buChar char="○"/>
            </a:pPr>
            <a:r>
              <a:rPr lang="en-US" sz="1050">
                <a:latin typeface="Roboto"/>
                <a:ea typeface="Roboto"/>
                <a:cs typeface="Roboto"/>
                <a:sym typeface="Roboto"/>
              </a:rPr>
              <a:t>Seaborn: For statistical data visualization and enhancing plots.</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a:p>
            <a:pPr indent="-295275" lvl="0" marL="457200" rtl="0" algn="l">
              <a:spcBef>
                <a:spcPts val="0"/>
              </a:spcBef>
              <a:spcAft>
                <a:spcPts val="0"/>
              </a:spcAft>
              <a:buSzPts val="1050"/>
              <a:buFont typeface="Roboto"/>
              <a:buChar char="•"/>
            </a:pPr>
            <a:r>
              <a:rPr b="1" lang="en-US" sz="1050">
                <a:latin typeface="Roboto"/>
                <a:ea typeface="Roboto"/>
                <a:cs typeface="Roboto"/>
                <a:sym typeface="Roboto"/>
              </a:rPr>
              <a:t>Model Interpretation:</a:t>
            </a:r>
            <a:endParaRPr b="1" sz="1050">
              <a:latin typeface="Roboto"/>
              <a:ea typeface="Roboto"/>
              <a:cs typeface="Roboto"/>
              <a:sym typeface="Roboto"/>
            </a:endParaRPr>
          </a:p>
          <a:p>
            <a:pPr indent="-295275" lvl="1" marL="914400" rtl="0" algn="l">
              <a:spcBef>
                <a:spcPts val="0"/>
              </a:spcBef>
              <a:spcAft>
                <a:spcPts val="0"/>
              </a:spcAft>
              <a:buSzPts val="1050"/>
              <a:buFont typeface="Roboto"/>
              <a:buChar char="○"/>
            </a:pPr>
            <a:r>
              <a:rPr lang="en-US" sz="1050">
                <a:latin typeface="Roboto"/>
                <a:ea typeface="Roboto"/>
                <a:cs typeface="Roboto"/>
                <a:sym typeface="Roboto"/>
              </a:rPr>
              <a:t>SHAP: For understanding feature importance and model predictions.</a:t>
            </a:r>
            <a:endParaRPr sz="1050">
              <a:latin typeface="Roboto"/>
              <a:ea typeface="Roboto"/>
              <a:cs typeface="Roboto"/>
              <a:sym typeface="Roboto"/>
            </a:endParaRPr>
          </a:p>
          <a:p>
            <a:pPr indent="-295275" lvl="1" marL="914400" rtl="0" algn="l">
              <a:spcBef>
                <a:spcPts val="0"/>
              </a:spcBef>
              <a:spcAft>
                <a:spcPts val="0"/>
              </a:spcAft>
              <a:buSzPts val="1050"/>
              <a:buFont typeface="Roboto"/>
              <a:buChar char="○"/>
            </a:pPr>
            <a:r>
              <a:rPr lang="en-US" sz="1050">
                <a:latin typeface="Roboto"/>
                <a:ea typeface="Roboto"/>
                <a:cs typeface="Roboto"/>
                <a:sym typeface="Roboto"/>
              </a:rPr>
              <a:t>LIME: For explaining individual predictions and model behavior.</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a:p>
            <a:pPr indent="-295275" lvl="0" marL="457200" rtl="0" algn="l">
              <a:spcBef>
                <a:spcPts val="0"/>
              </a:spcBef>
              <a:spcAft>
                <a:spcPts val="0"/>
              </a:spcAft>
              <a:buSzPts val="1050"/>
              <a:buFont typeface="Roboto"/>
              <a:buChar char="•"/>
            </a:pPr>
            <a:r>
              <a:rPr b="1" lang="en-US" sz="1050">
                <a:latin typeface="Roboto"/>
                <a:ea typeface="Roboto"/>
                <a:cs typeface="Roboto"/>
                <a:sym typeface="Roboto"/>
              </a:rPr>
              <a:t>Development Environment:</a:t>
            </a:r>
            <a:endParaRPr b="1" sz="1050">
              <a:latin typeface="Roboto"/>
              <a:ea typeface="Roboto"/>
              <a:cs typeface="Roboto"/>
              <a:sym typeface="Roboto"/>
            </a:endParaRPr>
          </a:p>
          <a:p>
            <a:pPr indent="-295275" lvl="1" marL="914400" rtl="0" algn="l">
              <a:spcBef>
                <a:spcPts val="0"/>
              </a:spcBef>
              <a:spcAft>
                <a:spcPts val="0"/>
              </a:spcAft>
              <a:buSzPts val="1050"/>
              <a:buFont typeface="Roboto"/>
              <a:buChar char="○"/>
            </a:pPr>
            <a:r>
              <a:rPr lang="en-US" sz="1050">
                <a:latin typeface="Roboto"/>
                <a:ea typeface="Roboto"/>
                <a:cs typeface="Roboto"/>
                <a:sym typeface="Roboto"/>
              </a:rPr>
              <a:t>Jupyter Notebook: For interactive coding and documentation.</a:t>
            </a:r>
            <a:endParaRPr sz="1050">
              <a:latin typeface="Roboto"/>
              <a:ea typeface="Roboto"/>
              <a:cs typeface="Roboto"/>
              <a:sym typeface="Roboto"/>
            </a:endParaRPr>
          </a:p>
          <a:p>
            <a:pPr indent="0" lvl="0" marL="457200" rtl="0" algn="l">
              <a:spcBef>
                <a:spcPts val="0"/>
              </a:spcBef>
              <a:spcAft>
                <a:spcPts val="0"/>
              </a:spcAft>
              <a:buNone/>
            </a:pPr>
            <a:r>
              <a:t/>
            </a:r>
            <a:endParaRPr sz="105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7"/>
          <p:cNvSpPr txBox="1"/>
          <p:nvPr>
            <p:ph type="title"/>
          </p:nvPr>
        </p:nvSpPr>
        <p:spPr>
          <a:xfrm>
            <a:off x="604837" y="311086"/>
            <a:ext cx="8800419" cy="44931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rgbClr val="002068"/>
              </a:buClr>
              <a:buSzPts val="3000"/>
              <a:buFont typeface="Arial"/>
              <a:buNone/>
            </a:pPr>
            <a:r>
              <a:rPr lang="en-US"/>
              <a:t>Model choice &amp; setup</a:t>
            </a:r>
            <a:endParaRPr/>
          </a:p>
        </p:txBody>
      </p:sp>
      <p:sp>
        <p:nvSpPr>
          <p:cNvPr id="477" name="Google Shape;477;p57"/>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478" name="Google Shape;478;p57"/>
          <p:cNvSpPr/>
          <p:nvPr/>
        </p:nvSpPr>
        <p:spPr>
          <a:xfrm>
            <a:off x="118902" y="1039475"/>
            <a:ext cx="4116300" cy="365700"/>
          </a:xfrm>
          <a:prstGeom prst="rect">
            <a:avLst/>
          </a:prstGeom>
          <a:solidFill>
            <a:srgbClr val="02487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400">
                <a:solidFill>
                  <a:schemeClr val="lt1"/>
                </a:solidFill>
                <a:latin typeface="Arial"/>
                <a:ea typeface="Arial"/>
                <a:cs typeface="Arial"/>
                <a:sym typeface="Arial"/>
              </a:rPr>
              <a:t>Model Selection</a:t>
            </a:r>
            <a:endParaRPr/>
          </a:p>
        </p:txBody>
      </p:sp>
      <p:sp>
        <p:nvSpPr>
          <p:cNvPr id="479" name="Google Shape;479;p57"/>
          <p:cNvSpPr/>
          <p:nvPr/>
        </p:nvSpPr>
        <p:spPr>
          <a:xfrm>
            <a:off x="4484275" y="1010675"/>
            <a:ext cx="7682100" cy="365700"/>
          </a:xfrm>
          <a:prstGeom prst="rect">
            <a:avLst/>
          </a:prstGeom>
          <a:solidFill>
            <a:srgbClr val="02487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400">
                <a:solidFill>
                  <a:schemeClr val="lt1"/>
                </a:solidFill>
                <a:latin typeface="Arial"/>
                <a:ea typeface="Arial"/>
                <a:cs typeface="Arial"/>
                <a:sym typeface="Arial"/>
              </a:rPr>
              <a:t>Model Architecture</a:t>
            </a:r>
            <a:endParaRPr/>
          </a:p>
        </p:txBody>
      </p:sp>
      <p:sp>
        <p:nvSpPr>
          <p:cNvPr id="480" name="Google Shape;480;p57"/>
          <p:cNvSpPr/>
          <p:nvPr/>
        </p:nvSpPr>
        <p:spPr>
          <a:xfrm>
            <a:off x="118900" y="1475500"/>
            <a:ext cx="4288200" cy="5382600"/>
          </a:xfrm>
          <a:prstGeom prst="rect">
            <a:avLst/>
          </a:prstGeom>
          <a:solidFill>
            <a:srgbClr val="F2F2F2"/>
          </a:solidFill>
          <a:ln>
            <a:noFill/>
          </a:ln>
        </p:spPr>
        <p:txBody>
          <a:bodyPr anchorCtr="0" anchor="t" bIns="45700" lIns="91425" spcFirstLastPara="1" rIns="91425" wrap="square" tIns="45700">
            <a:noAutofit/>
          </a:bodyPr>
          <a:lstStyle/>
          <a:p>
            <a:pPr indent="-304800" lvl="0" marL="457200" rtl="0" algn="l">
              <a:spcBef>
                <a:spcPts val="0"/>
              </a:spcBef>
              <a:spcAft>
                <a:spcPts val="0"/>
              </a:spcAft>
              <a:buClr>
                <a:schemeClr val="dk1"/>
              </a:buClr>
              <a:buSzPts val="1200"/>
              <a:buChar char="•"/>
            </a:pPr>
            <a:r>
              <a:rPr b="1" lang="en-US" sz="1050">
                <a:solidFill>
                  <a:schemeClr val="dk1"/>
                </a:solidFill>
                <a:latin typeface="Roboto"/>
                <a:ea typeface="Roboto"/>
                <a:cs typeface="Roboto"/>
                <a:sym typeface="Roboto"/>
              </a:rPr>
              <a:t>Initial Exploration</a:t>
            </a:r>
            <a:r>
              <a:rPr lang="en-US" sz="1050">
                <a:solidFill>
                  <a:schemeClr val="dk1"/>
                </a:solidFill>
                <a:latin typeface="Roboto"/>
                <a:ea typeface="Roboto"/>
                <a:cs typeface="Roboto"/>
                <a:sym typeface="Roboto"/>
              </a:rPr>
              <a:t>: We began by exploring various models to understand their suitability for predicting recruitment rates. Linear regression was used as a baseline due to its simplicity and interpretability, providing a reference point for more complex models.</a:t>
            </a:r>
            <a:endParaRPr sz="1050">
              <a:solidFill>
                <a:schemeClr val="dk1"/>
              </a:solidFill>
              <a:latin typeface="Roboto"/>
              <a:ea typeface="Roboto"/>
              <a:cs typeface="Roboto"/>
              <a:sym typeface="Roboto"/>
            </a:endParaRPr>
          </a:p>
          <a:p>
            <a:pPr indent="0" lvl="0" marL="457200" rtl="0" algn="l">
              <a:spcBef>
                <a:spcPts val="0"/>
              </a:spcBef>
              <a:spcAft>
                <a:spcPts val="0"/>
              </a:spcAft>
              <a:buNone/>
            </a:pPr>
            <a:r>
              <a:t/>
            </a:r>
            <a:endParaRPr sz="105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Char char="•"/>
            </a:pPr>
            <a:r>
              <a:rPr b="1" lang="en-US" sz="1050">
                <a:solidFill>
                  <a:schemeClr val="dk1"/>
                </a:solidFill>
                <a:latin typeface="Roboto"/>
                <a:ea typeface="Roboto"/>
                <a:cs typeface="Roboto"/>
                <a:sym typeface="Roboto"/>
              </a:rPr>
              <a:t>Tree-Based Models</a:t>
            </a:r>
            <a:r>
              <a:rPr lang="en-US" sz="1050">
                <a:solidFill>
                  <a:schemeClr val="dk1"/>
                </a:solidFill>
                <a:latin typeface="Roboto"/>
                <a:ea typeface="Roboto"/>
                <a:cs typeface="Roboto"/>
                <a:sym typeface="Roboto"/>
              </a:rPr>
              <a:t>: Decision trees and random forests were considered next. Decision trees offer easy interpretability and can capture non-linear relationships, but they are prone to overfitting. Random forests, an ensemble of decision trees, mitigate overfitting by averaging multiple trees, improving robustness and accuracy.</a:t>
            </a:r>
            <a:endParaRPr sz="1050">
              <a:solidFill>
                <a:schemeClr val="dk1"/>
              </a:solidFill>
              <a:latin typeface="Roboto"/>
              <a:ea typeface="Roboto"/>
              <a:cs typeface="Roboto"/>
              <a:sym typeface="Roboto"/>
            </a:endParaRPr>
          </a:p>
          <a:p>
            <a:pPr indent="0" lvl="0" marL="457200" rtl="0" algn="l">
              <a:spcBef>
                <a:spcPts val="0"/>
              </a:spcBef>
              <a:spcAft>
                <a:spcPts val="0"/>
              </a:spcAft>
              <a:buNone/>
            </a:pPr>
            <a:r>
              <a:t/>
            </a:r>
            <a:endParaRPr sz="105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Char char="•"/>
            </a:pPr>
            <a:r>
              <a:rPr b="1" lang="en-US" sz="1050">
                <a:solidFill>
                  <a:schemeClr val="dk1"/>
                </a:solidFill>
                <a:latin typeface="Roboto"/>
                <a:ea typeface="Roboto"/>
                <a:cs typeface="Roboto"/>
                <a:sym typeface="Roboto"/>
              </a:rPr>
              <a:t>K-Nearest Neighbors (KNN)</a:t>
            </a:r>
            <a:r>
              <a:rPr lang="en-US" sz="1050">
                <a:solidFill>
                  <a:schemeClr val="dk1"/>
                </a:solidFill>
                <a:latin typeface="Roboto"/>
                <a:ea typeface="Roboto"/>
                <a:cs typeface="Roboto"/>
                <a:sym typeface="Roboto"/>
              </a:rPr>
              <a:t>: KNN was evaluated for its ability to capture local patterns in the data. It is non-parametric and can model complex relationships, but it is sensitive to feature scaling and irrelevant features, necessitating careful preprocessing.</a:t>
            </a:r>
            <a:endParaRPr sz="1050">
              <a:solidFill>
                <a:schemeClr val="dk1"/>
              </a:solidFill>
              <a:latin typeface="Roboto"/>
              <a:ea typeface="Roboto"/>
              <a:cs typeface="Roboto"/>
              <a:sym typeface="Roboto"/>
            </a:endParaRPr>
          </a:p>
          <a:p>
            <a:pPr indent="0" lvl="0" marL="0" rtl="0" algn="l">
              <a:spcBef>
                <a:spcPts val="0"/>
              </a:spcBef>
              <a:spcAft>
                <a:spcPts val="0"/>
              </a:spcAft>
              <a:buNone/>
            </a:pPr>
            <a:r>
              <a:t/>
            </a:r>
            <a:endParaRPr sz="105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Char char="•"/>
            </a:pPr>
            <a:r>
              <a:rPr b="1" lang="en-US" sz="1050">
                <a:solidFill>
                  <a:schemeClr val="dk1"/>
                </a:solidFill>
                <a:latin typeface="Roboto"/>
                <a:ea typeface="Roboto"/>
                <a:cs typeface="Roboto"/>
                <a:sym typeface="Roboto"/>
              </a:rPr>
              <a:t>Support Vector Regression (SVR): </a:t>
            </a:r>
            <a:r>
              <a:rPr lang="en-US" sz="1050">
                <a:solidFill>
                  <a:schemeClr val="dk1"/>
                </a:solidFill>
                <a:latin typeface="Roboto"/>
                <a:ea typeface="Roboto"/>
                <a:cs typeface="Roboto"/>
                <a:sym typeface="Roboto"/>
              </a:rPr>
              <a:t>SVR was considered for its effectiveness in high-dimensional spaces and its ability to model non-linear relationships using kernel functions. However, it can be computationally intensive, especially with large datasets.</a:t>
            </a:r>
            <a:endParaRPr sz="1050">
              <a:solidFill>
                <a:schemeClr val="dk1"/>
              </a:solidFill>
              <a:latin typeface="Roboto"/>
              <a:ea typeface="Roboto"/>
              <a:cs typeface="Roboto"/>
              <a:sym typeface="Roboto"/>
            </a:endParaRPr>
          </a:p>
          <a:p>
            <a:pPr indent="0" lvl="0" marL="457200" rtl="0" algn="l">
              <a:spcBef>
                <a:spcPts val="0"/>
              </a:spcBef>
              <a:spcAft>
                <a:spcPts val="0"/>
              </a:spcAft>
              <a:buNone/>
            </a:pPr>
            <a:r>
              <a:t/>
            </a:r>
            <a:endParaRPr sz="105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Char char="•"/>
            </a:pPr>
            <a:r>
              <a:rPr b="1" lang="en-US" sz="1050">
                <a:solidFill>
                  <a:schemeClr val="dk1"/>
                </a:solidFill>
                <a:latin typeface="Roboto"/>
                <a:ea typeface="Roboto"/>
                <a:cs typeface="Roboto"/>
                <a:sym typeface="Roboto"/>
              </a:rPr>
              <a:t>Neural Networks:</a:t>
            </a:r>
            <a:r>
              <a:rPr lang="en-US" sz="1050">
                <a:solidFill>
                  <a:schemeClr val="dk1"/>
                </a:solidFill>
                <a:latin typeface="Roboto"/>
                <a:ea typeface="Roboto"/>
                <a:cs typeface="Roboto"/>
                <a:sym typeface="Roboto"/>
              </a:rPr>
              <a:t> Finally, neural networks were selected for their flexibility and power in modeling complex, non-linear interactions. Various architectures were tested, and hyperparameters were tuned to optimize performance. The neural network outperformed other models, achieving the lowest MSE and highest R², making it the best choice for this task.</a:t>
            </a:r>
            <a:endParaRPr sz="1050">
              <a:solidFill>
                <a:schemeClr val="dk1"/>
              </a:solidFill>
              <a:latin typeface="Roboto"/>
              <a:ea typeface="Roboto"/>
              <a:cs typeface="Roboto"/>
              <a:sym typeface="Roboto"/>
            </a:endParaRPr>
          </a:p>
          <a:p>
            <a:pPr indent="-161925" lvl="0" marL="171450" marR="0" rtl="0" algn="l">
              <a:spcBef>
                <a:spcPts val="0"/>
              </a:spcBef>
              <a:spcAft>
                <a:spcPts val="0"/>
              </a:spcAft>
              <a:buClr>
                <a:schemeClr val="dk1"/>
              </a:buClr>
              <a:buSzPts val="1050"/>
              <a:buFont typeface="Roboto"/>
              <a:buChar char="•"/>
            </a:pPr>
            <a:r>
              <a:t/>
            </a:r>
            <a:endParaRPr sz="1050">
              <a:solidFill>
                <a:schemeClr val="dk1"/>
              </a:solidFill>
              <a:latin typeface="Roboto"/>
              <a:ea typeface="Roboto"/>
              <a:cs typeface="Roboto"/>
              <a:sym typeface="Roboto"/>
            </a:endParaRPr>
          </a:p>
        </p:txBody>
      </p:sp>
      <p:sp>
        <p:nvSpPr>
          <p:cNvPr id="481" name="Google Shape;481;p57"/>
          <p:cNvSpPr/>
          <p:nvPr/>
        </p:nvSpPr>
        <p:spPr>
          <a:xfrm>
            <a:off x="4526575" y="1376375"/>
            <a:ext cx="7597500" cy="5817900"/>
          </a:xfrm>
          <a:prstGeom prst="rect">
            <a:avLst/>
          </a:prstGeom>
          <a:solidFill>
            <a:srgbClr val="F2F2F2"/>
          </a:solidFill>
          <a:ln>
            <a:noFill/>
          </a:ln>
        </p:spPr>
        <p:txBody>
          <a:bodyPr anchorCtr="0" anchor="t" bIns="45700" lIns="91425" spcFirstLastPara="1" rIns="91425" wrap="square" tIns="45700">
            <a:noAutofit/>
          </a:bodyPr>
          <a:lstStyle/>
          <a:p>
            <a:pPr indent="-295275" lvl="0" marL="457200" rtl="0" algn="l">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Input Layer:</a:t>
            </a:r>
            <a:r>
              <a:rPr lang="en-US" sz="1050">
                <a:solidFill>
                  <a:schemeClr val="dk1"/>
                </a:solidFill>
                <a:latin typeface="Roboto"/>
                <a:ea typeface="Roboto"/>
                <a:cs typeface="Roboto"/>
                <a:sym typeface="Roboto"/>
              </a:rPr>
              <a:t> The model begins with an input layer that matches the number of features in the dataset. This layer receives the preprocessed data, ensuring all features are appropriately scaled and encoded.</a:t>
            </a:r>
            <a:endParaRPr sz="1050">
              <a:solidFill>
                <a:schemeClr val="dk1"/>
              </a:solidFill>
              <a:latin typeface="Roboto"/>
              <a:ea typeface="Roboto"/>
              <a:cs typeface="Roboto"/>
              <a:sym typeface="Roboto"/>
            </a:endParaRPr>
          </a:p>
          <a:p>
            <a:pPr indent="0" lvl="0" marL="914400" rtl="0" algn="l">
              <a:spcBef>
                <a:spcPts val="0"/>
              </a:spcBef>
              <a:spcAft>
                <a:spcPts val="0"/>
              </a:spcAft>
              <a:buNone/>
            </a:pPr>
            <a:r>
              <a:t/>
            </a:r>
            <a:endParaRPr sz="1050">
              <a:solidFill>
                <a:schemeClr val="dk1"/>
              </a:solidFill>
              <a:latin typeface="Roboto"/>
              <a:ea typeface="Roboto"/>
              <a:cs typeface="Roboto"/>
              <a:sym typeface="Roboto"/>
            </a:endParaRPr>
          </a:p>
          <a:p>
            <a:pPr indent="-295275" lvl="0" marL="457200" rtl="0" algn="l">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Hidden Layers: </a:t>
            </a:r>
            <a:r>
              <a:rPr lang="en-US" sz="1050">
                <a:solidFill>
                  <a:schemeClr val="dk1"/>
                </a:solidFill>
                <a:latin typeface="Roboto"/>
                <a:ea typeface="Roboto"/>
                <a:cs typeface="Roboto"/>
                <a:sym typeface="Roboto"/>
              </a:rPr>
              <a:t>Multiple hidden layers are employed to capture complex patterns in the data. The architecture includes layers with varying numbers of neurons, such as 64 and 32, to balance model complexity and computational efficiency.</a:t>
            </a:r>
            <a:endParaRPr sz="1050">
              <a:solidFill>
                <a:schemeClr val="dk1"/>
              </a:solidFill>
              <a:latin typeface="Roboto"/>
              <a:ea typeface="Roboto"/>
              <a:cs typeface="Roboto"/>
              <a:sym typeface="Roboto"/>
            </a:endParaRPr>
          </a:p>
          <a:p>
            <a:pPr indent="0" lvl="0" marL="914400" rtl="0" algn="l">
              <a:spcBef>
                <a:spcPts val="0"/>
              </a:spcBef>
              <a:spcAft>
                <a:spcPts val="0"/>
              </a:spcAft>
              <a:buNone/>
            </a:pPr>
            <a:r>
              <a:t/>
            </a:r>
            <a:endParaRPr sz="1050">
              <a:solidFill>
                <a:schemeClr val="dk1"/>
              </a:solidFill>
              <a:latin typeface="Roboto"/>
              <a:ea typeface="Roboto"/>
              <a:cs typeface="Roboto"/>
              <a:sym typeface="Roboto"/>
            </a:endParaRPr>
          </a:p>
          <a:p>
            <a:pPr indent="-295275" lvl="0" marL="457200" rtl="0" algn="l">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Activation Functions:</a:t>
            </a:r>
            <a:r>
              <a:rPr lang="en-US" sz="1050">
                <a:solidFill>
                  <a:schemeClr val="dk1"/>
                </a:solidFill>
                <a:latin typeface="Roboto"/>
                <a:ea typeface="Roboto"/>
                <a:cs typeface="Roboto"/>
                <a:sym typeface="Roboto"/>
              </a:rPr>
              <a:t> ReLU (Rectified Linear Unit) is used as the activation function in hidden layers. ReLU helps in introducing non-linearity, allowing the model to learn complex relationships while mitigating the vanishing gradient problem.</a:t>
            </a:r>
            <a:endParaRPr sz="1050">
              <a:solidFill>
                <a:schemeClr val="dk1"/>
              </a:solidFill>
              <a:latin typeface="Roboto"/>
              <a:ea typeface="Roboto"/>
              <a:cs typeface="Roboto"/>
              <a:sym typeface="Roboto"/>
            </a:endParaRPr>
          </a:p>
          <a:p>
            <a:pPr indent="0" lvl="0" marL="914400" rtl="0" algn="l">
              <a:spcBef>
                <a:spcPts val="0"/>
              </a:spcBef>
              <a:spcAft>
                <a:spcPts val="0"/>
              </a:spcAft>
              <a:buNone/>
            </a:pPr>
            <a:r>
              <a:t/>
            </a:r>
            <a:endParaRPr sz="1050">
              <a:solidFill>
                <a:schemeClr val="dk1"/>
              </a:solidFill>
              <a:latin typeface="Roboto"/>
              <a:ea typeface="Roboto"/>
              <a:cs typeface="Roboto"/>
              <a:sym typeface="Roboto"/>
            </a:endParaRPr>
          </a:p>
          <a:p>
            <a:pPr indent="-295275" lvl="0" marL="457200" rtl="0" algn="l">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Output Layer:</a:t>
            </a:r>
            <a:r>
              <a:rPr lang="en-US" sz="1050">
                <a:solidFill>
                  <a:schemeClr val="dk1"/>
                </a:solidFill>
                <a:latin typeface="Roboto"/>
                <a:ea typeface="Roboto"/>
                <a:cs typeface="Roboto"/>
                <a:sym typeface="Roboto"/>
              </a:rPr>
              <a:t> The output layer consists of a single neuron with a linear activation function, suitable for regression tasks. This layer provides the predicted recruitment rate as a continuous value.</a:t>
            </a:r>
            <a:endParaRPr sz="1050">
              <a:solidFill>
                <a:schemeClr val="dk1"/>
              </a:solidFill>
              <a:latin typeface="Roboto"/>
              <a:ea typeface="Roboto"/>
              <a:cs typeface="Roboto"/>
              <a:sym typeface="Roboto"/>
            </a:endParaRPr>
          </a:p>
          <a:p>
            <a:pPr indent="0" lvl="0" marL="914400" rtl="0" algn="l">
              <a:spcBef>
                <a:spcPts val="0"/>
              </a:spcBef>
              <a:spcAft>
                <a:spcPts val="0"/>
              </a:spcAft>
              <a:buNone/>
            </a:pPr>
            <a:r>
              <a:t/>
            </a:r>
            <a:endParaRPr sz="1050">
              <a:solidFill>
                <a:schemeClr val="dk1"/>
              </a:solidFill>
              <a:latin typeface="Roboto"/>
              <a:ea typeface="Roboto"/>
              <a:cs typeface="Roboto"/>
              <a:sym typeface="Roboto"/>
            </a:endParaRPr>
          </a:p>
          <a:p>
            <a:pPr indent="-295275" lvl="0" marL="457200" rtl="0" algn="l">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Regularization Techniques:</a:t>
            </a:r>
            <a:r>
              <a:rPr lang="en-US" sz="1050">
                <a:solidFill>
                  <a:schemeClr val="dk1"/>
                </a:solidFill>
                <a:latin typeface="Roboto"/>
                <a:ea typeface="Roboto"/>
                <a:cs typeface="Roboto"/>
                <a:sym typeface="Roboto"/>
              </a:rPr>
              <a:t> To prevent overfitting, dropout layers are incorporated between hidden layers. Dropout randomly deactivates a fraction of neurons during training, promoting model generalization.</a:t>
            </a:r>
            <a:endParaRPr sz="1050">
              <a:solidFill>
                <a:schemeClr val="dk1"/>
              </a:solidFill>
              <a:latin typeface="Roboto"/>
              <a:ea typeface="Roboto"/>
              <a:cs typeface="Roboto"/>
              <a:sym typeface="Roboto"/>
            </a:endParaRPr>
          </a:p>
          <a:p>
            <a:pPr indent="0" lvl="0" marL="914400" rtl="0" algn="l">
              <a:spcBef>
                <a:spcPts val="0"/>
              </a:spcBef>
              <a:spcAft>
                <a:spcPts val="0"/>
              </a:spcAft>
              <a:buNone/>
            </a:pPr>
            <a:r>
              <a:t/>
            </a:r>
            <a:endParaRPr sz="1050">
              <a:solidFill>
                <a:schemeClr val="dk1"/>
              </a:solidFill>
              <a:latin typeface="Roboto"/>
              <a:ea typeface="Roboto"/>
              <a:cs typeface="Roboto"/>
              <a:sym typeface="Roboto"/>
            </a:endParaRPr>
          </a:p>
          <a:p>
            <a:pPr indent="-295275" lvl="0" marL="457200" rtl="0" algn="l">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Optimizer: </a:t>
            </a:r>
            <a:r>
              <a:rPr lang="en-US" sz="1050">
                <a:solidFill>
                  <a:schemeClr val="dk1"/>
                </a:solidFill>
                <a:latin typeface="Roboto"/>
                <a:ea typeface="Roboto"/>
                <a:cs typeface="Roboto"/>
                <a:sym typeface="Roboto"/>
              </a:rPr>
              <a:t>The Adam optimizer is chosen for its adaptive learning rate capabilities, which enhance convergence speed and model performance. Adam combines the benefits of both AdaGrad and RMSProp, making it well-suited for complex models.</a:t>
            </a:r>
            <a:endParaRPr sz="1050">
              <a:solidFill>
                <a:schemeClr val="dk1"/>
              </a:solidFill>
              <a:latin typeface="Roboto"/>
              <a:ea typeface="Roboto"/>
              <a:cs typeface="Roboto"/>
              <a:sym typeface="Roboto"/>
            </a:endParaRPr>
          </a:p>
          <a:p>
            <a:pPr indent="0" lvl="0" marL="914400" rtl="0" algn="l">
              <a:spcBef>
                <a:spcPts val="0"/>
              </a:spcBef>
              <a:spcAft>
                <a:spcPts val="0"/>
              </a:spcAft>
              <a:buNone/>
            </a:pPr>
            <a:r>
              <a:t/>
            </a:r>
            <a:endParaRPr sz="1050">
              <a:solidFill>
                <a:schemeClr val="dk1"/>
              </a:solidFill>
              <a:latin typeface="Roboto"/>
              <a:ea typeface="Roboto"/>
              <a:cs typeface="Roboto"/>
              <a:sym typeface="Roboto"/>
            </a:endParaRPr>
          </a:p>
          <a:p>
            <a:pPr indent="-295275" lvl="0" marL="457200" rtl="0" algn="l">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Loss Function: </a:t>
            </a:r>
            <a:r>
              <a:rPr lang="en-US" sz="1050">
                <a:solidFill>
                  <a:schemeClr val="dk1"/>
                </a:solidFill>
                <a:latin typeface="Roboto"/>
                <a:ea typeface="Roboto"/>
                <a:cs typeface="Roboto"/>
                <a:sym typeface="Roboto"/>
              </a:rPr>
              <a:t>Mean Squared Error (MSE) is used as the loss function, as it effectively measures the average squared difference between predicted and actual values, guiding the model's learning process.</a:t>
            </a:r>
            <a:endParaRPr sz="1050">
              <a:solidFill>
                <a:schemeClr val="dk1"/>
              </a:solidFill>
              <a:latin typeface="Roboto"/>
              <a:ea typeface="Roboto"/>
              <a:cs typeface="Roboto"/>
              <a:sym typeface="Roboto"/>
            </a:endParaRPr>
          </a:p>
          <a:p>
            <a:pPr indent="0" lvl="0" marL="914400" rtl="0" algn="l">
              <a:spcBef>
                <a:spcPts val="0"/>
              </a:spcBef>
              <a:spcAft>
                <a:spcPts val="0"/>
              </a:spcAft>
              <a:buNone/>
            </a:pPr>
            <a:r>
              <a:t/>
            </a:r>
            <a:endParaRPr sz="1050">
              <a:solidFill>
                <a:schemeClr val="dk1"/>
              </a:solidFill>
              <a:latin typeface="Roboto"/>
              <a:ea typeface="Roboto"/>
              <a:cs typeface="Roboto"/>
              <a:sym typeface="Roboto"/>
            </a:endParaRPr>
          </a:p>
          <a:p>
            <a:pPr indent="-295275" lvl="0" marL="457200" rtl="0" algn="l">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Batch Normalization:</a:t>
            </a:r>
            <a:r>
              <a:rPr lang="en-US" sz="1050">
                <a:solidFill>
                  <a:schemeClr val="dk1"/>
                </a:solidFill>
                <a:latin typeface="Roboto"/>
                <a:ea typeface="Roboto"/>
                <a:cs typeface="Roboto"/>
                <a:sym typeface="Roboto"/>
              </a:rPr>
              <a:t> Batch normalization is applied to stabilize learning by normalizing inputs to each layer. This technique accelerates training and improves model performance by reducing internal covariate shift.</a:t>
            </a:r>
            <a:endParaRPr sz="1050">
              <a:solidFill>
                <a:schemeClr val="dk1"/>
              </a:solidFill>
              <a:latin typeface="Roboto"/>
              <a:ea typeface="Roboto"/>
              <a:cs typeface="Roboto"/>
              <a:sym typeface="Roboto"/>
            </a:endParaRPr>
          </a:p>
          <a:p>
            <a:pPr indent="0" lvl="0" marL="914400" rtl="0" algn="l">
              <a:spcBef>
                <a:spcPts val="0"/>
              </a:spcBef>
              <a:spcAft>
                <a:spcPts val="0"/>
              </a:spcAft>
              <a:buNone/>
            </a:pPr>
            <a:r>
              <a:t/>
            </a:r>
            <a:endParaRPr sz="1050">
              <a:solidFill>
                <a:schemeClr val="dk1"/>
              </a:solidFill>
              <a:latin typeface="Roboto"/>
              <a:ea typeface="Roboto"/>
              <a:cs typeface="Roboto"/>
              <a:sym typeface="Roboto"/>
            </a:endParaRPr>
          </a:p>
          <a:p>
            <a:pPr indent="-295275" lvl="0" marL="457200" rtl="0" algn="l">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Hyperparameter Tuning: </a:t>
            </a:r>
            <a:r>
              <a:rPr lang="en-US" sz="1050">
                <a:solidFill>
                  <a:schemeClr val="dk1"/>
                </a:solidFill>
                <a:latin typeface="Roboto"/>
                <a:ea typeface="Roboto"/>
                <a:cs typeface="Roboto"/>
                <a:sym typeface="Roboto"/>
              </a:rPr>
              <a:t>Extensive hyperparameter tuning is conducted to optimize the number of layers, neurons, learning rate, and dropout rate. Techniques like grid search and cross-validation are employed to identify the best configuration.</a:t>
            </a:r>
            <a:endParaRPr sz="1050">
              <a:solidFill>
                <a:schemeClr val="dk1"/>
              </a:solidFill>
              <a:latin typeface="Roboto"/>
              <a:ea typeface="Roboto"/>
              <a:cs typeface="Roboto"/>
              <a:sym typeface="Roboto"/>
            </a:endParaRPr>
          </a:p>
          <a:p>
            <a:pPr indent="0" lvl="0" marL="914400" rtl="0" algn="l">
              <a:spcBef>
                <a:spcPts val="0"/>
              </a:spcBef>
              <a:spcAft>
                <a:spcPts val="0"/>
              </a:spcAft>
              <a:buNone/>
            </a:pPr>
            <a:r>
              <a:t/>
            </a:r>
            <a:endParaRPr sz="1050">
              <a:solidFill>
                <a:schemeClr val="dk1"/>
              </a:solidFill>
              <a:latin typeface="Roboto"/>
              <a:ea typeface="Roboto"/>
              <a:cs typeface="Roboto"/>
              <a:sym typeface="Roboto"/>
            </a:endParaRPr>
          </a:p>
          <a:p>
            <a:pPr indent="-295275" lvl="0" marL="457200" rtl="0" algn="l">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Model Evaluation:</a:t>
            </a:r>
            <a:r>
              <a:rPr lang="en-US" sz="1050">
                <a:solidFill>
                  <a:schemeClr val="dk1"/>
                </a:solidFill>
                <a:latin typeface="Roboto"/>
                <a:ea typeface="Roboto"/>
                <a:cs typeface="Roboto"/>
                <a:sym typeface="Roboto"/>
              </a:rPr>
              <a:t> The architecture is evaluated using validation data, with metrics such as MSE, MAE, and R² guiding further refinements. The final model is selected based on its ability to generalize well to unseen data, ensuring robust predictions.</a:t>
            </a:r>
            <a:endParaRPr sz="1050">
              <a:solidFill>
                <a:schemeClr val="dk1"/>
              </a:solidFill>
              <a:latin typeface="Roboto"/>
              <a:ea typeface="Roboto"/>
              <a:cs typeface="Roboto"/>
              <a:sym typeface="Roboto"/>
            </a:endParaRPr>
          </a:p>
          <a:p>
            <a:pPr indent="0" lvl="0" marL="457200" marR="0" rtl="0" algn="l">
              <a:spcBef>
                <a:spcPts val="0"/>
              </a:spcBef>
              <a:spcAft>
                <a:spcPts val="0"/>
              </a:spcAft>
              <a:buNone/>
            </a:pPr>
            <a:r>
              <a:t/>
            </a:r>
            <a:endParaRPr sz="105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8"/>
          <p:cNvSpPr txBox="1"/>
          <p:nvPr>
            <p:ph type="title"/>
          </p:nvPr>
        </p:nvSpPr>
        <p:spPr>
          <a:xfrm>
            <a:off x="604837" y="311086"/>
            <a:ext cx="8800419" cy="44931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rgbClr val="002068"/>
              </a:buClr>
              <a:buSzPts val="3000"/>
              <a:buFont typeface="Arial"/>
              <a:buNone/>
            </a:pPr>
            <a:r>
              <a:rPr lang="en-US"/>
              <a:t>Model Training &amp; Evaluation</a:t>
            </a:r>
            <a:endParaRPr/>
          </a:p>
        </p:txBody>
      </p:sp>
      <p:sp>
        <p:nvSpPr>
          <p:cNvPr id="487" name="Google Shape;487;p58"/>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488" name="Google Shape;488;p58"/>
          <p:cNvSpPr/>
          <p:nvPr/>
        </p:nvSpPr>
        <p:spPr>
          <a:xfrm>
            <a:off x="789271" y="1039480"/>
            <a:ext cx="10876547" cy="365810"/>
          </a:xfrm>
          <a:prstGeom prst="rect">
            <a:avLst/>
          </a:prstGeom>
          <a:solidFill>
            <a:srgbClr val="02487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400">
                <a:solidFill>
                  <a:schemeClr val="lt1"/>
                </a:solidFill>
                <a:latin typeface="Arial"/>
                <a:ea typeface="Arial"/>
                <a:cs typeface="Arial"/>
                <a:sym typeface="Arial"/>
              </a:rPr>
              <a:t>Evaluation Metrics</a:t>
            </a:r>
            <a:endParaRPr/>
          </a:p>
        </p:txBody>
      </p:sp>
      <p:sp>
        <p:nvSpPr>
          <p:cNvPr id="489" name="Google Shape;489;p58"/>
          <p:cNvSpPr/>
          <p:nvPr/>
        </p:nvSpPr>
        <p:spPr>
          <a:xfrm>
            <a:off x="789271" y="1475495"/>
            <a:ext cx="10876547" cy="4504674"/>
          </a:xfrm>
          <a:prstGeom prst="rect">
            <a:avLst/>
          </a:prstGeom>
          <a:solidFill>
            <a:srgbClr val="F2F2F2"/>
          </a:solidFill>
          <a:ln>
            <a:noFill/>
          </a:ln>
        </p:spPr>
        <p:txBody>
          <a:bodyPr anchorCtr="0" anchor="t" bIns="45700" lIns="91425" spcFirstLastPara="1" rIns="91425" wrap="square" tIns="45700">
            <a:noAutofit/>
          </a:bodyPr>
          <a:lstStyle/>
          <a:p>
            <a:pPr indent="0" lvl="0" marL="0" rtl="0" algn="l">
              <a:lnSpc>
                <a:spcPct val="155556"/>
              </a:lnSpc>
              <a:spcBef>
                <a:spcPts val="0"/>
              </a:spcBef>
              <a:spcAft>
                <a:spcPts val="0"/>
              </a:spcAft>
              <a:buNone/>
            </a:pPr>
            <a:r>
              <a:rPr b="1" lang="en-US" sz="1050">
                <a:solidFill>
                  <a:schemeClr val="dk1"/>
                </a:solidFill>
                <a:latin typeface="Roboto"/>
                <a:ea typeface="Roboto"/>
                <a:cs typeface="Roboto"/>
                <a:sym typeface="Roboto"/>
              </a:rPr>
              <a:t>Model Training Process</a:t>
            </a:r>
            <a:endParaRPr b="1" sz="1050">
              <a:solidFill>
                <a:schemeClr val="dk1"/>
              </a:solidFill>
              <a:latin typeface="Roboto"/>
              <a:ea typeface="Roboto"/>
              <a:cs typeface="Roboto"/>
              <a:sym typeface="Roboto"/>
            </a:endParaRPr>
          </a:p>
          <a:p>
            <a:pPr indent="-295275" lvl="0" marL="457200" rtl="0" algn="l">
              <a:lnSpc>
                <a:spcPct val="115000"/>
              </a:lnSpc>
              <a:spcBef>
                <a:spcPts val="150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Data Splitting:</a:t>
            </a:r>
            <a:r>
              <a:rPr lang="en-US" sz="1050">
                <a:solidFill>
                  <a:schemeClr val="dk1"/>
                </a:solidFill>
                <a:latin typeface="Roboto"/>
                <a:ea typeface="Roboto"/>
                <a:cs typeface="Roboto"/>
                <a:sym typeface="Roboto"/>
              </a:rPr>
              <a:t> The dataset is divided into training, validation, and test sets to ensure robust evaluation and prevent overfitting across all models, including neural networks and traditional machine learning models.</a:t>
            </a:r>
            <a:endParaRPr sz="1050">
              <a:solidFill>
                <a:schemeClr val="dk1"/>
              </a:solidFill>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Neural Network Training:</a:t>
            </a:r>
            <a:r>
              <a:rPr lang="en-US" sz="1050">
                <a:solidFill>
                  <a:schemeClr val="dk1"/>
                </a:solidFill>
                <a:latin typeface="Roboto"/>
                <a:ea typeface="Roboto"/>
                <a:cs typeface="Roboto"/>
                <a:sym typeface="Roboto"/>
              </a:rPr>
              <a:t> The neural network is initialized with the chosen architecture, using ReLU activation in hidden layers. The Adam optimizer and Mean Squared Error (MSE) loss function guide weight adjustments through backpropagation. Dropout and batch normalization are applied to enhance generalization.</a:t>
            </a:r>
            <a:endParaRPr sz="1050">
              <a:solidFill>
                <a:schemeClr val="dk1"/>
              </a:solidFill>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Traditional Model Training: </a:t>
            </a:r>
            <a:r>
              <a:rPr lang="en-US" sz="1050">
                <a:solidFill>
                  <a:schemeClr val="dk1"/>
                </a:solidFill>
                <a:latin typeface="Roboto"/>
                <a:ea typeface="Roboto"/>
                <a:cs typeface="Roboto"/>
                <a:sym typeface="Roboto"/>
              </a:rPr>
              <a:t>Models like Random Forest, Decision Tree, and K-Nearest Neighbors (KNN) are trained using their respective algorithms. Hyperparameters such as tree depth, number of neighbors, and feature subsets are optimized using grid search and cross-validation.</a:t>
            </a:r>
            <a:endParaRPr sz="1050">
              <a:solidFill>
                <a:schemeClr val="dk1"/>
              </a:solidFill>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Regularization and Optimization:</a:t>
            </a:r>
            <a:r>
              <a:rPr lang="en-US" sz="1050">
                <a:solidFill>
                  <a:schemeClr val="dk1"/>
                </a:solidFill>
                <a:latin typeface="Roboto"/>
                <a:ea typeface="Roboto"/>
                <a:cs typeface="Roboto"/>
                <a:sym typeface="Roboto"/>
              </a:rPr>
              <a:t> For neural networks, dropout and batch normalization are used to prevent overfitting. In tree-based models, techniques like pruning and ensemble methods (e.g., Random Forest) enhance model robustness.</a:t>
            </a:r>
            <a:endParaRPr sz="1050">
              <a:solidFill>
                <a:schemeClr val="dk1"/>
              </a:solidFill>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Hyperparameter Tuning and Evaluation:</a:t>
            </a:r>
            <a:r>
              <a:rPr lang="en-US" sz="1050">
                <a:solidFill>
                  <a:schemeClr val="dk1"/>
                </a:solidFill>
                <a:latin typeface="Roboto"/>
                <a:ea typeface="Roboto"/>
                <a:cs typeface="Roboto"/>
                <a:sym typeface="Roboto"/>
              </a:rPr>
              <a:t> Extensive hyperparameter tuning is conducted for all models, including learning rate, batch size, and model-specific parameters. Performance is continuously monitored on the validation set, using metrics like MSE, MAE, and R² to ensure optimal model selection and prevent overfitting.</a:t>
            </a:r>
            <a:endParaRPr sz="1050">
              <a:solidFill>
                <a:schemeClr val="dk1"/>
              </a:solidFill>
              <a:latin typeface="Roboto"/>
              <a:ea typeface="Roboto"/>
              <a:cs typeface="Roboto"/>
              <a:sym typeface="Roboto"/>
            </a:endParaRPr>
          </a:p>
          <a:p>
            <a:pPr indent="0" lvl="0" marL="0" rtl="0" algn="l">
              <a:lnSpc>
                <a:spcPct val="155556"/>
              </a:lnSpc>
              <a:spcBef>
                <a:spcPts val="300"/>
              </a:spcBef>
              <a:spcAft>
                <a:spcPts val="0"/>
              </a:spcAft>
              <a:buNone/>
            </a:pPr>
            <a:r>
              <a:rPr b="1" lang="en-US" sz="1050">
                <a:solidFill>
                  <a:schemeClr val="dk1"/>
                </a:solidFill>
                <a:latin typeface="Roboto"/>
                <a:ea typeface="Roboto"/>
                <a:cs typeface="Roboto"/>
                <a:sym typeface="Roboto"/>
              </a:rPr>
              <a:t>Evaluation Criteria and Metrics</a:t>
            </a:r>
            <a:endParaRPr b="1" sz="1050">
              <a:solidFill>
                <a:schemeClr val="dk1"/>
              </a:solidFill>
              <a:latin typeface="Roboto"/>
              <a:ea typeface="Roboto"/>
              <a:cs typeface="Roboto"/>
              <a:sym typeface="Roboto"/>
            </a:endParaRPr>
          </a:p>
          <a:p>
            <a:pPr indent="0" lvl="0" marL="0" rtl="0" algn="l">
              <a:lnSpc>
                <a:spcPct val="115000"/>
              </a:lnSpc>
              <a:spcBef>
                <a:spcPts val="900"/>
              </a:spcBef>
              <a:spcAft>
                <a:spcPts val="0"/>
              </a:spcAft>
              <a:buNone/>
            </a:pPr>
            <a:r>
              <a:t/>
            </a:r>
            <a:endParaRPr sz="1050">
              <a:solidFill>
                <a:schemeClr val="dk1"/>
              </a:solidFill>
              <a:latin typeface="Roboto"/>
              <a:ea typeface="Roboto"/>
              <a:cs typeface="Roboto"/>
              <a:sym typeface="Roboto"/>
            </a:endParaRPr>
          </a:p>
          <a:p>
            <a:pPr indent="0" lvl="0" marL="457200" marR="0" rtl="0" algn="l">
              <a:spcBef>
                <a:spcPts val="2100"/>
              </a:spcBef>
              <a:spcAft>
                <a:spcPts val="0"/>
              </a:spcAft>
              <a:buNone/>
            </a:pPr>
            <a:r>
              <a:t/>
            </a:r>
            <a:endParaRPr b="1" sz="1050">
              <a:solidFill>
                <a:schemeClr val="dk1"/>
              </a:solidFill>
              <a:latin typeface="Roboto"/>
              <a:ea typeface="Roboto"/>
              <a:cs typeface="Roboto"/>
              <a:sym typeface="Roboto"/>
            </a:endParaRPr>
          </a:p>
        </p:txBody>
      </p:sp>
      <p:pic>
        <p:nvPicPr>
          <p:cNvPr id="490" name="Google Shape;490;p58"/>
          <p:cNvPicPr preferRelativeResize="0"/>
          <p:nvPr/>
        </p:nvPicPr>
        <p:blipFill>
          <a:blip r:embed="rId3">
            <a:alphaModFix/>
          </a:blip>
          <a:stretch>
            <a:fillRect/>
          </a:stretch>
        </p:blipFill>
        <p:spPr>
          <a:xfrm>
            <a:off x="86175" y="4511850"/>
            <a:ext cx="5875774" cy="1937800"/>
          </a:xfrm>
          <a:prstGeom prst="rect">
            <a:avLst/>
          </a:prstGeom>
          <a:noFill/>
          <a:ln>
            <a:noFill/>
          </a:ln>
        </p:spPr>
      </p:pic>
      <p:pic>
        <p:nvPicPr>
          <p:cNvPr id="491" name="Google Shape;491;p58"/>
          <p:cNvPicPr preferRelativeResize="0"/>
          <p:nvPr/>
        </p:nvPicPr>
        <p:blipFill>
          <a:blip r:embed="rId4">
            <a:alphaModFix/>
          </a:blip>
          <a:stretch>
            <a:fillRect/>
          </a:stretch>
        </p:blipFill>
        <p:spPr>
          <a:xfrm>
            <a:off x="6478875" y="4511838"/>
            <a:ext cx="5186950" cy="1777525"/>
          </a:xfrm>
          <a:prstGeom prst="rect">
            <a:avLst/>
          </a:prstGeom>
          <a:noFill/>
          <a:ln>
            <a:noFill/>
          </a:ln>
        </p:spPr>
      </p:pic>
      <p:sp>
        <p:nvSpPr>
          <p:cNvPr id="492" name="Google Shape;492;p58"/>
          <p:cNvSpPr txBox="1"/>
          <p:nvPr/>
        </p:nvSpPr>
        <p:spPr>
          <a:xfrm>
            <a:off x="162400" y="6449650"/>
            <a:ext cx="11610600" cy="5880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lang="en-US" sz="2000">
                <a:solidFill>
                  <a:schemeClr val="dk1"/>
                </a:solidFill>
              </a:rPr>
              <a:t>Non Neural Network Model							   Neural Network Architecture</a:t>
            </a: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9"/>
          <p:cNvSpPr txBox="1"/>
          <p:nvPr>
            <p:ph type="title"/>
          </p:nvPr>
        </p:nvSpPr>
        <p:spPr>
          <a:xfrm>
            <a:off x="604837" y="311087"/>
            <a:ext cx="8800419" cy="46856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rgbClr val="002068"/>
              </a:buClr>
              <a:buSzPts val="3000"/>
              <a:buFont typeface="Arial"/>
              <a:buNone/>
            </a:pPr>
            <a:r>
              <a:rPr lang="en-US" sz="1050"/>
              <a:t>Results and visualization</a:t>
            </a:r>
            <a:endParaRPr sz="1050"/>
          </a:p>
        </p:txBody>
      </p:sp>
      <p:sp>
        <p:nvSpPr>
          <p:cNvPr id="498" name="Google Shape;498;p59"/>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sz="1050"/>
              <a:t>‹#›</a:t>
            </a:fld>
            <a:endParaRPr sz="1050"/>
          </a:p>
        </p:txBody>
      </p:sp>
      <p:sp>
        <p:nvSpPr>
          <p:cNvPr id="499" name="Google Shape;499;p59"/>
          <p:cNvSpPr/>
          <p:nvPr/>
        </p:nvSpPr>
        <p:spPr>
          <a:xfrm>
            <a:off x="101350" y="1039475"/>
            <a:ext cx="6701400" cy="365700"/>
          </a:xfrm>
          <a:prstGeom prst="rect">
            <a:avLst/>
          </a:prstGeom>
          <a:solidFill>
            <a:srgbClr val="02487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050">
                <a:solidFill>
                  <a:schemeClr val="lt1"/>
                </a:solidFill>
                <a:latin typeface="Arial"/>
                <a:ea typeface="Arial"/>
                <a:cs typeface="Arial"/>
                <a:sym typeface="Arial"/>
              </a:rPr>
              <a:t>Model Outcomes</a:t>
            </a:r>
            <a:endParaRPr sz="1050"/>
          </a:p>
        </p:txBody>
      </p:sp>
      <p:sp>
        <p:nvSpPr>
          <p:cNvPr id="500" name="Google Shape;500;p59"/>
          <p:cNvSpPr/>
          <p:nvPr/>
        </p:nvSpPr>
        <p:spPr>
          <a:xfrm>
            <a:off x="6927275" y="1039475"/>
            <a:ext cx="5167800" cy="365700"/>
          </a:xfrm>
          <a:prstGeom prst="rect">
            <a:avLst/>
          </a:prstGeom>
          <a:solidFill>
            <a:srgbClr val="02487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050">
                <a:solidFill>
                  <a:schemeClr val="lt1"/>
                </a:solidFill>
                <a:latin typeface="Arial"/>
                <a:ea typeface="Arial"/>
                <a:cs typeface="Arial"/>
                <a:sym typeface="Arial"/>
              </a:rPr>
              <a:t>Explainability</a:t>
            </a:r>
            <a:endParaRPr sz="1050"/>
          </a:p>
        </p:txBody>
      </p:sp>
      <p:sp>
        <p:nvSpPr>
          <p:cNvPr id="501" name="Google Shape;501;p59"/>
          <p:cNvSpPr/>
          <p:nvPr/>
        </p:nvSpPr>
        <p:spPr>
          <a:xfrm>
            <a:off x="101475" y="1405175"/>
            <a:ext cx="6701400" cy="5632500"/>
          </a:xfrm>
          <a:prstGeom prst="rect">
            <a:avLst/>
          </a:prstGeom>
          <a:solidFill>
            <a:srgbClr val="F2F2F2"/>
          </a:solidFill>
          <a:ln>
            <a:noFill/>
          </a:ln>
        </p:spPr>
        <p:txBody>
          <a:bodyPr anchorCtr="0" anchor="t" bIns="45700" lIns="91425" spcFirstLastPara="1" rIns="91425" wrap="square" tIns="45700">
            <a:noAutofit/>
          </a:bodyPr>
          <a:lstStyle/>
          <a:p>
            <a:pPr indent="0" lvl="0" marL="0" rtl="0" algn="l">
              <a:lnSpc>
                <a:spcPct val="142857"/>
              </a:lnSpc>
              <a:spcBef>
                <a:spcPts val="1500"/>
              </a:spcBef>
              <a:spcAft>
                <a:spcPts val="0"/>
              </a:spcAft>
              <a:buNone/>
            </a:pPr>
            <a:r>
              <a:rPr b="1" lang="en-US" sz="1050">
                <a:solidFill>
                  <a:schemeClr val="dk1"/>
                </a:solidFill>
                <a:highlight>
                  <a:schemeClr val="lt1"/>
                </a:highlight>
                <a:latin typeface="Roboto"/>
                <a:ea typeface="Roboto"/>
                <a:cs typeface="Roboto"/>
                <a:sym typeface="Roboto"/>
              </a:rPr>
              <a:t>2. Key Findings</a:t>
            </a:r>
            <a:endParaRPr b="1" sz="1050">
              <a:solidFill>
                <a:schemeClr val="dk1"/>
              </a:solidFill>
              <a:highlight>
                <a:schemeClr val="lt1"/>
              </a:highlight>
              <a:latin typeface="Roboto"/>
              <a:ea typeface="Roboto"/>
              <a:cs typeface="Roboto"/>
              <a:sym typeface="Roboto"/>
            </a:endParaRPr>
          </a:p>
          <a:p>
            <a:pPr indent="0" lvl="0" marL="457200" marR="0" rtl="0" algn="l">
              <a:spcBef>
                <a:spcPts val="600"/>
              </a:spcBef>
              <a:spcAft>
                <a:spcPts val="0"/>
              </a:spcAft>
              <a:buNone/>
            </a:pPr>
            <a:r>
              <a:t/>
            </a:r>
            <a:endParaRPr b="1" sz="1050">
              <a:solidFill>
                <a:schemeClr val="dk1"/>
              </a:solidFill>
              <a:highlight>
                <a:schemeClr val="lt1"/>
              </a:highlight>
            </a:endParaRPr>
          </a:p>
          <a:p>
            <a:pPr indent="-95250" lvl="0" marL="171450" marR="0" rtl="0" algn="l">
              <a:spcBef>
                <a:spcPts val="0"/>
              </a:spcBef>
              <a:spcAft>
                <a:spcPts val="0"/>
              </a:spcAft>
              <a:buClr>
                <a:schemeClr val="dk1"/>
              </a:buClr>
              <a:buSzPts val="1200"/>
              <a:buFont typeface="Arial"/>
              <a:buNone/>
            </a:pPr>
            <a:r>
              <a:t/>
            </a:r>
            <a:endParaRPr b="1" sz="1050">
              <a:solidFill>
                <a:schemeClr val="dk1"/>
              </a:solidFill>
              <a:highlight>
                <a:schemeClr val="lt1"/>
              </a:highlight>
              <a:latin typeface="Arial"/>
              <a:ea typeface="Arial"/>
              <a:cs typeface="Arial"/>
              <a:sym typeface="Arial"/>
            </a:endParaRPr>
          </a:p>
        </p:txBody>
      </p:sp>
      <p:sp>
        <p:nvSpPr>
          <p:cNvPr id="502" name="Google Shape;502;p59"/>
          <p:cNvSpPr/>
          <p:nvPr/>
        </p:nvSpPr>
        <p:spPr>
          <a:xfrm>
            <a:off x="6927325" y="1362300"/>
            <a:ext cx="5167800" cy="5267400"/>
          </a:xfrm>
          <a:prstGeom prst="rect">
            <a:avLst/>
          </a:prstGeom>
          <a:solidFill>
            <a:srgbClr val="F2F2F2"/>
          </a:solidFill>
          <a:ln>
            <a:noFill/>
          </a:ln>
        </p:spPr>
        <p:txBody>
          <a:bodyPr anchorCtr="0" anchor="t" bIns="45700" lIns="91425" spcFirstLastPara="1" rIns="91425" wrap="square" tIns="45700">
            <a:noAutofit/>
          </a:bodyPr>
          <a:lstStyle/>
          <a:p>
            <a:pPr indent="0" lvl="0" marL="0" rtl="0" algn="l">
              <a:lnSpc>
                <a:spcPct val="142857"/>
              </a:lnSpc>
              <a:spcBef>
                <a:spcPts val="0"/>
              </a:spcBef>
              <a:spcAft>
                <a:spcPts val="0"/>
              </a:spcAft>
              <a:buClr>
                <a:schemeClr val="dk1"/>
              </a:buClr>
              <a:buSzPts val="1100"/>
              <a:buFont typeface="Arial"/>
              <a:buNone/>
            </a:pPr>
            <a:r>
              <a:rPr b="1" lang="en-US" sz="1050">
                <a:solidFill>
                  <a:schemeClr val="dk1"/>
                </a:solidFill>
                <a:latin typeface="Roboto"/>
                <a:ea typeface="Roboto"/>
                <a:cs typeface="Roboto"/>
                <a:sym typeface="Roboto"/>
              </a:rPr>
              <a:t>Importance of Explainability</a:t>
            </a:r>
            <a:endParaRPr b="1" sz="1050">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US" sz="1050">
                <a:solidFill>
                  <a:schemeClr val="dk1"/>
                </a:solidFill>
                <a:latin typeface="Roboto"/>
                <a:ea typeface="Roboto"/>
                <a:cs typeface="Roboto"/>
                <a:sym typeface="Roboto"/>
              </a:rPr>
              <a:t>Understanding model predictions is crucial in clinical settings, where decisions can significantly impact patient outcomes. Explainability builds trust among stakeholders by clarifying how predictions are made.</a:t>
            </a:r>
            <a:endParaRPr sz="1050">
              <a:solidFill>
                <a:schemeClr val="dk1"/>
              </a:solidFill>
              <a:latin typeface="Roboto"/>
              <a:ea typeface="Roboto"/>
              <a:cs typeface="Roboto"/>
              <a:sym typeface="Roboto"/>
            </a:endParaRPr>
          </a:p>
          <a:p>
            <a:pPr indent="0" lvl="0" marL="0" rtl="0" algn="l">
              <a:lnSpc>
                <a:spcPct val="142857"/>
              </a:lnSpc>
              <a:spcBef>
                <a:spcPts val="1500"/>
              </a:spcBef>
              <a:spcAft>
                <a:spcPts val="0"/>
              </a:spcAft>
              <a:buClr>
                <a:schemeClr val="dk1"/>
              </a:buClr>
              <a:buSzPts val="1100"/>
              <a:buFont typeface="Arial"/>
              <a:buNone/>
            </a:pPr>
            <a:r>
              <a:rPr b="1" lang="en-US" sz="1050">
                <a:solidFill>
                  <a:schemeClr val="dk1"/>
                </a:solidFill>
                <a:latin typeface="Roboto"/>
                <a:ea typeface="Roboto"/>
                <a:cs typeface="Roboto"/>
                <a:sym typeface="Roboto"/>
              </a:rPr>
              <a:t>Techniques for Model Interpretation</a:t>
            </a:r>
            <a:endParaRPr b="1" sz="1050">
              <a:solidFill>
                <a:schemeClr val="dk1"/>
              </a:solidFill>
              <a:latin typeface="Roboto"/>
              <a:ea typeface="Roboto"/>
              <a:cs typeface="Roboto"/>
              <a:sym typeface="Roboto"/>
            </a:endParaRPr>
          </a:p>
          <a:p>
            <a:pPr indent="-295275" lvl="0" marL="457200" rtl="0" algn="l">
              <a:lnSpc>
                <a:spcPct val="115000"/>
              </a:lnSpc>
              <a:spcBef>
                <a:spcPts val="60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SHAP (SHapley Additive exPlanations):  </a:t>
            </a:r>
            <a:r>
              <a:rPr lang="en-US" sz="1050">
                <a:solidFill>
                  <a:schemeClr val="dk1"/>
                </a:solidFill>
                <a:latin typeface="Roboto"/>
                <a:ea typeface="Roboto"/>
                <a:cs typeface="Roboto"/>
                <a:sym typeface="Roboto"/>
              </a:rPr>
              <a:t>Provides a unified measure of feature importance based on cooperative game theory.It visualizes how each feature contributes to predictions, helping to understand complex interactions and non-linear effects.</a:t>
            </a:r>
            <a:endParaRPr sz="1050">
              <a:solidFill>
                <a:schemeClr val="dk1"/>
              </a:solidFill>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LIME (Local Interpretable Model-agnostic Explanations): </a:t>
            </a:r>
            <a:r>
              <a:rPr lang="en-US" sz="1050">
                <a:solidFill>
                  <a:schemeClr val="dk1"/>
                </a:solidFill>
                <a:latin typeface="Roboto"/>
                <a:ea typeface="Roboto"/>
                <a:cs typeface="Roboto"/>
                <a:sym typeface="Roboto"/>
              </a:rPr>
              <a:t>Explains individual predictions by creating a local surrogate model.Perturbs input data to observe changes in predictions, offering insights into model behavior for specific instances.</a:t>
            </a:r>
            <a:endParaRPr sz="1050">
              <a:solidFill>
                <a:schemeClr val="dk1"/>
              </a:solidFill>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Feature Importance</a:t>
            </a:r>
            <a:r>
              <a:rPr b="1" lang="en-US" sz="1050">
                <a:solidFill>
                  <a:schemeClr val="dk1"/>
                </a:solidFill>
                <a:latin typeface="Roboto"/>
                <a:ea typeface="Roboto"/>
                <a:cs typeface="Roboto"/>
                <a:sym typeface="Roboto"/>
              </a:rPr>
              <a:t>: </a:t>
            </a:r>
            <a:r>
              <a:rPr lang="en-US" sz="1050">
                <a:solidFill>
                  <a:schemeClr val="dk1"/>
                </a:solidFill>
                <a:latin typeface="Roboto"/>
                <a:ea typeface="Roboto"/>
                <a:cs typeface="Roboto"/>
                <a:sym typeface="Roboto"/>
              </a:rPr>
              <a:t>Used in ensemble models like Random Forest to rank features by their contribution to prediction accuracy. Helps identify which features are most influential in driving model decisions.</a:t>
            </a:r>
            <a:endParaRPr sz="1050">
              <a:solidFill>
                <a:schemeClr val="dk1"/>
              </a:solidFill>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Partial Dependence Plots (PDP):</a:t>
            </a:r>
            <a:r>
              <a:rPr lang="en-US" sz="1050">
                <a:solidFill>
                  <a:schemeClr val="dk1"/>
                </a:solidFill>
                <a:latin typeface="Roboto"/>
                <a:ea typeface="Roboto"/>
                <a:cs typeface="Roboto"/>
                <a:sym typeface="Roboto"/>
              </a:rPr>
              <a:t> Illustrates the average effect of a feature on the predicted outcome across the dataset. Useful for understanding the general relationship between a feature and the target variable.</a:t>
            </a:r>
            <a:endParaRPr sz="1050">
              <a:solidFill>
                <a:schemeClr val="dk1"/>
              </a:solidFill>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ICE (Individual Conditional Expectation) Plots:</a:t>
            </a:r>
            <a:r>
              <a:rPr lang="en-US" sz="1050">
                <a:solidFill>
                  <a:schemeClr val="dk1"/>
                </a:solidFill>
                <a:latin typeface="Roboto"/>
                <a:ea typeface="Roboto"/>
                <a:cs typeface="Roboto"/>
                <a:sym typeface="Roboto"/>
              </a:rPr>
              <a:t> Extends PDP by showing the effect of a feature on individual predictions.Highlights variability in feature impact across different data points, revealing heterogeneity.</a:t>
            </a:r>
            <a:endParaRPr sz="1050">
              <a:solidFill>
                <a:schemeClr val="dk1"/>
              </a:solidFill>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Global Surrogate Models: </a:t>
            </a:r>
            <a:r>
              <a:rPr lang="en-US" sz="1050">
                <a:solidFill>
                  <a:schemeClr val="dk1"/>
                </a:solidFill>
                <a:latin typeface="Roboto"/>
                <a:ea typeface="Roboto"/>
                <a:cs typeface="Roboto"/>
                <a:sym typeface="Roboto"/>
              </a:rPr>
              <a:t>Simplifies complex models by approximating them with interpretable models like decision trees. Provides an overall understanding of model behavior while maintaining interpretability.</a:t>
            </a:r>
            <a:endParaRPr sz="1050">
              <a:solidFill>
                <a:schemeClr val="dk1"/>
              </a:solidFill>
              <a:latin typeface="Roboto"/>
              <a:ea typeface="Roboto"/>
              <a:cs typeface="Roboto"/>
              <a:sym typeface="Roboto"/>
            </a:endParaRPr>
          </a:p>
          <a:p>
            <a:pPr indent="0" lvl="0" marL="457200" rtl="0" algn="l">
              <a:lnSpc>
                <a:spcPct val="115000"/>
              </a:lnSpc>
              <a:spcBef>
                <a:spcPts val="1500"/>
              </a:spcBef>
              <a:spcAft>
                <a:spcPts val="0"/>
              </a:spcAft>
              <a:buNone/>
            </a:pPr>
            <a:r>
              <a:t/>
            </a:r>
            <a:endParaRPr sz="1050">
              <a:solidFill>
                <a:schemeClr val="dk1"/>
              </a:solidFill>
              <a:latin typeface="Roboto"/>
              <a:ea typeface="Roboto"/>
              <a:cs typeface="Roboto"/>
              <a:sym typeface="Roboto"/>
            </a:endParaRPr>
          </a:p>
          <a:p>
            <a:pPr indent="0" lvl="0" marL="457200" rtl="0" algn="l">
              <a:lnSpc>
                <a:spcPct val="115000"/>
              </a:lnSpc>
              <a:spcBef>
                <a:spcPts val="1500"/>
              </a:spcBef>
              <a:spcAft>
                <a:spcPts val="0"/>
              </a:spcAft>
              <a:buNone/>
            </a:pPr>
            <a:r>
              <a:t/>
            </a:r>
            <a:endParaRPr sz="1050">
              <a:solidFill>
                <a:schemeClr val="dk1"/>
              </a:solidFill>
              <a:latin typeface="Roboto"/>
              <a:ea typeface="Roboto"/>
              <a:cs typeface="Roboto"/>
              <a:sym typeface="Roboto"/>
            </a:endParaRPr>
          </a:p>
          <a:p>
            <a:pPr indent="0" lvl="0" marL="457200" marR="0" rtl="0" algn="l">
              <a:spcBef>
                <a:spcPts val="1500"/>
              </a:spcBef>
              <a:spcAft>
                <a:spcPts val="0"/>
              </a:spcAft>
              <a:buNone/>
            </a:pPr>
            <a:r>
              <a:t/>
            </a:r>
            <a:endParaRPr b="1" sz="1050">
              <a:solidFill>
                <a:schemeClr val="dk1"/>
              </a:solidFill>
              <a:latin typeface="Roboto"/>
              <a:ea typeface="Roboto"/>
              <a:cs typeface="Roboto"/>
              <a:sym typeface="Roboto"/>
            </a:endParaRPr>
          </a:p>
        </p:txBody>
      </p:sp>
      <p:sp>
        <p:nvSpPr>
          <p:cNvPr id="503" name="Google Shape;503;p59"/>
          <p:cNvSpPr txBox="1"/>
          <p:nvPr/>
        </p:nvSpPr>
        <p:spPr>
          <a:xfrm>
            <a:off x="101350" y="4471475"/>
            <a:ext cx="6571200" cy="2566200"/>
          </a:xfrm>
          <a:prstGeom prst="rect">
            <a:avLst/>
          </a:prstGeom>
          <a:noFill/>
          <a:ln>
            <a:noFill/>
          </a:ln>
        </p:spPr>
        <p:txBody>
          <a:bodyPr anchorCtr="0" anchor="t" bIns="91425" lIns="91425" spcFirstLastPara="1" rIns="91425" wrap="square" tIns="91425">
            <a:noAutofit/>
          </a:bodyPr>
          <a:lstStyle/>
          <a:p>
            <a:pPr indent="0" lvl="0" marL="0" rtl="0" algn="l">
              <a:lnSpc>
                <a:spcPct val="142857"/>
              </a:lnSpc>
              <a:spcBef>
                <a:spcPts val="1600"/>
              </a:spcBef>
              <a:spcAft>
                <a:spcPts val="0"/>
              </a:spcAft>
              <a:buClr>
                <a:schemeClr val="dk1"/>
              </a:buClr>
              <a:buSzPts val="1100"/>
              <a:buFont typeface="Arial"/>
              <a:buNone/>
            </a:pPr>
            <a:r>
              <a:rPr b="1" lang="en-US" sz="1050">
                <a:solidFill>
                  <a:schemeClr val="dk1"/>
                </a:solidFill>
                <a:latin typeface="Roboto"/>
                <a:ea typeface="Roboto"/>
                <a:cs typeface="Roboto"/>
                <a:sym typeface="Roboto"/>
              </a:rPr>
              <a:t>3. Main Outcomes and Implications</a:t>
            </a:r>
            <a:endParaRPr b="1" sz="1050">
              <a:solidFill>
                <a:schemeClr val="dk1"/>
              </a:solidFill>
              <a:latin typeface="Roboto"/>
              <a:ea typeface="Roboto"/>
              <a:cs typeface="Roboto"/>
              <a:sym typeface="Roboto"/>
            </a:endParaRPr>
          </a:p>
          <a:p>
            <a:pPr indent="-295275" lvl="0" marL="457200" rtl="0" algn="l">
              <a:lnSpc>
                <a:spcPct val="142857"/>
              </a:lnSpc>
              <a:spcBef>
                <a:spcPts val="160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Accurate Predictions:</a:t>
            </a:r>
            <a:r>
              <a:rPr lang="en-US" sz="1050">
                <a:solidFill>
                  <a:schemeClr val="dk1"/>
                </a:solidFill>
                <a:latin typeface="Roboto"/>
                <a:ea typeface="Roboto"/>
                <a:cs typeface="Roboto"/>
                <a:sym typeface="Roboto"/>
              </a:rPr>
              <a:t> The model effectively predicts recruitment rates, aiding in efficient trial planning and resource allocation.</a:t>
            </a:r>
            <a:endParaRPr sz="1050">
              <a:solidFill>
                <a:schemeClr val="dk1"/>
              </a:solidFill>
              <a:latin typeface="Roboto"/>
              <a:ea typeface="Roboto"/>
              <a:cs typeface="Roboto"/>
              <a:sym typeface="Roboto"/>
            </a:endParaRPr>
          </a:p>
          <a:p>
            <a:pPr indent="-295275" lvl="0" marL="457200" rtl="0" algn="l">
              <a:lnSpc>
                <a:spcPct val="142857"/>
              </a:lnSpc>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Enhanced Insights:</a:t>
            </a:r>
            <a:r>
              <a:rPr lang="en-US" sz="1050">
                <a:solidFill>
                  <a:schemeClr val="dk1"/>
                </a:solidFill>
                <a:latin typeface="Roboto"/>
                <a:ea typeface="Roboto"/>
                <a:cs typeface="Roboto"/>
                <a:sym typeface="Roboto"/>
              </a:rPr>
              <a:t> Identifying key predictors and addressing outliers provides actionable insights for optimizing trial designs.</a:t>
            </a:r>
            <a:endParaRPr sz="1050">
              <a:solidFill>
                <a:schemeClr val="dk1"/>
              </a:solidFill>
              <a:latin typeface="Roboto"/>
              <a:ea typeface="Roboto"/>
              <a:cs typeface="Roboto"/>
              <a:sym typeface="Roboto"/>
            </a:endParaRPr>
          </a:p>
          <a:p>
            <a:pPr indent="-295275" lvl="0" marL="457200" rtl="0" algn="l">
              <a:lnSpc>
                <a:spcPct val="142857"/>
              </a:lnSpc>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Scalability: </a:t>
            </a:r>
            <a:r>
              <a:rPr lang="en-US" sz="1050">
                <a:solidFill>
                  <a:schemeClr val="dk1"/>
                </a:solidFill>
                <a:latin typeface="Roboto"/>
                <a:ea typeface="Roboto"/>
                <a:cs typeface="Roboto"/>
                <a:sym typeface="Roboto"/>
              </a:rPr>
              <a:t>The model's adaptability suggests potential for broader application across various trial types and settings.</a:t>
            </a:r>
            <a:endParaRPr sz="1050">
              <a:solidFill>
                <a:schemeClr val="dk1"/>
              </a:solidFill>
              <a:latin typeface="Roboto"/>
              <a:ea typeface="Roboto"/>
              <a:cs typeface="Roboto"/>
              <a:sym typeface="Roboto"/>
            </a:endParaRPr>
          </a:p>
          <a:p>
            <a:pPr indent="-295275" lvl="0" marL="457200" rtl="0" algn="l">
              <a:lnSpc>
                <a:spcPct val="142857"/>
              </a:lnSpc>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Cost and Time Efficiency: </a:t>
            </a:r>
            <a:r>
              <a:rPr lang="en-US" sz="1050">
                <a:solidFill>
                  <a:schemeClr val="dk1"/>
                </a:solidFill>
                <a:latin typeface="Roboto"/>
                <a:ea typeface="Roboto"/>
                <a:cs typeface="Roboto"/>
                <a:sym typeface="Roboto"/>
              </a:rPr>
              <a:t>By reducing delays and costs, the model supports better decision-making in clinical research.</a:t>
            </a:r>
            <a:endParaRPr sz="1050">
              <a:solidFill>
                <a:schemeClr val="dk1"/>
              </a:solidFill>
              <a:latin typeface="Roboto"/>
              <a:ea typeface="Roboto"/>
              <a:cs typeface="Roboto"/>
              <a:sym typeface="Roboto"/>
            </a:endParaRPr>
          </a:p>
          <a:p>
            <a:pPr indent="0" lvl="0" marL="0" rtl="0" algn="l">
              <a:lnSpc>
                <a:spcPct val="142857"/>
              </a:lnSpc>
              <a:spcBef>
                <a:spcPts val="1600"/>
              </a:spcBef>
              <a:spcAft>
                <a:spcPts val="0"/>
              </a:spcAft>
              <a:buNone/>
            </a:pPr>
            <a:r>
              <a:t/>
            </a:r>
            <a:endParaRPr b="1" sz="1050">
              <a:solidFill>
                <a:schemeClr val="dk1"/>
              </a:solidFill>
              <a:latin typeface="Roboto"/>
              <a:ea typeface="Roboto"/>
              <a:cs typeface="Roboto"/>
              <a:sym typeface="Roboto"/>
            </a:endParaRPr>
          </a:p>
          <a:p>
            <a:pPr indent="0" lvl="0" marL="0" rtl="0" algn="l">
              <a:lnSpc>
                <a:spcPct val="115000"/>
              </a:lnSpc>
              <a:spcBef>
                <a:spcPts val="1000"/>
              </a:spcBef>
              <a:spcAft>
                <a:spcPts val="0"/>
              </a:spcAft>
              <a:buNone/>
            </a:pPr>
            <a:r>
              <a:t/>
            </a:r>
            <a:endParaRPr sz="1050">
              <a:solidFill>
                <a:schemeClr val="dk1"/>
              </a:solidFill>
              <a:latin typeface="Roboto"/>
              <a:ea typeface="Roboto"/>
              <a:cs typeface="Roboto"/>
              <a:sym typeface="Roboto"/>
            </a:endParaRPr>
          </a:p>
          <a:p>
            <a:pPr indent="0" lvl="0" marL="0" rtl="0" algn="l">
              <a:spcBef>
                <a:spcPts val="2400"/>
              </a:spcBef>
              <a:spcAft>
                <a:spcPts val="0"/>
              </a:spcAft>
              <a:buNone/>
            </a:pPr>
            <a:r>
              <a:t/>
            </a:r>
            <a:endParaRPr sz="1050">
              <a:solidFill>
                <a:srgbClr val="0460A9"/>
              </a:solidFill>
              <a:latin typeface="Roboto"/>
              <a:ea typeface="Roboto"/>
              <a:cs typeface="Roboto"/>
              <a:sym typeface="Roboto"/>
            </a:endParaRPr>
          </a:p>
        </p:txBody>
      </p:sp>
      <p:sp>
        <p:nvSpPr>
          <p:cNvPr id="504" name="Google Shape;504;p59"/>
          <p:cNvSpPr txBox="1"/>
          <p:nvPr/>
        </p:nvSpPr>
        <p:spPr>
          <a:xfrm>
            <a:off x="234875" y="1716675"/>
            <a:ext cx="6249000" cy="2682300"/>
          </a:xfrm>
          <a:prstGeom prst="rect">
            <a:avLst/>
          </a:prstGeom>
          <a:noFill/>
          <a:ln>
            <a:noFill/>
          </a:ln>
        </p:spPr>
        <p:txBody>
          <a:bodyPr anchorCtr="0" anchor="t" bIns="91425" lIns="91425" spcFirstLastPara="1" rIns="91425" wrap="square" tIns="91425">
            <a:noAutofit/>
          </a:bodyPr>
          <a:lstStyle/>
          <a:p>
            <a:pPr indent="-295275" lvl="0" marL="457200" rtl="0" algn="l">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Neural Network Performance:</a:t>
            </a:r>
            <a:r>
              <a:rPr lang="en-US" sz="1050">
                <a:solidFill>
                  <a:schemeClr val="dk1"/>
                </a:solidFill>
                <a:latin typeface="Roboto"/>
                <a:ea typeface="Roboto"/>
                <a:cs typeface="Roboto"/>
                <a:sym typeface="Roboto"/>
              </a:rPr>
              <a:t> The neural network outperformed other models, achieving the lowest Mean Squared Error (MSE) and highest R², indicating strong predictive capabilities and effective handling of complex, non-linear relationships.</a:t>
            </a:r>
            <a:endParaRPr sz="1050">
              <a:solidFill>
                <a:schemeClr val="dk1"/>
              </a:solidFill>
              <a:latin typeface="Roboto"/>
              <a:ea typeface="Roboto"/>
              <a:cs typeface="Roboto"/>
              <a:sym typeface="Roboto"/>
            </a:endParaRPr>
          </a:p>
          <a:p>
            <a:pPr indent="0" lvl="0" marL="457200" rtl="0" algn="l">
              <a:spcBef>
                <a:spcPts val="0"/>
              </a:spcBef>
              <a:spcAft>
                <a:spcPts val="0"/>
              </a:spcAft>
              <a:buNone/>
            </a:pPr>
            <a:r>
              <a:t/>
            </a:r>
            <a:endParaRPr sz="1050">
              <a:solidFill>
                <a:schemeClr val="dk1"/>
              </a:solidFill>
              <a:latin typeface="Roboto"/>
              <a:ea typeface="Roboto"/>
              <a:cs typeface="Roboto"/>
              <a:sym typeface="Roboto"/>
            </a:endParaRPr>
          </a:p>
          <a:p>
            <a:pPr indent="-295275" lvl="0" marL="457200" rtl="0" algn="l">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Feature Importance</a:t>
            </a:r>
            <a:r>
              <a:rPr lang="en-US" sz="1050">
                <a:solidFill>
                  <a:schemeClr val="dk1"/>
                </a:solidFill>
                <a:latin typeface="Roboto"/>
                <a:ea typeface="Roboto"/>
                <a:cs typeface="Roboto"/>
                <a:sym typeface="Roboto"/>
              </a:rPr>
              <a:t>: Interaction and polynomial features significantly enhanced model performance, capturing complex patterns that were not evident in the original dataset, as identified during feature engineering.</a:t>
            </a:r>
            <a:endParaRPr sz="1050">
              <a:solidFill>
                <a:schemeClr val="dk1"/>
              </a:solidFill>
              <a:latin typeface="Roboto"/>
              <a:ea typeface="Roboto"/>
              <a:cs typeface="Roboto"/>
              <a:sym typeface="Roboto"/>
            </a:endParaRPr>
          </a:p>
          <a:p>
            <a:pPr indent="0" lvl="0" marL="0" rtl="0" algn="l">
              <a:spcBef>
                <a:spcPts val="0"/>
              </a:spcBef>
              <a:spcAft>
                <a:spcPts val="0"/>
              </a:spcAft>
              <a:buNone/>
            </a:pPr>
            <a:r>
              <a:t/>
            </a:r>
            <a:endParaRPr sz="1050">
              <a:solidFill>
                <a:schemeClr val="dk1"/>
              </a:solidFill>
              <a:latin typeface="Roboto"/>
              <a:ea typeface="Roboto"/>
              <a:cs typeface="Roboto"/>
              <a:sym typeface="Roboto"/>
            </a:endParaRPr>
          </a:p>
          <a:p>
            <a:pPr indent="-295275" lvl="0" marL="457200" rtl="0" algn="l">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Outlier Impact: </a:t>
            </a:r>
            <a:r>
              <a:rPr lang="en-US" sz="1050">
                <a:solidFill>
                  <a:schemeClr val="dk1"/>
                </a:solidFill>
                <a:latin typeface="Roboto"/>
                <a:ea typeface="Roboto"/>
                <a:cs typeface="Roboto"/>
                <a:sym typeface="Roboto"/>
              </a:rPr>
              <a:t>Outliers in enrollment and recruitment rates were identified during EDA. Addressing these outliers improved model robustness, ensuring predictions were not skewed by extreme values.</a:t>
            </a:r>
            <a:endParaRPr sz="1050">
              <a:solidFill>
                <a:schemeClr val="dk1"/>
              </a:solidFill>
              <a:latin typeface="Roboto"/>
              <a:ea typeface="Roboto"/>
              <a:cs typeface="Roboto"/>
              <a:sym typeface="Roboto"/>
            </a:endParaRPr>
          </a:p>
          <a:p>
            <a:pPr indent="0" lvl="0" marL="457200" rtl="0" algn="l">
              <a:spcBef>
                <a:spcPts val="0"/>
              </a:spcBef>
              <a:spcAft>
                <a:spcPts val="0"/>
              </a:spcAft>
              <a:buNone/>
            </a:pPr>
            <a:r>
              <a:t/>
            </a:r>
            <a:endParaRPr sz="1050">
              <a:solidFill>
                <a:schemeClr val="dk1"/>
              </a:solidFill>
              <a:latin typeface="Roboto"/>
              <a:ea typeface="Roboto"/>
              <a:cs typeface="Roboto"/>
              <a:sym typeface="Roboto"/>
            </a:endParaRPr>
          </a:p>
          <a:p>
            <a:pPr indent="-295275" lvl="0" marL="457200" rtl="0" algn="l">
              <a:spcBef>
                <a:spcPts val="0"/>
              </a:spcBef>
              <a:spcAft>
                <a:spcPts val="0"/>
              </a:spcAft>
              <a:buClr>
                <a:schemeClr val="dk1"/>
              </a:buClr>
              <a:buSzPts val="1050"/>
              <a:buFont typeface="Roboto"/>
              <a:buChar char="●"/>
            </a:pPr>
            <a:r>
              <a:rPr b="1" lang="en-US" sz="1050">
                <a:solidFill>
                  <a:schemeClr val="dk1"/>
                </a:solidFill>
                <a:latin typeface="Roboto"/>
                <a:ea typeface="Roboto"/>
                <a:cs typeface="Roboto"/>
                <a:sym typeface="Roboto"/>
              </a:rPr>
              <a:t>Model Generalization:</a:t>
            </a:r>
            <a:r>
              <a:rPr lang="en-US" sz="1050">
                <a:solidFill>
                  <a:schemeClr val="dk1"/>
                </a:solidFill>
                <a:latin typeface="Roboto"/>
                <a:ea typeface="Roboto"/>
                <a:cs typeface="Roboto"/>
                <a:sym typeface="Roboto"/>
              </a:rPr>
              <a:t> Regularization techniques, such as dropout and batch normalization, effectively reduced overfitting, allowing the model to generalize well to unseen data and maintain high accuracy across different datasets.</a:t>
            </a:r>
            <a:endParaRPr sz="1050">
              <a:solidFill>
                <a:schemeClr val="dk1"/>
              </a:solidFill>
              <a:latin typeface="Roboto"/>
              <a:ea typeface="Roboto"/>
              <a:cs typeface="Roboto"/>
              <a:sym typeface="Roboto"/>
            </a:endParaRPr>
          </a:p>
          <a:p>
            <a:pPr indent="0" lvl="0" marL="457200" rtl="0" algn="l">
              <a:spcBef>
                <a:spcPts val="0"/>
              </a:spcBef>
              <a:spcAft>
                <a:spcPts val="0"/>
              </a:spcAft>
              <a:buNone/>
            </a:pPr>
            <a:r>
              <a:t/>
            </a:r>
            <a:endParaRPr sz="105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0"/>
          <p:cNvSpPr txBox="1"/>
          <p:nvPr>
            <p:ph type="title"/>
          </p:nvPr>
        </p:nvSpPr>
        <p:spPr>
          <a:xfrm>
            <a:off x="604837" y="311087"/>
            <a:ext cx="8800419" cy="46856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rgbClr val="002068"/>
              </a:buClr>
              <a:buSzPts val="3000"/>
              <a:buFont typeface="Arial"/>
              <a:buNone/>
            </a:pPr>
            <a:r>
              <a:rPr lang="en-US"/>
              <a:t>Challenges &amp; Next Steps</a:t>
            </a:r>
            <a:endParaRPr/>
          </a:p>
        </p:txBody>
      </p:sp>
      <p:sp>
        <p:nvSpPr>
          <p:cNvPr id="510" name="Google Shape;510;p60"/>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511" name="Google Shape;511;p60"/>
          <p:cNvSpPr/>
          <p:nvPr/>
        </p:nvSpPr>
        <p:spPr>
          <a:xfrm>
            <a:off x="0" y="1010663"/>
            <a:ext cx="6096000" cy="365700"/>
          </a:xfrm>
          <a:prstGeom prst="rect">
            <a:avLst/>
          </a:prstGeom>
          <a:solidFill>
            <a:srgbClr val="02487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400">
                <a:solidFill>
                  <a:schemeClr val="lt1"/>
                </a:solidFill>
                <a:latin typeface="Arial"/>
                <a:ea typeface="Arial"/>
                <a:cs typeface="Arial"/>
                <a:sym typeface="Arial"/>
              </a:rPr>
              <a:t>Limitations</a:t>
            </a:r>
            <a:endParaRPr/>
          </a:p>
        </p:txBody>
      </p:sp>
      <p:sp>
        <p:nvSpPr>
          <p:cNvPr id="512" name="Google Shape;512;p60"/>
          <p:cNvSpPr/>
          <p:nvPr/>
        </p:nvSpPr>
        <p:spPr>
          <a:xfrm>
            <a:off x="6275675" y="1010625"/>
            <a:ext cx="5916300" cy="365700"/>
          </a:xfrm>
          <a:prstGeom prst="rect">
            <a:avLst/>
          </a:prstGeom>
          <a:solidFill>
            <a:srgbClr val="02487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400">
                <a:solidFill>
                  <a:schemeClr val="lt1"/>
                </a:solidFill>
                <a:latin typeface="Arial"/>
                <a:ea typeface="Arial"/>
                <a:cs typeface="Arial"/>
                <a:sym typeface="Arial"/>
              </a:rPr>
              <a:t>Next Steps</a:t>
            </a:r>
            <a:endParaRPr/>
          </a:p>
        </p:txBody>
      </p:sp>
      <p:sp>
        <p:nvSpPr>
          <p:cNvPr id="513" name="Google Shape;513;p60"/>
          <p:cNvSpPr/>
          <p:nvPr/>
        </p:nvSpPr>
        <p:spPr>
          <a:xfrm>
            <a:off x="0" y="1376375"/>
            <a:ext cx="6096000" cy="5690400"/>
          </a:xfrm>
          <a:prstGeom prst="rect">
            <a:avLst/>
          </a:prstGeom>
          <a:solidFill>
            <a:srgbClr val="F2F2F2"/>
          </a:solidFill>
          <a:ln>
            <a:noFill/>
          </a:ln>
        </p:spPr>
        <p:txBody>
          <a:bodyPr anchorCtr="0" anchor="t" bIns="45700" lIns="91425" spcFirstLastPara="1" rIns="91425" wrap="square" tIns="45700">
            <a:noAutofit/>
          </a:bodyPr>
          <a:lstStyle/>
          <a:p>
            <a:pPr indent="-295275" lvl="0" marL="457200" rtl="0" algn="l">
              <a:spcBef>
                <a:spcPts val="0"/>
              </a:spcBef>
              <a:spcAft>
                <a:spcPts val="0"/>
              </a:spcAft>
              <a:buSzPts val="1050"/>
              <a:buFont typeface="Roboto"/>
              <a:buAutoNum type="arabicPeriod"/>
            </a:pPr>
            <a:r>
              <a:rPr b="1" lang="en-US" sz="1050">
                <a:latin typeface="Roboto"/>
                <a:ea typeface="Roboto"/>
                <a:cs typeface="Roboto"/>
                <a:sym typeface="Roboto"/>
              </a:rPr>
              <a:t>Data and Model Constraints:</a:t>
            </a:r>
            <a:endParaRPr b="1" sz="1050">
              <a:latin typeface="Roboto"/>
              <a:ea typeface="Roboto"/>
              <a:cs typeface="Roboto"/>
              <a:sym typeface="Roboto"/>
            </a:endParaRPr>
          </a:p>
          <a:p>
            <a:pPr indent="-295275" lvl="1" marL="914400" rtl="0" algn="l">
              <a:spcBef>
                <a:spcPts val="0"/>
              </a:spcBef>
              <a:spcAft>
                <a:spcPts val="0"/>
              </a:spcAft>
              <a:buSzPts val="1050"/>
              <a:buFont typeface="Roboto"/>
              <a:buChar char="●"/>
            </a:pPr>
            <a:r>
              <a:rPr b="1" lang="en-US" sz="1050">
                <a:latin typeface="Roboto"/>
                <a:ea typeface="Roboto"/>
                <a:cs typeface="Roboto"/>
                <a:sym typeface="Roboto"/>
              </a:rPr>
              <a:t>Data Diversity: </a:t>
            </a:r>
            <a:r>
              <a:rPr lang="en-US" sz="1050">
                <a:latin typeface="Roboto"/>
                <a:ea typeface="Roboto"/>
                <a:cs typeface="Roboto"/>
                <a:sym typeface="Roboto"/>
              </a:rPr>
              <a:t>Limited dataset representation can hinder generalization across various trial types and regions.</a:t>
            </a:r>
            <a:endParaRPr sz="1050">
              <a:latin typeface="Roboto"/>
              <a:ea typeface="Roboto"/>
              <a:cs typeface="Roboto"/>
              <a:sym typeface="Roboto"/>
            </a:endParaRPr>
          </a:p>
          <a:p>
            <a:pPr indent="-295275" lvl="1" marL="914400" rtl="0" algn="l">
              <a:spcBef>
                <a:spcPts val="0"/>
              </a:spcBef>
              <a:spcAft>
                <a:spcPts val="0"/>
              </a:spcAft>
              <a:buSzPts val="1050"/>
              <a:buFont typeface="Roboto"/>
              <a:buChar char="●"/>
            </a:pPr>
            <a:r>
              <a:rPr b="1" lang="en-US" sz="1050">
                <a:latin typeface="Roboto"/>
                <a:ea typeface="Roboto"/>
                <a:cs typeface="Roboto"/>
                <a:sym typeface="Roboto"/>
              </a:rPr>
              <a:t>Model Complexity:</a:t>
            </a:r>
            <a:r>
              <a:rPr lang="en-US" sz="1050">
                <a:latin typeface="Roboto"/>
                <a:ea typeface="Roboto"/>
                <a:cs typeface="Roboto"/>
                <a:sym typeface="Roboto"/>
              </a:rPr>
              <a:t> Neural networks are challenging to interpret without techniques like SHAP or LIME, affecting transparency.</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a:p>
            <a:pPr indent="-295275" lvl="0" marL="457200" rtl="0" algn="l">
              <a:spcBef>
                <a:spcPts val="0"/>
              </a:spcBef>
              <a:spcAft>
                <a:spcPts val="0"/>
              </a:spcAft>
              <a:buSzPts val="1050"/>
              <a:buFont typeface="Roboto"/>
              <a:buAutoNum type="arabicPeriod"/>
            </a:pPr>
            <a:r>
              <a:rPr b="1" lang="en-US" sz="1050">
                <a:latin typeface="Roboto"/>
                <a:ea typeface="Roboto"/>
                <a:cs typeface="Roboto"/>
                <a:sym typeface="Roboto"/>
              </a:rPr>
              <a:t>Performance and Resource Challenges:</a:t>
            </a:r>
            <a:endParaRPr b="1" sz="1050">
              <a:latin typeface="Roboto"/>
              <a:ea typeface="Roboto"/>
              <a:cs typeface="Roboto"/>
              <a:sym typeface="Roboto"/>
            </a:endParaRPr>
          </a:p>
          <a:p>
            <a:pPr indent="-295275" lvl="1" marL="914400" rtl="0" algn="l">
              <a:spcBef>
                <a:spcPts val="0"/>
              </a:spcBef>
              <a:spcAft>
                <a:spcPts val="0"/>
              </a:spcAft>
              <a:buSzPts val="1050"/>
              <a:buFont typeface="Roboto"/>
              <a:buChar char="●"/>
            </a:pPr>
            <a:r>
              <a:rPr b="1" lang="en-US" sz="1050">
                <a:latin typeface="Roboto"/>
                <a:ea typeface="Roboto"/>
                <a:cs typeface="Roboto"/>
                <a:sym typeface="Roboto"/>
              </a:rPr>
              <a:t>Overfitting Risk: </a:t>
            </a:r>
            <a:r>
              <a:rPr lang="en-US" sz="1050">
                <a:latin typeface="Roboto"/>
                <a:ea typeface="Roboto"/>
                <a:cs typeface="Roboto"/>
                <a:sym typeface="Roboto"/>
              </a:rPr>
              <a:t>Despite regularization, the model may overfit complex features, reducing effectiveness on unseen data.</a:t>
            </a:r>
            <a:endParaRPr sz="1050">
              <a:latin typeface="Roboto"/>
              <a:ea typeface="Roboto"/>
              <a:cs typeface="Roboto"/>
              <a:sym typeface="Roboto"/>
            </a:endParaRPr>
          </a:p>
          <a:p>
            <a:pPr indent="-295275" lvl="1" marL="914400" rtl="0" algn="l">
              <a:spcBef>
                <a:spcPts val="0"/>
              </a:spcBef>
              <a:spcAft>
                <a:spcPts val="0"/>
              </a:spcAft>
              <a:buSzPts val="1050"/>
              <a:buFont typeface="Roboto"/>
              <a:buChar char="●"/>
            </a:pPr>
            <a:r>
              <a:rPr b="1" lang="en-US" sz="1050">
                <a:latin typeface="Roboto"/>
                <a:ea typeface="Roboto"/>
                <a:cs typeface="Roboto"/>
                <a:sym typeface="Roboto"/>
              </a:rPr>
              <a:t>Computational Demands:</a:t>
            </a:r>
            <a:r>
              <a:rPr lang="en-US" sz="1050">
                <a:latin typeface="Roboto"/>
                <a:ea typeface="Roboto"/>
                <a:cs typeface="Roboto"/>
                <a:sym typeface="Roboto"/>
              </a:rPr>
              <a:t> High resource requirements for training deep models may limit accessibility and scalability.</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a:p>
            <a:pPr indent="-295275" lvl="0" marL="457200" rtl="0" algn="l">
              <a:spcBef>
                <a:spcPts val="0"/>
              </a:spcBef>
              <a:spcAft>
                <a:spcPts val="0"/>
              </a:spcAft>
              <a:buSzPts val="1050"/>
              <a:buFont typeface="Roboto"/>
              <a:buAutoNum type="arabicPeriod"/>
            </a:pPr>
            <a:r>
              <a:rPr b="1" lang="en-US" sz="1050">
                <a:latin typeface="Roboto"/>
                <a:ea typeface="Roboto"/>
                <a:cs typeface="Roboto"/>
                <a:sym typeface="Roboto"/>
              </a:rPr>
              <a:t>Feature Engineering Dependency:</a:t>
            </a:r>
            <a:endParaRPr b="1" sz="1050">
              <a:latin typeface="Roboto"/>
              <a:ea typeface="Roboto"/>
              <a:cs typeface="Roboto"/>
              <a:sym typeface="Roboto"/>
            </a:endParaRPr>
          </a:p>
          <a:p>
            <a:pPr indent="-295275" lvl="1" marL="914400" rtl="0" algn="l">
              <a:spcBef>
                <a:spcPts val="0"/>
              </a:spcBef>
              <a:spcAft>
                <a:spcPts val="0"/>
              </a:spcAft>
              <a:buSzPts val="1050"/>
              <a:buFont typeface="Roboto"/>
              <a:buChar char="●"/>
            </a:pPr>
            <a:r>
              <a:rPr b="1" lang="en-US" sz="1050">
                <a:latin typeface="Roboto"/>
                <a:ea typeface="Roboto"/>
                <a:cs typeface="Roboto"/>
                <a:sym typeface="Roboto"/>
              </a:rPr>
              <a:t>Quality of Features: </a:t>
            </a:r>
            <a:r>
              <a:rPr lang="en-US" sz="1050">
                <a:latin typeface="Roboto"/>
                <a:ea typeface="Roboto"/>
                <a:cs typeface="Roboto"/>
                <a:sym typeface="Roboto"/>
              </a:rPr>
              <a:t>The model's success relies on the relevance and accuracy of engineered features.</a:t>
            </a:r>
            <a:endParaRPr sz="1050">
              <a:latin typeface="Roboto"/>
              <a:ea typeface="Roboto"/>
              <a:cs typeface="Roboto"/>
              <a:sym typeface="Roboto"/>
            </a:endParaRPr>
          </a:p>
          <a:p>
            <a:pPr indent="-295275" lvl="1" marL="914400" rtl="0" algn="l">
              <a:spcBef>
                <a:spcPts val="0"/>
              </a:spcBef>
              <a:spcAft>
                <a:spcPts val="0"/>
              </a:spcAft>
              <a:buSzPts val="1050"/>
              <a:buFont typeface="Roboto"/>
              <a:buChar char="●"/>
            </a:pPr>
            <a:r>
              <a:rPr lang="en-US" sz="1050">
                <a:latin typeface="Roboto"/>
                <a:ea typeface="Roboto"/>
                <a:cs typeface="Roboto"/>
                <a:sym typeface="Roboto"/>
              </a:rPr>
              <a:t>Time-Consuming Process: Feature engineering requires significant time and domain expertise to ensure effectiveness.</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a:p>
            <a:pPr indent="-295275" lvl="0" marL="457200" rtl="0" algn="l">
              <a:spcBef>
                <a:spcPts val="0"/>
              </a:spcBef>
              <a:spcAft>
                <a:spcPts val="0"/>
              </a:spcAft>
              <a:buSzPts val="1050"/>
              <a:buFont typeface="Roboto"/>
              <a:buAutoNum type="arabicPeriod"/>
            </a:pPr>
            <a:r>
              <a:rPr b="1" lang="en-US" sz="1050">
                <a:latin typeface="Roboto"/>
                <a:ea typeface="Roboto"/>
                <a:cs typeface="Roboto"/>
                <a:sym typeface="Roboto"/>
              </a:rPr>
              <a:t>Interpretability Issues:</a:t>
            </a:r>
            <a:endParaRPr b="1" sz="1050">
              <a:latin typeface="Roboto"/>
              <a:ea typeface="Roboto"/>
              <a:cs typeface="Roboto"/>
              <a:sym typeface="Roboto"/>
            </a:endParaRPr>
          </a:p>
          <a:p>
            <a:pPr indent="-295275" lvl="1" marL="914400" rtl="0" algn="l">
              <a:spcBef>
                <a:spcPts val="0"/>
              </a:spcBef>
              <a:spcAft>
                <a:spcPts val="0"/>
              </a:spcAft>
              <a:buSzPts val="1050"/>
              <a:buFont typeface="Roboto"/>
              <a:buChar char="●"/>
            </a:pPr>
            <a:r>
              <a:rPr b="1" lang="en-US" sz="1050">
                <a:latin typeface="Roboto"/>
                <a:ea typeface="Roboto"/>
                <a:cs typeface="Roboto"/>
                <a:sym typeface="Roboto"/>
              </a:rPr>
              <a:t>Complex Decision-Making</a:t>
            </a:r>
            <a:r>
              <a:rPr lang="en-US" sz="1050">
                <a:latin typeface="Roboto"/>
                <a:ea typeface="Roboto"/>
                <a:cs typeface="Roboto"/>
                <a:sym typeface="Roboto"/>
              </a:rPr>
              <a:t>: Understanding the model's decisions can be difficult without advanced interpretation methods.</a:t>
            </a:r>
            <a:endParaRPr sz="1050">
              <a:latin typeface="Roboto"/>
              <a:ea typeface="Roboto"/>
              <a:cs typeface="Roboto"/>
              <a:sym typeface="Roboto"/>
            </a:endParaRPr>
          </a:p>
          <a:p>
            <a:pPr indent="-295275" lvl="1" marL="914400" rtl="0" algn="l">
              <a:spcBef>
                <a:spcPts val="0"/>
              </a:spcBef>
              <a:spcAft>
                <a:spcPts val="0"/>
              </a:spcAft>
              <a:buSzPts val="1050"/>
              <a:buFont typeface="Roboto"/>
              <a:buChar char="●"/>
            </a:pPr>
            <a:r>
              <a:rPr b="1" lang="en-US" sz="1050">
                <a:latin typeface="Roboto"/>
                <a:ea typeface="Roboto"/>
                <a:cs typeface="Roboto"/>
                <a:sym typeface="Roboto"/>
              </a:rPr>
              <a:t>Stakeholder Trust: </a:t>
            </a:r>
            <a:r>
              <a:rPr lang="en-US" sz="1050">
                <a:latin typeface="Roboto"/>
                <a:ea typeface="Roboto"/>
                <a:cs typeface="Roboto"/>
                <a:sym typeface="Roboto"/>
              </a:rPr>
              <a:t>Lack of interpretability may impact stakeholder confidence in the model's predictions.</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a:p>
            <a:pPr indent="-295275" lvl="0" marL="457200" rtl="0" algn="l">
              <a:spcBef>
                <a:spcPts val="0"/>
              </a:spcBef>
              <a:spcAft>
                <a:spcPts val="0"/>
              </a:spcAft>
              <a:buSzPts val="1050"/>
              <a:buFont typeface="Roboto"/>
              <a:buAutoNum type="arabicPeriod"/>
            </a:pPr>
            <a:r>
              <a:rPr b="1" lang="en-US" sz="1050">
                <a:latin typeface="Roboto"/>
                <a:ea typeface="Roboto"/>
                <a:cs typeface="Roboto"/>
                <a:sym typeface="Roboto"/>
              </a:rPr>
              <a:t>Scalability Concerns:</a:t>
            </a:r>
            <a:endParaRPr b="1" sz="1050">
              <a:latin typeface="Roboto"/>
              <a:ea typeface="Roboto"/>
              <a:cs typeface="Roboto"/>
              <a:sym typeface="Roboto"/>
            </a:endParaRPr>
          </a:p>
          <a:p>
            <a:pPr indent="-295275" lvl="1" marL="914400" rtl="0" algn="l">
              <a:spcBef>
                <a:spcPts val="0"/>
              </a:spcBef>
              <a:spcAft>
                <a:spcPts val="0"/>
              </a:spcAft>
              <a:buSzPts val="1050"/>
              <a:buFont typeface="Roboto"/>
              <a:buChar char="●"/>
            </a:pPr>
            <a:r>
              <a:rPr b="1" lang="en-US" sz="1050">
                <a:latin typeface="Roboto"/>
                <a:ea typeface="Roboto"/>
                <a:cs typeface="Roboto"/>
                <a:sym typeface="Roboto"/>
              </a:rPr>
              <a:t>Resource Limitations: </a:t>
            </a:r>
            <a:r>
              <a:rPr lang="en-US" sz="1050">
                <a:latin typeface="Roboto"/>
                <a:ea typeface="Roboto"/>
                <a:cs typeface="Roboto"/>
                <a:sym typeface="Roboto"/>
              </a:rPr>
              <a:t>Scaling the model for larger datasets or real-time predictions can be resource-intensive.</a:t>
            </a:r>
            <a:endParaRPr sz="1050">
              <a:latin typeface="Roboto"/>
              <a:ea typeface="Roboto"/>
              <a:cs typeface="Roboto"/>
              <a:sym typeface="Roboto"/>
            </a:endParaRPr>
          </a:p>
          <a:p>
            <a:pPr indent="-295275" lvl="1" marL="914400" rtl="0" algn="l">
              <a:spcBef>
                <a:spcPts val="0"/>
              </a:spcBef>
              <a:spcAft>
                <a:spcPts val="0"/>
              </a:spcAft>
              <a:buSzPts val="1050"/>
              <a:buFont typeface="Roboto"/>
              <a:buChar char="●"/>
            </a:pPr>
            <a:r>
              <a:rPr b="1" lang="en-US" sz="1050">
                <a:latin typeface="Roboto"/>
                <a:ea typeface="Roboto"/>
                <a:cs typeface="Roboto"/>
                <a:sym typeface="Roboto"/>
              </a:rPr>
              <a:t>Infrastructure Needs:</a:t>
            </a:r>
            <a:r>
              <a:rPr lang="en-US" sz="1050">
                <a:latin typeface="Roboto"/>
                <a:ea typeface="Roboto"/>
                <a:cs typeface="Roboto"/>
                <a:sym typeface="Roboto"/>
              </a:rPr>
              <a:t> Deployment may require advanced infrastructure, which could be a barrier for some organizations.</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p:txBody>
      </p:sp>
      <p:sp>
        <p:nvSpPr>
          <p:cNvPr id="514" name="Google Shape;514;p60"/>
          <p:cNvSpPr/>
          <p:nvPr/>
        </p:nvSpPr>
        <p:spPr>
          <a:xfrm>
            <a:off x="6275675" y="1376325"/>
            <a:ext cx="5916300" cy="5574600"/>
          </a:xfrm>
          <a:prstGeom prst="rect">
            <a:avLst/>
          </a:prstGeom>
          <a:solidFill>
            <a:srgbClr val="F2F2F2"/>
          </a:solidFill>
          <a:ln>
            <a:noFill/>
          </a:ln>
        </p:spPr>
        <p:txBody>
          <a:bodyPr anchorCtr="0" anchor="t" bIns="45700" lIns="91425" spcFirstLastPara="1" rIns="91425" wrap="square" tIns="45700">
            <a:noAutofit/>
          </a:bodyPr>
          <a:lstStyle/>
          <a:p>
            <a:pPr indent="-295275" lvl="0" marL="457200" rtl="0" algn="l">
              <a:spcBef>
                <a:spcPts val="0"/>
              </a:spcBef>
              <a:spcAft>
                <a:spcPts val="0"/>
              </a:spcAft>
              <a:buSzPts val="1050"/>
              <a:buFont typeface="Roboto"/>
              <a:buAutoNum type="arabicPeriod"/>
            </a:pPr>
            <a:r>
              <a:rPr b="1" lang="en-US" sz="1050">
                <a:latin typeface="Roboto"/>
                <a:ea typeface="Roboto"/>
                <a:cs typeface="Roboto"/>
                <a:sym typeface="Roboto"/>
              </a:rPr>
              <a:t>Model Enhancement:</a:t>
            </a:r>
            <a:endParaRPr b="1" sz="1050">
              <a:latin typeface="Roboto"/>
              <a:ea typeface="Roboto"/>
              <a:cs typeface="Roboto"/>
              <a:sym typeface="Roboto"/>
            </a:endParaRPr>
          </a:p>
          <a:p>
            <a:pPr indent="-295275" lvl="1" marL="914400" rtl="0" algn="l">
              <a:spcBef>
                <a:spcPts val="0"/>
              </a:spcBef>
              <a:spcAft>
                <a:spcPts val="0"/>
              </a:spcAft>
              <a:buSzPts val="1050"/>
              <a:buFont typeface="Roboto"/>
              <a:buChar char="●"/>
            </a:pPr>
            <a:r>
              <a:rPr b="1" lang="en-US" sz="1050">
                <a:latin typeface="Roboto"/>
                <a:ea typeface="Roboto"/>
                <a:cs typeface="Roboto"/>
                <a:sym typeface="Roboto"/>
              </a:rPr>
              <a:t>Algorithm Exploration</a:t>
            </a:r>
            <a:r>
              <a:rPr lang="en-US" sz="1050">
                <a:latin typeface="Roboto"/>
                <a:ea typeface="Roboto"/>
                <a:cs typeface="Roboto"/>
                <a:sym typeface="Roboto"/>
              </a:rPr>
              <a:t>: Investigate alternative algorithms and ensemble methods to improve predictive accuracy.</a:t>
            </a:r>
            <a:endParaRPr sz="1050">
              <a:latin typeface="Roboto"/>
              <a:ea typeface="Roboto"/>
              <a:cs typeface="Roboto"/>
              <a:sym typeface="Roboto"/>
            </a:endParaRPr>
          </a:p>
          <a:p>
            <a:pPr indent="-295275" lvl="1" marL="914400" rtl="0" algn="l">
              <a:spcBef>
                <a:spcPts val="0"/>
              </a:spcBef>
              <a:spcAft>
                <a:spcPts val="0"/>
              </a:spcAft>
              <a:buSzPts val="1050"/>
              <a:buFont typeface="Roboto"/>
              <a:buChar char="●"/>
            </a:pPr>
            <a:r>
              <a:rPr b="1" lang="en-US" sz="1050">
                <a:latin typeface="Roboto"/>
                <a:ea typeface="Roboto"/>
                <a:cs typeface="Roboto"/>
                <a:sym typeface="Roboto"/>
              </a:rPr>
              <a:t>Hyperparameter Tuning: </a:t>
            </a:r>
            <a:r>
              <a:rPr lang="en-US" sz="1050">
                <a:latin typeface="Roboto"/>
                <a:ea typeface="Roboto"/>
                <a:cs typeface="Roboto"/>
                <a:sym typeface="Roboto"/>
              </a:rPr>
              <a:t>Conduct extensive tuning to optimize model performance and reduce overfitting.</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a:p>
            <a:pPr indent="-295275" lvl="0" marL="457200" rtl="0" algn="l">
              <a:spcBef>
                <a:spcPts val="0"/>
              </a:spcBef>
              <a:spcAft>
                <a:spcPts val="0"/>
              </a:spcAft>
              <a:buSzPts val="1050"/>
              <a:buFont typeface="Roboto"/>
              <a:buAutoNum type="arabicPeriod"/>
            </a:pPr>
            <a:r>
              <a:rPr b="1" lang="en-US" sz="1050">
                <a:latin typeface="Roboto"/>
                <a:ea typeface="Roboto"/>
                <a:cs typeface="Roboto"/>
                <a:sym typeface="Roboto"/>
              </a:rPr>
              <a:t>Data Expansion:</a:t>
            </a:r>
            <a:endParaRPr b="1" sz="1050">
              <a:latin typeface="Roboto"/>
              <a:ea typeface="Roboto"/>
              <a:cs typeface="Roboto"/>
              <a:sym typeface="Roboto"/>
            </a:endParaRPr>
          </a:p>
          <a:p>
            <a:pPr indent="-295275" lvl="1" marL="914400" rtl="0" algn="l">
              <a:spcBef>
                <a:spcPts val="0"/>
              </a:spcBef>
              <a:spcAft>
                <a:spcPts val="0"/>
              </a:spcAft>
              <a:buSzPts val="1050"/>
              <a:buFont typeface="Roboto"/>
              <a:buChar char="●"/>
            </a:pPr>
            <a:r>
              <a:rPr b="1" lang="en-US" sz="1050">
                <a:latin typeface="Roboto"/>
                <a:ea typeface="Roboto"/>
                <a:cs typeface="Roboto"/>
                <a:sym typeface="Roboto"/>
              </a:rPr>
              <a:t>Broader Collection</a:t>
            </a:r>
            <a:r>
              <a:rPr lang="en-US" sz="1050">
                <a:latin typeface="Roboto"/>
                <a:ea typeface="Roboto"/>
                <a:cs typeface="Roboto"/>
                <a:sym typeface="Roboto"/>
              </a:rPr>
              <a:t>: Acquire more diverse datasets to enhance model generalizability across different trial types and regions.</a:t>
            </a:r>
            <a:endParaRPr sz="1050">
              <a:latin typeface="Roboto"/>
              <a:ea typeface="Roboto"/>
              <a:cs typeface="Roboto"/>
              <a:sym typeface="Roboto"/>
            </a:endParaRPr>
          </a:p>
          <a:p>
            <a:pPr indent="-295275" lvl="1" marL="914400" rtl="0" algn="l">
              <a:spcBef>
                <a:spcPts val="0"/>
              </a:spcBef>
              <a:spcAft>
                <a:spcPts val="0"/>
              </a:spcAft>
              <a:buSzPts val="1050"/>
              <a:buFont typeface="Roboto"/>
              <a:buChar char="●"/>
            </a:pPr>
            <a:r>
              <a:rPr b="1" lang="en-US" sz="1050">
                <a:latin typeface="Roboto"/>
                <a:ea typeface="Roboto"/>
                <a:cs typeface="Roboto"/>
                <a:sym typeface="Roboto"/>
              </a:rPr>
              <a:t>Incorporate New Features: </a:t>
            </a:r>
            <a:r>
              <a:rPr lang="en-US" sz="1050">
                <a:latin typeface="Roboto"/>
                <a:ea typeface="Roboto"/>
                <a:cs typeface="Roboto"/>
                <a:sym typeface="Roboto"/>
              </a:rPr>
              <a:t>Integrate additional relevant features, such as patient demographics, to enrich the dataset.</a:t>
            </a:r>
            <a:endParaRPr sz="1050">
              <a:latin typeface="Roboto"/>
              <a:ea typeface="Roboto"/>
              <a:cs typeface="Roboto"/>
              <a:sym typeface="Roboto"/>
            </a:endParaRPr>
          </a:p>
          <a:p>
            <a:pPr indent="0" lvl="0" marL="914400" rtl="0" algn="l">
              <a:spcBef>
                <a:spcPts val="0"/>
              </a:spcBef>
              <a:spcAft>
                <a:spcPts val="0"/>
              </a:spcAft>
              <a:buNone/>
            </a:pPr>
            <a:r>
              <a:t/>
            </a:r>
            <a:endParaRPr sz="1050">
              <a:latin typeface="Roboto"/>
              <a:ea typeface="Roboto"/>
              <a:cs typeface="Roboto"/>
              <a:sym typeface="Roboto"/>
            </a:endParaRPr>
          </a:p>
          <a:p>
            <a:pPr indent="-295275" lvl="0" marL="457200" rtl="0" algn="l">
              <a:spcBef>
                <a:spcPts val="0"/>
              </a:spcBef>
              <a:spcAft>
                <a:spcPts val="0"/>
              </a:spcAft>
              <a:buSzPts val="1050"/>
              <a:buFont typeface="Roboto"/>
              <a:buAutoNum type="arabicPeriod"/>
            </a:pPr>
            <a:r>
              <a:rPr b="1" lang="en-US" sz="1050">
                <a:latin typeface="Roboto"/>
                <a:ea typeface="Roboto"/>
                <a:cs typeface="Roboto"/>
                <a:sym typeface="Roboto"/>
              </a:rPr>
              <a:t>Deployment and Integration:</a:t>
            </a:r>
            <a:endParaRPr b="1" sz="1050">
              <a:latin typeface="Roboto"/>
              <a:ea typeface="Roboto"/>
              <a:cs typeface="Roboto"/>
              <a:sym typeface="Roboto"/>
            </a:endParaRPr>
          </a:p>
          <a:p>
            <a:pPr indent="-295275" lvl="1" marL="914400" rtl="0" algn="l">
              <a:spcBef>
                <a:spcPts val="0"/>
              </a:spcBef>
              <a:spcAft>
                <a:spcPts val="0"/>
              </a:spcAft>
              <a:buSzPts val="1050"/>
              <a:buFont typeface="Roboto"/>
              <a:buChar char="●"/>
            </a:pPr>
            <a:r>
              <a:rPr b="1" lang="en-US" sz="1050">
                <a:latin typeface="Roboto"/>
                <a:ea typeface="Roboto"/>
                <a:cs typeface="Roboto"/>
                <a:sym typeface="Roboto"/>
              </a:rPr>
              <a:t>Scalable Deployment</a:t>
            </a:r>
            <a:r>
              <a:rPr lang="en-US" sz="1050">
                <a:latin typeface="Roboto"/>
                <a:ea typeface="Roboto"/>
                <a:cs typeface="Roboto"/>
                <a:sym typeface="Roboto"/>
              </a:rPr>
              <a:t>: Implement the model on cloud platforms for real-time predictions and scalability.</a:t>
            </a:r>
            <a:endParaRPr sz="1050">
              <a:latin typeface="Roboto"/>
              <a:ea typeface="Roboto"/>
              <a:cs typeface="Roboto"/>
              <a:sym typeface="Roboto"/>
            </a:endParaRPr>
          </a:p>
          <a:p>
            <a:pPr indent="-295275" lvl="1" marL="914400" rtl="0" algn="l">
              <a:spcBef>
                <a:spcPts val="0"/>
              </a:spcBef>
              <a:spcAft>
                <a:spcPts val="0"/>
              </a:spcAft>
              <a:buSzPts val="1050"/>
              <a:buFont typeface="Roboto"/>
              <a:buChar char="●"/>
            </a:pPr>
            <a:r>
              <a:rPr b="1" lang="en-US" sz="1050">
                <a:latin typeface="Roboto"/>
                <a:ea typeface="Roboto"/>
                <a:cs typeface="Roboto"/>
                <a:sym typeface="Roboto"/>
              </a:rPr>
              <a:t>User Interface Development:</a:t>
            </a:r>
            <a:r>
              <a:rPr lang="en-US" sz="1050">
                <a:latin typeface="Roboto"/>
                <a:ea typeface="Roboto"/>
                <a:cs typeface="Roboto"/>
                <a:sym typeface="Roboto"/>
              </a:rPr>
              <a:t> Create a user-friendly dashboard for stakeholders to interact with the model and access insights.</a:t>
            </a:r>
            <a:endParaRPr sz="1050">
              <a:latin typeface="Roboto"/>
              <a:ea typeface="Roboto"/>
              <a:cs typeface="Roboto"/>
              <a:sym typeface="Roboto"/>
            </a:endParaRPr>
          </a:p>
          <a:p>
            <a:pPr indent="0" lvl="0" marL="914400" rtl="0" algn="l">
              <a:spcBef>
                <a:spcPts val="0"/>
              </a:spcBef>
              <a:spcAft>
                <a:spcPts val="0"/>
              </a:spcAft>
              <a:buNone/>
            </a:pPr>
            <a:r>
              <a:t/>
            </a:r>
            <a:endParaRPr sz="1050">
              <a:latin typeface="Roboto"/>
              <a:ea typeface="Roboto"/>
              <a:cs typeface="Roboto"/>
              <a:sym typeface="Roboto"/>
            </a:endParaRPr>
          </a:p>
          <a:p>
            <a:pPr indent="-295275" lvl="0" marL="457200" rtl="0" algn="l">
              <a:spcBef>
                <a:spcPts val="0"/>
              </a:spcBef>
              <a:spcAft>
                <a:spcPts val="0"/>
              </a:spcAft>
              <a:buSzPts val="1050"/>
              <a:buFont typeface="Roboto"/>
              <a:buAutoNum type="arabicPeriod"/>
            </a:pPr>
            <a:r>
              <a:rPr b="1" lang="en-US" sz="1050">
                <a:latin typeface="Roboto"/>
                <a:ea typeface="Roboto"/>
                <a:cs typeface="Roboto"/>
                <a:sym typeface="Roboto"/>
              </a:rPr>
              <a:t>Interpretability and Trust:</a:t>
            </a:r>
            <a:endParaRPr b="1" sz="1050">
              <a:latin typeface="Roboto"/>
              <a:ea typeface="Roboto"/>
              <a:cs typeface="Roboto"/>
              <a:sym typeface="Roboto"/>
            </a:endParaRPr>
          </a:p>
          <a:p>
            <a:pPr indent="-295275" lvl="1" marL="914400" rtl="0" algn="l">
              <a:spcBef>
                <a:spcPts val="0"/>
              </a:spcBef>
              <a:spcAft>
                <a:spcPts val="0"/>
              </a:spcAft>
              <a:buSzPts val="1050"/>
              <a:buFont typeface="Roboto"/>
              <a:buChar char="●"/>
            </a:pPr>
            <a:r>
              <a:rPr b="1" lang="en-US" sz="1050">
                <a:latin typeface="Roboto"/>
                <a:ea typeface="Roboto"/>
                <a:cs typeface="Roboto"/>
                <a:sym typeface="Roboto"/>
              </a:rPr>
              <a:t>Advanced Techniques:</a:t>
            </a:r>
            <a:r>
              <a:rPr lang="en-US" sz="1050">
                <a:latin typeface="Roboto"/>
                <a:ea typeface="Roboto"/>
                <a:cs typeface="Roboto"/>
                <a:sym typeface="Roboto"/>
              </a:rPr>
              <a:t> Utilize SHAP and LIME to improve model transparency and explainability.</a:t>
            </a:r>
            <a:endParaRPr sz="1050">
              <a:latin typeface="Roboto"/>
              <a:ea typeface="Roboto"/>
              <a:cs typeface="Roboto"/>
              <a:sym typeface="Roboto"/>
            </a:endParaRPr>
          </a:p>
          <a:p>
            <a:pPr indent="-295275" lvl="1" marL="914400" rtl="0" algn="l">
              <a:spcBef>
                <a:spcPts val="0"/>
              </a:spcBef>
              <a:spcAft>
                <a:spcPts val="0"/>
              </a:spcAft>
              <a:buSzPts val="1050"/>
              <a:buFont typeface="Roboto"/>
              <a:buChar char="●"/>
            </a:pPr>
            <a:r>
              <a:rPr b="1" lang="en-US" sz="1050">
                <a:latin typeface="Roboto"/>
                <a:ea typeface="Roboto"/>
                <a:cs typeface="Roboto"/>
                <a:sym typeface="Roboto"/>
              </a:rPr>
              <a:t>Stakeholder Engagement:</a:t>
            </a:r>
            <a:r>
              <a:rPr lang="en-US" sz="1050">
                <a:latin typeface="Roboto"/>
                <a:ea typeface="Roboto"/>
                <a:cs typeface="Roboto"/>
                <a:sym typeface="Roboto"/>
              </a:rPr>
              <a:t> Communicate findings and model decisions effectively to build trust and facilitate adoption.</a:t>
            </a:r>
            <a:endParaRPr sz="1050">
              <a:latin typeface="Roboto"/>
              <a:ea typeface="Roboto"/>
              <a:cs typeface="Roboto"/>
              <a:sym typeface="Roboto"/>
            </a:endParaRPr>
          </a:p>
          <a:p>
            <a:pPr indent="0" lvl="0" marL="914400" rtl="0" algn="l">
              <a:spcBef>
                <a:spcPts val="0"/>
              </a:spcBef>
              <a:spcAft>
                <a:spcPts val="0"/>
              </a:spcAft>
              <a:buNone/>
            </a:pPr>
            <a:r>
              <a:t/>
            </a:r>
            <a:endParaRPr sz="1050">
              <a:latin typeface="Roboto"/>
              <a:ea typeface="Roboto"/>
              <a:cs typeface="Roboto"/>
              <a:sym typeface="Roboto"/>
            </a:endParaRPr>
          </a:p>
          <a:p>
            <a:pPr indent="-295275" lvl="0" marL="457200" rtl="0" algn="l">
              <a:spcBef>
                <a:spcPts val="0"/>
              </a:spcBef>
              <a:spcAft>
                <a:spcPts val="0"/>
              </a:spcAft>
              <a:buSzPts val="1050"/>
              <a:buFont typeface="Roboto"/>
              <a:buAutoNum type="arabicPeriod"/>
            </a:pPr>
            <a:r>
              <a:rPr b="1" lang="en-US" sz="1050">
                <a:latin typeface="Roboto"/>
                <a:ea typeface="Roboto"/>
                <a:cs typeface="Roboto"/>
                <a:sym typeface="Roboto"/>
              </a:rPr>
              <a:t>Continuous Monitoring:</a:t>
            </a:r>
            <a:endParaRPr b="1" sz="1050">
              <a:latin typeface="Roboto"/>
              <a:ea typeface="Roboto"/>
              <a:cs typeface="Roboto"/>
              <a:sym typeface="Roboto"/>
            </a:endParaRPr>
          </a:p>
          <a:p>
            <a:pPr indent="-295275" lvl="1" marL="914400" rtl="0" algn="l">
              <a:spcBef>
                <a:spcPts val="0"/>
              </a:spcBef>
              <a:spcAft>
                <a:spcPts val="0"/>
              </a:spcAft>
              <a:buSzPts val="1050"/>
              <a:buFont typeface="Roboto"/>
              <a:buChar char="●"/>
            </a:pPr>
            <a:r>
              <a:rPr b="1" lang="en-US" sz="1050">
                <a:latin typeface="Roboto"/>
                <a:ea typeface="Roboto"/>
                <a:cs typeface="Roboto"/>
                <a:sym typeface="Roboto"/>
              </a:rPr>
              <a:t>Performance Tracking</a:t>
            </a:r>
            <a:r>
              <a:rPr lang="en-US" sz="1050">
                <a:latin typeface="Roboto"/>
                <a:ea typeface="Roboto"/>
                <a:cs typeface="Roboto"/>
                <a:sym typeface="Roboto"/>
              </a:rPr>
              <a:t>: Regularly evaluate model performance to ensure accuracy and relevance.</a:t>
            </a:r>
            <a:endParaRPr sz="1050">
              <a:latin typeface="Roboto"/>
              <a:ea typeface="Roboto"/>
              <a:cs typeface="Roboto"/>
              <a:sym typeface="Roboto"/>
            </a:endParaRPr>
          </a:p>
          <a:p>
            <a:pPr indent="-295275" lvl="1" marL="914400" rtl="0" algn="l">
              <a:spcBef>
                <a:spcPts val="0"/>
              </a:spcBef>
              <a:spcAft>
                <a:spcPts val="0"/>
              </a:spcAft>
              <a:buSzPts val="1050"/>
              <a:buFont typeface="Roboto"/>
              <a:buChar char="●"/>
            </a:pPr>
            <a:r>
              <a:rPr b="1" lang="en-US" sz="1050">
                <a:latin typeface="Roboto"/>
                <a:ea typeface="Roboto"/>
                <a:cs typeface="Roboto"/>
                <a:sym typeface="Roboto"/>
              </a:rPr>
              <a:t>Feedback Loop:</a:t>
            </a:r>
            <a:r>
              <a:rPr lang="en-US" sz="1050">
                <a:latin typeface="Roboto"/>
                <a:ea typeface="Roboto"/>
                <a:cs typeface="Roboto"/>
                <a:sym typeface="Roboto"/>
              </a:rPr>
              <a:t> Establish a feedback mechanism to incorporate user insights and improve the model iteratively.</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1"/>
          <p:cNvSpPr txBox="1"/>
          <p:nvPr>
            <p:ph type="title"/>
          </p:nvPr>
        </p:nvSpPr>
        <p:spPr>
          <a:xfrm>
            <a:off x="604837" y="311087"/>
            <a:ext cx="8800419" cy="46856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rgbClr val="002068"/>
              </a:buClr>
              <a:buSzPts val="3000"/>
              <a:buFont typeface="Arial"/>
              <a:buNone/>
            </a:pPr>
            <a:r>
              <a:rPr lang="en-US"/>
              <a:t>General guidelines</a:t>
            </a:r>
            <a:endParaRPr/>
          </a:p>
        </p:txBody>
      </p:sp>
      <p:sp>
        <p:nvSpPr>
          <p:cNvPr id="520" name="Google Shape;520;p61"/>
          <p:cNvSpPr txBox="1"/>
          <p:nvPr>
            <p:ph idx="12" type="sldNum"/>
          </p:nvPr>
        </p:nvSpPr>
        <p:spPr>
          <a:xfrm>
            <a:off x="11307726" y="6449644"/>
            <a:ext cx="465174" cy="1800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521" name="Google Shape;521;p61"/>
          <p:cNvSpPr txBox="1"/>
          <p:nvPr>
            <p:ph idx="1" type="body"/>
          </p:nvPr>
        </p:nvSpPr>
        <p:spPr>
          <a:xfrm>
            <a:off x="604837" y="1190034"/>
            <a:ext cx="11168062" cy="4477931"/>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accent1"/>
              </a:buClr>
              <a:buSzPts val="1800"/>
              <a:buFont typeface="Arial"/>
              <a:buNone/>
            </a:pPr>
            <a:r>
              <a:rPr b="1" i="0" lang="en-US" sz="1800">
                <a:solidFill>
                  <a:schemeClr val="accent1"/>
                </a:solidFill>
                <a:latin typeface="Arial"/>
                <a:ea typeface="Arial"/>
                <a:cs typeface="Arial"/>
                <a:sym typeface="Arial"/>
              </a:rPr>
              <a:t>Do's:</a:t>
            </a:r>
            <a:endParaRPr/>
          </a:p>
          <a:p>
            <a:pPr indent="-285750" lvl="0" marL="285750" rtl="0" algn="l">
              <a:lnSpc>
                <a:spcPct val="95000"/>
              </a:lnSpc>
              <a:spcBef>
                <a:spcPts val="1000"/>
              </a:spcBef>
              <a:spcAft>
                <a:spcPts val="0"/>
              </a:spcAft>
              <a:buClr>
                <a:srgbClr val="242424"/>
              </a:buClr>
              <a:buSzPts val="1600"/>
              <a:buFont typeface="Arial"/>
              <a:buChar char="•"/>
            </a:pPr>
            <a:r>
              <a:rPr i="0" lang="en-US" sz="1600">
                <a:solidFill>
                  <a:srgbClr val="242424"/>
                </a:solidFill>
                <a:latin typeface="Arial"/>
                <a:ea typeface="Arial"/>
                <a:cs typeface="Arial"/>
                <a:sym typeface="Arial"/>
              </a:rPr>
              <a:t>Be clear and concise:</a:t>
            </a:r>
            <a:r>
              <a:rPr b="0" i="0" lang="en-US" sz="1600">
                <a:solidFill>
                  <a:srgbClr val="242424"/>
                </a:solidFill>
                <a:latin typeface="Arial"/>
                <a:ea typeface="Arial"/>
                <a:cs typeface="Arial"/>
                <a:sym typeface="Arial"/>
              </a:rPr>
              <a:t> Ensure each slide is easy to understand and free of unnecessary jargon</a:t>
            </a:r>
            <a:endParaRPr/>
          </a:p>
          <a:p>
            <a:pPr indent="-285750" lvl="0" marL="285750" rtl="0" algn="l">
              <a:lnSpc>
                <a:spcPct val="95000"/>
              </a:lnSpc>
              <a:spcBef>
                <a:spcPts val="1000"/>
              </a:spcBef>
              <a:spcAft>
                <a:spcPts val="0"/>
              </a:spcAft>
              <a:buClr>
                <a:srgbClr val="242424"/>
              </a:buClr>
              <a:buSzPts val="1600"/>
              <a:buFont typeface="Arial"/>
              <a:buChar char="•"/>
            </a:pPr>
            <a:r>
              <a:rPr i="0" lang="en-US" sz="1600">
                <a:solidFill>
                  <a:srgbClr val="242424"/>
                </a:solidFill>
                <a:latin typeface="Arial"/>
                <a:ea typeface="Arial"/>
                <a:cs typeface="Arial"/>
                <a:sym typeface="Arial"/>
              </a:rPr>
              <a:t>Use visuals:</a:t>
            </a:r>
            <a:r>
              <a:rPr b="0" i="0" lang="en-US" sz="1600">
                <a:solidFill>
                  <a:srgbClr val="242424"/>
                </a:solidFill>
                <a:latin typeface="Arial"/>
                <a:ea typeface="Arial"/>
                <a:cs typeface="Arial"/>
                <a:sym typeface="Arial"/>
              </a:rPr>
              <a:t> Incorporate visuals to make the data and results more accessible</a:t>
            </a:r>
            <a:endParaRPr/>
          </a:p>
          <a:p>
            <a:pPr indent="-285750" lvl="0" marL="285750" rtl="0" algn="l">
              <a:lnSpc>
                <a:spcPct val="95000"/>
              </a:lnSpc>
              <a:spcBef>
                <a:spcPts val="1000"/>
              </a:spcBef>
              <a:spcAft>
                <a:spcPts val="0"/>
              </a:spcAft>
              <a:buClr>
                <a:srgbClr val="242424"/>
              </a:buClr>
              <a:buSzPts val="1600"/>
              <a:buFont typeface="Arial"/>
              <a:buChar char="•"/>
            </a:pPr>
            <a:r>
              <a:rPr i="0" lang="en-US" sz="1600">
                <a:solidFill>
                  <a:srgbClr val="242424"/>
                </a:solidFill>
                <a:latin typeface="Arial"/>
                <a:ea typeface="Arial"/>
                <a:cs typeface="Arial"/>
                <a:sym typeface="Arial"/>
              </a:rPr>
              <a:t>Emphasize key points: </a:t>
            </a:r>
            <a:r>
              <a:rPr b="0" i="0" lang="en-US" sz="1600">
                <a:solidFill>
                  <a:srgbClr val="242424"/>
                </a:solidFill>
                <a:latin typeface="Arial"/>
                <a:ea typeface="Arial"/>
                <a:cs typeface="Arial"/>
                <a:sym typeface="Arial"/>
              </a:rPr>
              <a:t>Highlight the most important aspects of your approach and findings</a:t>
            </a:r>
            <a:endParaRPr/>
          </a:p>
          <a:p>
            <a:pPr indent="-285750" lvl="0" marL="285750" rtl="0" algn="l">
              <a:lnSpc>
                <a:spcPct val="95000"/>
              </a:lnSpc>
              <a:spcBef>
                <a:spcPts val="1000"/>
              </a:spcBef>
              <a:spcAft>
                <a:spcPts val="0"/>
              </a:spcAft>
              <a:buClr>
                <a:srgbClr val="242424"/>
              </a:buClr>
              <a:buSzPts val="1600"/>
              <a:buFont typeface="Arial"/>
              <a:buChar char="•"/>
            </a:pPr>
            <a:r>
              <a:rPr i="0" lang="en-US" sz="1600">
                <a:solidFill>
                  <a:srgbClr val="242424"/>
                </a:solidFill>
                <a:latin typeface="Arial"/>
                <a:ea typeface="Arial"/>
                <a:cs typeface="Arial"/>
                <a:sym typeface="Arial"/>
              </a:rPr>
              <a:t>Highlight Limitation:</a:t>
            </a:r>
            <a:r>
              <a:rPr b="0" i="0" lang="en-US" sz="1600">
                <a:solidFill>
                  <a:srgbClr val="242424"/>
                </a:solidFill>
                <a:latin typeface="Arial"/>
                <a:ea typeface="Arial"/>
                <a:cs typeface="Arial"/>
                <a:sym typeface="Arial"/>
              </a:rPr>
              <a:t> Clearly state any limitations or challenges faced during the project</a:t>
            </a:r>
            <a:endParaRPr/>
          </a:p>
          <a:p>
            <a:pPr indent="0" lvl="0" marL="0" rtl="0" algn="l">
              <a:lnSpc>
                <a:spcPct val="95000"/>
              </a:lnSpc>
              <a:spcBef>
                <a:spcPts val="1000"/>
              </a:spcBef>
              <a:spcAft>
                <a:spcPts val="0"/>
              </a:spcAft>
              <a:buClr>
                <a:srgbClr val="0460A9"/>
              </a:buClr>
              <a:buSzPts val="1800"/>
              <a:buFont typeface="Arial"/>
              <a:buNone/>
            </a:pPr>
            <a:r>
              <a:t/>
            </a:r>
            <a:endParaRPr b="1" i="0" sz="1800">
              <a:solidFill>
                <a:srgbClr val="242424"/>
              </a:solidFill>
              <a:latin typeface="Arial"/>
              <a:ea typeface="Arial"/>
              <a:cs typeface="Arial"/>
              <a:sym typeface="Arial"/>
            </a:endParaRPr>
          </a:p>
          <a:p>
            <a:pPr indent="0" lvl="0" marL="0" rtl="0" algn="l">
              <a:lnSpc>
                <a:spcPct val="95000"/>
              </a:lnSpc>
              <a:spcBef>
                <a:spcPts val="1000"/>
              </a:spcBef>
              <a:spcAft>
                <a:spcPts val="0"/>
              </a:spcAft>
              <a:buClr>
                <a:schemeClr val="accent1"/>
              </a:buClr>
              <a:buSzPts val="1800"/>
              <a:buFont typeface="Arial"/>
              <a:buNone/>
            </a:pPr>
            <a:r>
              <a:rPr lang="en-US" sz="1800">
                <a:solidFill>
                  <a:schemeClr val="accent1"/>
                </a:solidFill>
                <a:latin typeface="Arial"/>
                <a:ea typeface="Arial"/>
                <a:cs typeface="Arial"/>
                <a:sym typeface="Arial"/>
              </a:rPr>
              <a:t>Don'ts:</a:t>
            </a:r>
            <a:endParaRPr/>
          </a:p>
          <a:p>
            <a:pPr indent="-285750" lvl="0" marL="285750" rtl="0" algn="l">
              <a:lnSpc>
                <a:spcPct val="95000"/>
              </a:lnSpc>
              <a:spcBef>
                <a:spcPts val="1000"/>
              </a:spcBef>
              <a:spcAft>
                <a:spcPts val="0"/>
              </a:spcAft>
              <a:buClr>
                <a:srgbClr val="242424"/>
              </a:buClr>
              <a:buSzPts val="1600"/>
              <a:buFont typeface="Arial"/>
              <a:buChar char="•"/>
            </a:pPr>
            <a:r>
              <a:rPr i="0" lang="en-US" sz="1600">
                <a:solidFill>
                  <a:srgbClr val="242424"/>
                </a:solidFill>
                <a:latin typeface="Arial"/>
                <a:ea typeface="Arial"/>
                <a:cs typeface="Arial"/>
                <a:sym typeface="Arial"/>
              </a:rPr>
              <a:t>Overload slides:</a:t>
            </a:r>
            <a:r>
              <a:rPr b="0" i="0" lang="en-US" sz="1600">
                <a:solidFill>
                  <a:srgbClr val="242424"/>
                </a:solidFill>
                <a:latin typeface="Arial"/>
                <a:ea typeface="Arial"/>
                <a:cs typeface="Arial"/>
                <a:sym typeface="Arial"/>
              </a:rPr>
              <a:t> Avoid cluttering slides with too much text or too many details</a:t>
            </a:r>
            <a:endParaRPr/>
          </a:p>
          <a:p>
            <a:pPr indent="-285750" lvl="0" marL="285750" rtl="0" algn="l">
              <a:lnSpc>
                <a:spcPct val="95000"/>
              </a:lnSpc>
              <a:spcBef>
                <a:spcPts val="1000"/>
              </a:spcBef>
              <a:spcAft>
                <a:spcPts val="0"/>
              </a:spcAft>
              <a:buClr>
                <a:srgbClr val="242424"/>
              </a:buClr>
              <a:buSzPts val="1600"/>
              <a:buFont typeface="Arial"/>
              <a:buChar char="•"/>
            </a:pPr>
            <a:r>
              <a:rPr i="0" lang="en-US" sz="1600">
                <a:solidFill>
                  <a:srgbClr val="242424"/>
                </a:solidFill>
                <a:latin typeface="Arial"/>
                <a:ea typeface="Arial"/>
                <a:cs typeface="Arial"/>
                <a:sym typeface="Arial"/>
              </a:rPr>
              <a:t>Ignore explainability:</a:t>
            </a:r>
            <a:r>
              <a:rPr b="0" i="0" lang="en-US" sz="1600">
                <a:solidFill>
                  <a:srgbClr val="242424"/>
                </a:solidFill>
                <a:latin typeface="Arial"/>
                <a:ea typeface="Arial"/>
                <a:cs typeface="Arial"/>
                <a:sym typeface="Arial"/>
              </a:rPr>
              <a:t> Ensure you address how the model's decisions can be interpreted</a:t>
            </a:r>
            <a:endParaRPr/>
          </a:p>
          <a:p>
            <a:pPr indent="-285750" lvl="0" marL="285750" rtl="0" algn="l">
              <a:lnSpc>
                <a:spcPct val="95000"/>
              </a:lnSpc>
              <a:spcBef>
                <a:spcPts val="1000"/>
              </a:spcBef>
              <a:spcAft>
                <a:spcPts val="0"/>
              </a:spcAft>
              <a:buClr>
                <a:srgbClr val="242424"/>
              </a:buClr>
              <a:buSzPts val="1600"/>
              <a:buFont typeface="Arial"/>
              <a:buChar char="•"/>
            </a:pPr>
            <a:r>
              <a:rPr i="0" lang="en-US" sz="1600">
                <a:solidFill>
                  <a:srgbClr val="242424"/>
                </a:solidFill>
                <a:latin typeface="Arial"/>
                <a:ea typeface="Arial"/>
                <a:cs typeface="Arial"/>
                <a:sym typeface="Arial"/>
              </a:rPr>
              <a:t>Skip data details:</a:t>
            </a:r>
            <a:r>
              <a:rPr b="0" i="0" lang="en-US" sz="1600">
                <a:solidFill>
                  <a:srgbClr val="242424"/>
                </a:solidFill>
                <a:latin typeface="Arial"/>
                <a:ea typeface="Arial"/>
                <a:cs typeface="Arial"/>
                <a:sym typeface="Arial"/>
              </a:rPr>
              <a:t> Provide enough information about data sources and preprocessing steps</a:t>
            </a:r>
            <a:endParaRPr/>
          </a:p>
          <a:p>
            <a:pPr indent="-285750" lvl="0" marL="285750" rtl="0" algn="l">
              <a:lnSpc>
                <a:spcPct val="95000"/>
              </a:lnSpc>
              <a:spcBef>
                <a:spcPts val="1000"/>
              </a:spcBef>
              <a:spcAft>
                <a:spcPts val="0"/>
              </a:spcAft>
              <a:buClr>
                <a:srgbClr val="242424"/>
              </a:buClr>
              <a:buSzPts val="1600"/>
              <a:buFont typeface="Arial"/>
              <a:buChar char="•"/>
            </a:pPr>
            <a:r>
              <a:rPr i="0" lang="en-US" sz="1600">
                <a:solidFill>
                  <a:srgbClr val="242424"/>
                </a:solidFill>
                <a:latin typeface="Arial"/>
                <a:ea typeface="Arial"/>
                <a:cs typeface="Arial"/>
                <a:sym typeface="Arial"/>
              </a:rPr>
              <a:t>Neglect metrics:</a:t>
            </a:r>
            <a:r>
              <a:rPr b="0" i="0" lang="en-US" sz="1600">
                <a:solidFill>
                  <a:srgbClr val="242424"/>
                </a:solidFill>
                <a:latin typeface="Arial"/>
                <a:ea typeface="Arial"/>
                <a:cs typeface="Arial"/>
                <a:sym typeface="Arial"/>
              </a:rPr>
              <a:t> Clearly define and report the metrics used to evaluate the model's performance</a:t>
            </a:r>
            <a:endParaRPr b="0" i="0" sz="1800">
              <a:solidFill>
                <a:srgbClr val="242424"/>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2"/>
          <p:cNvSpPr txBox="1"/>
          <p:nvPr>
            <p:ph type="ctrTitle"/>
          </p:nvPr>
        </p:nvSpPr>
        <p:spPr>
          <a:xfrm>
            <a:off x="604838" y="2758439"/>
            <a:ext cx="5465762" cy="2280285"/>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2068"/>
              </a:buClr>
              <a:buSzPts val="4000"/>
              <a:buFont typeface="Arial"/>
              <a:buNone/>
            </a:pPr>
            <a:r>
              <a:rPr lang="en-US"/>
              <a:t>All the Best!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ovartis | Reimagining Medicine">
  <a:themeElements>
    <a:clrScheme name="Novartis RM">
      <a:dk1>
        <a:srgbClr val="000000"/>
      </a:dk1>
      <a:lt1>
        <a:srgbClr val="FFFFFF"/>
      </a:lt1>
      <a:dk2>
        <a:srgbClr val="002068"/>
      </a:dk2>
      <a:lt2>
        <a:srgbClr val="FFFFFF"/>
      </a:lt2>
      <a:accent1>
        <a:srgbClr val="002068"/>
      </a:accent1>
      <a:accent2>
        <a:srgbClr val="FF585D"/>
      </a:accent2>
      <a:accent3>
        <a:srgbClr val="FFC100"/>
      </a:accent3>
      <a:accent4>
        <a:srgbClr val="A7A8AA"/>
      </a:accent4>
      <a:accent5>
        <a:srgbClr val="D0D0D0"/>
      </a:accent5>
      <a:accent6>
        <a:srgbClr val="0460A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