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68" r:id="rId8"/>
    <p:sldId id="259" r:id="rId9"/>
    <p:sldId id="269" r:id="rId10"/>
    <p:sldId id="260" r:id="rId11"/>
    <p:sldId id="263" r:id="rId12"/>
    <p:sldId id="261" r:id="rId13"/>
    <p:sldId id="26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6" autoAdjust="0"/>
  </p:normalViewPr>
  <p:slideViewPr>
    <p:cSldViewPr>
      <p:cViewPr varScale="1">
        <p:scale>
          <a:sx n="99" d="100"/>
          <a:sy n="99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F10AA-8811-44A1-BAB2-EE42ACC687F2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5CA1F8E9-2E46-473B-B468-980CCD6B8F13}">
      <dgm:prSet phldrT="[Text]"/>
      <dgm:spPr>
        <a:solidFill>
          <a:srgbClr val="92D050"/>
        </a:solidFill>
      </dgm:spPr>
      <dgm:t>
        <a:bodyPr/>
        <a:lstStyle/>
        <a:p>
          <a:r>
            <a:rPr lang="sv-SE" dirty="0" err="1" smtClean="0"/>
            <a:t>IPlayEngine</a:t>
          </a:r>
          <a:endParaRPr lang="sv-SE" dirty="0"/>
        </a:p>
      </dgm:t>
    </dgm:pt>
    <dgm:pt modelId="{8680A5DE-9CAB-4FBF-8E65-AA705C4DD26A}" type="parTrans" cxnId="{7012CE0A-80F5-4BF9-A2D4-9C2BD191C515}">
      <dgm:prSet/>
      <dgm:spPr/>
      <dgm:t>
        <a:bodyPr/>
        <a:lstStyle/>
        <a:p>
          <a:endParaRPr lang="sv-SE"/>
        </a:p>
      </dgm:t>
    </dgm:pt>
    <dgm:pt modelId="{FBBA76D2-31E9-4CCA-A2BE-B0823EFD0364}" type="sibTrans" cxnId="{7012CE0A-80F5-4BF9-A2D4-9C2BD191C515}">
      <dgm:prSet/>
      <dgm:spPr/>
      <dgm:t>
        <a:bodyPr/>
        <a:lstStyle/>
        <a:p>
          <a:endParaRPr lang="sv-SE"/>
        </a:p>
      </dgm:t>
    </dgm:pt>
    <dgm:pt modelId="{5B92F848-9E90-4B95-A843-41D758EC9496}">
      <dgm:prSet phldrT="[Text]"/>
      <dgm:spPr/>
      <dgm:t>
        <a:bodyPr/>
        <a:lstStyle/>
        <a:p>
          <a:r>
            <a:rPr lang="sv-SE" dirty="0" err="1" smtClean="0"/>
            <a:t>Grooveshark</a:t>
          </a:r>
          <a:endParaRPr lang="sv-SE" dirty="0"/>
        </a:p>
      </dgm:t>
    </dgm:pt>
    <dgm:pt modelId="{04570F26-2FE2-4826-9802-4EF756786CAB}" type="parTrans" cxnId="{4D133B9F-3A1D-41FB-809B-554FC4386089}">
      <dgm:prSet/>
      <dgm:spPr/>
      <dgm:t>
        <a:bodyPr/>
        <a:lstStyle/>
        <a:p>
          <a:endParaRPr lang="sv-SE"/>
        </a:p>
      </dgm:t>
    </dgm:pt>
    <dgm:pt modelId="{5C935CD4-531D-4852-897A-DD6A8EE06E08}" type="sibTrans" cxnId="{4D133B9F-3A1D-41FB-809B-554FC4386089}">
      <dgm:prSet/>
      <dgm:spPr/>
      <dgm:t>
        <a:bodyPr/>
        <a:lstStyle/>
        <a:p>
          <a:endParaRPr lang="sv-SE"/>
        </a:p>
      </dgm:t>
    </dgm:pt>
    <dgm:pt modelId="{9E471E3F-EC51-4E0C-9B00-014EAF9AC0B0}">
      <dgm:prSet phldrT="[Text]"/>
      <dgm:spPr/>
      <dgm:t>
        <a:bodyPr/>
        <a:lstStyle/>
        <a:p>
          <a:r>
            <a:rPr lang="sv-SE" dirty="0" err="1" smtClean="0"/>
            <a:t>Youtube</a:t>
          </a:r>
          <a:endParaRPr lang="sv-SE" dirty="0"/>
        </a:p>
      </dgm:t>
    </dgm:pt>
    <dgm:pt modelId="{FD2AF79D-27A9-4127-87AB-6FDC6076558B}" type="parTrans" cxnId="{1285041C-ECD7-413F-A731-A90D515F67D5}">
      <dgm:prSet/>
      <dgm:spPr/>
      <dgm:t>
        <a:bodyPr/>
        <a:lstStyle/>
        <a:p>
          <a:endParaRPr lang="sv-SE"/>
        </a:p>
      </dgm:t>
    </dgm:pt>
    <dgm:pt modelId="{79F8E01D-2BFB-4826-B0D1-A4BE826C7383}" type="sibTrans" cxnId="{1285041C-ECD7-413F-A731-A90D515F67D5}">
      <dgm:prSet/>
      <dgm:spPr/>
      <dgm:t>
        <a:bodyPr/>
        <a:lstStyle/>
        <a:p>
          <a:endParaRPr lang="sv-SE"/>
        </a:p>
      </dgm:t>
    </dgm:pt>
    <dgm:pt modelId="{0628048A-CFE5-4093-A1C2-8C835534DF46}">
      <dgm:prSet phldrT="[Text]"/>
      <dgm:spPr/>
      <dgm:t>
        <a:bodyPr/>
        <a:lstStyle/>
        <a:p>
          <a:r>
            <a:rPr lang="sv-SE" dirty="0" err="1" smtClean="0"/>
            <a:t>Spotify</a:t>
          </a:r>
          <a:endParaRPr lang="sv-SE" dirty="0"/>
        </a:p>
      </dgm:t>
    </dgm:pt>
    <dgm:pt modelId="{9256928D-859F-4C53-AE4A-B9DAB0834A77}" type="parTrans" cxnId="{350A98B7-49F4-44BE-A2AC-6790CB82665B}">
      <dgm:prSet/>
      <dgm:spPr/>
      <dgm:t>
        <a:bodyPr/>
        <a:lstStyle/>
        <a:p>
          <a:endParaRPr lang="sv-SE"/>
        </a:p>
      </dgm:t>
    </dgm:pt>
    <dgm:pt modelId="{DD47D08D-495B-468F-B512-A0516C97AB2F}" type="sibTrans" cxnId="{350A98B7-49F4-44BE-A2AC-6790CB82665B}">
      <dgm:prSet/>
      <dgm:spPr/>
      <dgm:t>
        <a:bodyPr/>
        <a:lstStyle/>
        <a:p>
          <a:endParaRPr lang="sv-SE"/>
        </a:p>
      </dgm:t>
    </dgm:pt>
    <dgm:pt modelId="{722E5394-B44A-4ACC-B143-F6BAFB837021}" type="pres">
      <dgm:prSet presAssocID="{971F10AA-8811-44A1-BAB2-EE42ACC687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DF709D-732B-461D-8A21-092C7AE23268}" type="pres">
      <dgm:prSet presAssocID="{5CA1F8E9-2E46-473B-B468-980CCD6B8F13}" presName="centerShape" presStyleLbl="node0" presStyleIdx="0" presStyleCnt="1"/>
      <dgm:spPr/>
      <dgm:t>
        <a:bodyPr/>
        <a:lstStyle/>
        <a:p>
          <a:endParaRPr lang="sv-SE"/>
        </a:p>
      </dgm:t>
    </dgm:pt>
    <dgm:pt modelId="{0C496F2C-AD2C-48A7-8529-9A1DE83CA017}" type="pres">
      <dgm:prSet presAssocID="{04570F26-2FE2-4826-9802-4EF756786CAB}" presName="parTrans" presStyleLbl="bgSibTrans2D1" presStyleIdx="0" presStyleCnt="3"/>
      <dgm:spPr/>
    </dgm:pt>
    <dgm:pt modelId="{564B4FFD-E785-4217-8BFF-01B92E992FCD}" type="pres">
      <dgm:prSet presAssocID="{5B92F848-9E90-4B95-A843-41D758EC94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731EDC51-5666-4060-BBC5-A979DDB2E0C4}" type="pres">
      <dgm:prSet presAssocID="{FD2AF79D-27A9-4127-87AB-6FDC6076558B}" presName="parTrans" presStyleLbl="bgSibTrans2D1" presStyleIdx="1" presStyleCnt="3"/>
      <dgm:spPr/>
    </dgm:pt>
    <dgm:pt modelId="{895FEBAD-CFF4-488C-9B47-28435ECEAC48}" type="pres">
      <dgm:prSet presAssocID="{9E471E3F-EC51-4E0C-9B00-014EAF9AC0B0}" presName="node" presStyleLbl="node1" presStyleIdx="1" presStyleCnt="3">
        <dgm:presLayoutVars>
          <dgm:bulletEnabled val="1"/>
        </dgm:presLayoutVars>
      </dgm:prSet>
      <dgm:spPr/>
    </dgm:pt>
    <dgm:pt modelId="{D31879CE-B413-4506-A2B0-0BAAF71BA7BD}" type="pres">
      <dgm:prSet presAssocID="{9256928D-859F-4C53-AE4A-B9DAB0834A77}" presName="parTrans" presStyleLbl="bgSibTrans2D1" presStyleIdx="2" presStyleCnt="3"/>
      <dgm:spPr/>
    </dgm:pt>
    <dgm:pt modelId="{045AD241-BBEC-410F-A17C-3C74148A68C3}" type="pres">
      <dgm:prSet presAssocID="{0628048A-CFE5-4093-A1C2-8C835534DF46}" presName="node" presStyleLbl="node1" presStyleIdx="2" presStyleCnt="3">
        <dgm:presLayoutVars>
          <dgm:bulletEnabled val="1"/>
        </dgm:presLayoutVars>
      </dgm:prSet>
      <dgm:spPr/>
    </dgm:pt>
  </dgm:ptLst>
  <dgm:cxnLst>
    <dgm:cxn modelId="{C78165E1-A5C4-4EDC-B719-87D5C5C1030F}" type="presOf" srcId="{FD2AF79D-27A9-4127-87AB-6FDC6076558B}" destId="{731EDC51-5666-4060-BBC5-A979DDB2E0C4}" srcOrd="0" destOrd="0" presId="urn:microsoft.com/office/officeart/2005/8/layout/radial4"/>
    <dgm:cxn modelId="{CA316178-C6F2-4A57-A872-E050E3B674EE}" type="presOf" srcId="{5CA1F8E9-2E46-473B-B468-980CCD6B8F13}" destId="{33DF709D-732B-461D-8A21-092C7AE23268}" srcOrd="0" destOrd="0" presId="urn:microsoft.com/office/officeart/2005/8/layout/radial4"/>
    <dgm:cxn modelId="{1540C63F-7F65-4E17-A4A7-8D331E863EC5}" type="presOf" srcId="{9256928D-859F-4C53-AE4A-B9DAB0834A77}" destId="{D31879CE-B413-4506-A2B0-0BAAF71BA7BD}" srcOrd="0" destOrd="0" presId="urn:microsoft.com/office/officeart/2005/8/layout/radial4"/>
    <dgm:cxn modelId="{4D133B9F-3A1D-41FB-809B-554FC4386089}" srcId="{5CA1F8E9-2E46-473B-B468-980CCD6B8F13}" destId="{5B92F848-9E90-4B95-A843-41D758EC9496}" srcOrd="0" destOrd="0" parTransId="{04570F26-2FE2-4826-9802-4EF756786CAB}" sibTransId="{5C935CD4-531D-4852-897A-DD6A8EE06E08}"/>
    <dgm:cxn modelId="{2E657AEA-E77F-442E-800F-2401EC0893B9}" type="presOf" srcId="{04570F26-2FE2-4826-9802-4EF756786CAB}" destId="{0C496F2C-AD2C-48A7-8529-9A1DE83CA017}" srcOrd="0" destOrd="0" presId="urn:microsoft.com/office/officeart/2005/8/layout/radial4"/>
    <dgm:cxn modelId="{AC43BDE3-03D0-407D-B8CD-637972F62D37}" type="presOf" srcId="{0628048A-CFE5-4093-A1C2-8C835534DF46}" destId="{045AD241-BBEC-410F-A17C-3C74148A68C3}" srcOrd="0" destOrd="0" presId="urn:microsoft.com/office/officeart/2005/8/layout/radial4"/>
    <dgm:cxn modelId="{8085F9A0-A3D5-41CD-B0F6-C6EA9E896559}" type="presOf" srcId="{971F10AA-8811-44A1-BAB2-EE42ACC687F2}" destId="{722E5394-B44A-4ACC-B143-F6BAFB837021}" srcOrd="0" destOrd="0" presId="urn:microsoft.com/office/officeart/2005/8/layout/radial4"/>
    <dgm:cxn modelId="{7012CE0A-80F5-4BF9-A2D4-9C2BD191C515}" srcId="{971F10AA-8811-44A1-BAB2-EE42ACC687F2}" destId="{5CA1F8E9-2E46-473B-B468-980CCD6B8F13}" srcOrd="0" destOrd="0" parTransId="{8680A5DE-9CAB-4FBF-8E65-AA705C4DD26A}" sibTransId="{FBBA76D2-31E9-4CCA-A2BE-B0823EFD0364}"/>
    <dgm:cxn modelId="{33F8CA52-DCC7-4636-A773-0663F01AFF0F}" type="presOf" srcId="{5B92F848-9E90-4B95-A843-41D758EC9496}" destId="{564B4FFD-E785-4217-8BFF-01B92E992FCD}" srcOrd="0" destOrd="0" presId="urn:microsoft.com/office/officeart/2005/8/layout/radial4"/>
    <dgm:cxn modelId="{9612C854-9599-47DD-B445-DFDD61DFCC7A}" type="presOf" srcId="{9E471E3F-EC51-4E0C-9B00-014EAF9AC0B0}" destId="{895FEBAD-CFF4-488C-9B47-28435ECEAC48}" srcOrd="0" destOrd="0" presId="urn:microsoft.com/office/officeart/2005/8/layout/radial4"/>
    <dgm:cxn modelId="{350A98B7-49F4-44BE-A2AC-6790CB82665B}" srcId="{5CA1F8E9-2E46-473B-B468-980CCD6B8F13}" destId="{0628048A-CFE5-4093-A1C2-8C835534DF46}" srcOrd="2" destOrd="0" parTransId="{9256928D-859F-4C53-AE4A-B9DAB0834A77}" sibTransId="{DD47D08D-495B-468F-B512-A0516C97AB2F}"/>
    <dgm:cxn modelId="{1285041C-ECD7-413F-A731-A90D515F67D5}" srcId="{5CA1F8E9-2E46-473B-B468-980CCD6B8F13}" destId="{9E471E3F-EC51-4E0C-9B00-014EAF9AC0B0}" srcOrd="1" destOrd="0" parTransId="{FD2AF79D-27A9-4127-87AB-6FDC6076558B}" sibTransId="{79F8E01D-2BFB-4826-B0D1-A4BE826C7383}"/>
    <dgm:cxn modelId="{E7FF4BBF-5B69-4ED7-896A-E32DC6C93D55}" type="presParOf" srcId="{722E5394-B44A-4ACC-B143-F6BAFB837021}" destId="{33DF709D-732B-461D-8A21-092C7AE23268}" srcOrd="0" destOrd="0" presId="urn:microsoft.com/office/officeart/2005/8/layout/radial4"/>
    <dgm:cxn modelId="{7D2CDFAE-9B1A-4799-994F-B18F71287AD2}" type="presParOf" srcId="{722E5394-B44A-4ACC-B143-F6BAFB837021}" destId="{0C496F2C-AD2C-48A7-8529-9A1DE83CA017}" srcOrd="1" destOrd="0" presId="urn:microsoft.com/office/officeart/2005/8/layout/radial4"/>
    <dgm:cxn modelId="{3A1069C2-28B0-4987-992B-104AC3C81C39}" type="presParOf" srcId="{722E5394-B44A-4ACC-B143-F6BAFB837021}" destId="{564B4FFD-E785-4217-8BFF-01B92E992FCD}" srcOrd="2" destOrd="0" presId="urn:microsoft.com/office/officeart/2005/8/layout/radial4"/>
    <dgm:cxn modelId="{9CBD30E9-05A0-4E66-91EC-E293265C375C}" type="presParOf" srcId="{722E5394-B44A-4ACC-B143-F6BAFB837021}" destId="{731EDC51-5666-4060-BBC5-A979DDB2E0C4}" srcOrd="3" destOrd="0" presId="urn:microsoft.com/office/officeart/2005/8/layout/radial4"/>
    <dgm:cxn modelId="{083AE8EE-AEB7-4609-8B40-8D5129EA0DE2}" type="presParOf" srcId="{722E5394-B44A-4ACC-B143-F6BAFB837021}" destId="{895FEBAD-CFF4-488C-9B47-28435ECEAC48}" srcOrd="4" destOrd="0" presId="urn:microsoft.com/office/officeart/2005/8/layout/radial4"/>
    <dgm:cxn modelId="{C6924FBF-57FF-414A-857E-294C6E8AC389}" type="presParOf" srcId="{722E5394-B44A-4ACC-B143-F6BAFB837021}" destId="{D31879CE-B413-4506-A2B0-0BAAF71BA7BD}" srcOrd="5" destOrd="0" presId="urn:microsoft.com/office/officeart/2005/8/layout/radial4"/>
    <dgm:cxn modelId="{98EAED64-0311-41A2-9AB6-95A5BB836AF0}" type="presParOf" srcId="{722E5394-B44A-4ACC-B143-F6BAFB837021}" destId="{045AD241-BBEC-410F-A17C-3C74148A68C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DF709D-732B-461D-8A21-092C7AE23268}">
      <dsp:nvSpPr>
        <dsp:cNvPr id="0" name=""/>
        <dsp:cNvSpPr/>
      </dsp:nvSpPr>
      <dsp:spPr>
        <a:xfrm>
          <a:off x="2155507" y="2277603"/>
          <a:ext cx="1784985" cy="1784985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700" kern="1200" dirty="0" err="1" smtClean="0"/>
            <a:t>IPlayEngine</a:t>
          </a:r>
          <a:endParaRPr lang="sv-SE" sz="1700" kern="1200" dirty="0"/>
        </a:p>
      </dsp:txBody>
      <dsp:txXfrm>
        <a:off x="2155507" y="2277603"/>
        <a:ext cx="1784985" cy="1784985"/>
      </dsp:txXfrm>
    </dsp:sp>
    <dsp:sp modelId="{0C496F2C-AD2C-48A7-8529-9A1DE83CA017}">
      <dsp:nvSpPr>
        <dsp:cNvPr id="0" name=""/>
        <dsp:cNvSpPr/>
      </dsp:nvSpPr>
      <dsp:spPr>
        <a:xfrm rot="12900000">
          <a:off x="871449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B4FFD-E785-4217-8BFF-01B92E992FCD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900" kern="1200" dirty="0" err="1" smtClean="0"/>
            <a:t>Grooveshark</a:t>
          </a:r>
          <a:endParaRPr lang="sv-SE" sz="1900" kern="1200" dirty="0"/>
        </a:p>
      </dsp:txBody>
      <dsp:txXfrm>
        <a:off x="160123" y="1063372"/>
        <a:ext cx="1695735" cy="1356588"/>
      </dsp:txXfrm>
    </dsp:sp>
    <dsp:sp modelId="{731EDC51-5666-4060-BBC5-A979DDB2E0C4}">
      <dsp:nvSpPr>
        <dsp:cNvPr id="0" name=""/>
        <dsp:cNvSpPr/>
      </dsp:nvSpPr>
      <dsp:spPr>
        <a:xfrm rot="16200000">
          <a:off x="2292993" y="1180352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5FEBAD-CFF4-488C-9B47-28435ECEAC48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900" kern="1200" dirty="0" err="1" smtClean="0"/>
            <a:t>Youtube</a:t>
          </a:r>
          <a:endParaRPr lang="sv-SE" sz="1900" kern="1200" dirty="0"/>
        </a:p>
      </dsp:txBody>
      <dsp:txXfrm>
        <a:off x="2200132" y="1411"/>
        <a:ext cx="1695735" cy="1356588"/>
      </dsp:txXfrm>
    </dsp:sp>
    <dsp:sp modelId="{D31879CE-B413-4506-A2B0-0BAAF71BA7BD}">
      <dsp:nvSpPr>
        <dsp:cNvPr id="0" name=""/>
        <dsp:cNvSpPr/>
      </dsp:nvSpPr>
      <dsp:spPr>
        <a:xfrm rot="19500000">
          <a:off x="3714536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AD241-BBEC-410F-A17C-3C74148A68C3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900" kern="1200" dirty="0" err="1" smtClean="0"/>
            <a:t>Spotify</a:t>
          </a:r>
          <a:endParaRPr lang="sv-SE" sz="1900" kern="1200" dirty="0"/>
        </a:p>
      </dsp:txBody>
      <dsp:txXfrm>
        <a:off x="4240140" y="1063372"/>
        <a:ext cx="1695735" cy="135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ätvinklig triangel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7" name="Underrubrik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grpSp>
        <p:nvGrpSpPr>
          <p:cNvPr id="2" name="Grup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ihandsfigu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ihandsfigu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ihandsfigu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ak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latshållare fö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19" name="Platshållare för sidfo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Platshållare för bild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V-form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-form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Jämförels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8" name="Frihandsfigu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ihandsfigu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ätvinklig triangel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ak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form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-form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andsfigu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ihandsfigu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ätvinklig triangel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ak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latshållare för rubrik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0" name="Platshållare för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04B84C-8E53-4038-BEA2-9E2BF314FC18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22" name="Platshållare för sidfo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00959C-1C9B-4880-92FC-5DF644E88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logo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20888"/>
            <a:ext cx="9144000" cy="1926076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5292080" y="443711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 Preview Conference slide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IPlayEngine</a:t>
            </a:r>
            <a:r>
              <a:rPr lang="en-US" dirty="0" smtClean="0"/>
              <a:t> model can be compared with the Windows Media Player’s </a:t>
            </a:r>
            <a:r>
              <a:rPr lang="en-US" dirty="0" err="1" smtClean="0"/>
              <a:t>plugin</a:t>
            </a:r>
            <a:r>
              <a:rPr lang="en-US" dirty="0" smtClean="0"/>
              <a:t> system. But there is several important </a:t>
            </a:r>
            <a:r>
              <a:rPr lang="en-US" dirty="0" err="1" smtClean="0"/>
              <a:t>diffrences</a:t>
            </a:r>
            <a:r>
              <a:rPr lang="en-US" dirty="0" smtClean="0"/>
              <a:t>. The WMP </a:t>
            </a:r>
            <a:r>
              <a:rPr lang="en-US" dirty="0" err="1" smtClean="0"/>
              <a:t>plugin</a:t>
            </a:r>
            <a:r>
              <a:rPr lang="en-US" dirty="0" smtClean="0"/>
              <a:t> architecture is hard to develop with, as you have to deal with unmanaged code. The second bad thing is that the API not will make the storage universal.</a:t>
            </a:r>
          </a:p>
          <a:p>
            <a:r>
              <a:rPr lang="en-US" dirty="0" smtClean="0"/>
              <a:t>A COM component or web browser can easy be the thing that joins a existing service into </a:t>
            </a:r>
            <a:r>
              <a:rPr lang="en-US" dirty="0" err="1" smtClean="0"/>
              <a:t>MediaChrome</a:t>
            </a:r>
            <a:r>
              <a:rPr lang="en-US" dirty="0" smtClean="0"/>
              <a:t> manager.</a:t>
            </a:r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Easy development of new service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a song not longer are playable, as the MP3 are removed, the associated service is down or put in a playlist, it will not longer have a absolute query. Instead it uses a universal query like this:</a:t>
            </a:r>
          </a:p>
          <a:p>
            <a:r>
              <a:rPr lang="en-US" dirty="0" smtClean="0"/>
              <a:t>Music</a:t>
            </a:r>
            <a:r>
              <a:rPr lang="en-US" dirty="0" smtClean="0"/>
              <a:t>://t/Artist/Title</a:t>
            </a:r>
            <a:endParaRPr lang="en-US" dirty="0" smtClean="0"/>
          </a:p>
          <a:p>
            <a:r>
              <a:rPr lang="en-US" dirty="0" smtClean="0"/>
              <a:t>When the user chose the media file, the program will parse the query and iterate through all installed engines in </a:t>
            </a:r>
            <a:r>
              <a:rPr lang="en-US" dirty="0" err="1" smtClean="0"/>
              <a:t>MediaChrome</a:t>
            </a:r>
            <a:r>
              <a:rPr lang="en-US" dirty="0" smtClean="0"/>
              <a:t> and check if the provider can find a track with the similar metadata. If so, the song will be get a new pointer, according to the service requirements but if it are in a playlist, it will not change the entry but play it from the trusted source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MediaChrome</a:t>
            </a:r>
            <a:r>
              <a:rPr lang="en-US" dirty="0" smtClean="0"/>
              <a:t> uses </a:t>
            </a:r>
            <a:r>
              <a:rPr lang="en-US" dirty="0" err="1" smtClean="0"/>
              <a:t>SQLite</a:t>
            </a:r>
            <a:r>
              <a:rPr lang="en-US" dirty="0" smtClean="0"/>
              <a:t>, a much popular, small-scaled and open source database engine. This means that the database will be portable among devices.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database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song will have a default pointer to a particular service or location of the hard driver. The pointer is a simple string, which begins with a namespace which identifies the sources. The query is like this for a mp3 file (mp3 </a:t>
            </a:r>
            <a:r>
              <a:rPr lang="en-US" dirty="0" err="1" smtClean="0"/>
              <a:t>plugin</a:t>
            </a:r>
            <a:r>
              <a:rPr lang="en-US" dirty="0" smtClean="0"/>
              <a:t> namespace)</a:t>
            </a:r>
          </a:p>
          <a:p>
            <a:r>
              <a:rPr lang="en-US" dirty="0" smtClean="0"/>
              <a:t>Mp3:C:\myfile.mp3</a:t>
            </a:r>
          </a:p>
          <a:p>
            <a:endParaRPr lang="en-US" dirty="0" smtClean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pointers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today comes from many sources, both local and global. </a:t>
            </a:r>
          </a:p>
          <a:p>
            <a:r>
              <a:rPr lang="en-US" dirty="0" err="1" smtClean="0"/>
              <a:t>Organising</a:t>
            </a:r>
            <a:r>
              <a:rPr lang="en-US" dirty="0" smtClean="0"/>
              <a:t> all favorites from various sources can be ineffective and hassle, </a:t>
            </a:r>
            <a:r>
              <a:rPr lang="en-US" dirty="0" err="1" smtClean="0"/>
              <a:t>eg</a:t>
            </a:r>
            <a:r>
              <a:rPr lang="en-US" dirty="0" smtClean="0"/>
              <a:t>. Playlists on </a:t>
            </a:r>
            <a:r>
              <a:rPr lang="en-US" dirty="0" err="1" smtClean="0"/>
              <a:t>youtube</a:t>
            </a:r>
            <a:r>
              <a:rPr lang="en-US" dirty="0" smtClean="0"/>
              <a:t>, </a:t>
            </a:r>
            <a:r>
              <a:rPr lang="en-US" dirty="0" err="1" smtClean="0"/>
              <a:t>Spotify</a:t>
            </a:r>
            <a:r>
              <a:rPr lang="en-US" dirty="0" smtClean="0"/>
              <a:t>, WMP or whatever.</a:t>
            </a:r>
          </a:p>
          <a:p>
            <a:r>
              <a:rPr lang="en-US" dirty="0" smtClean="0"/>
              <a:t>The growing popularity of </a:t>
            </a:r>
            <a:r>
              <a:rPr lang="en-US" dirty="0" err="1" smtClean="0"/>
              <a:t>Spotify</a:t>
            </a:r>
            <a:r>
              <a:rPr lang="en-US" dirty="0" smtClean="0"/>
              <a:t> and their URI solution is cool but what happens if the service is abandoned or similar?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behind </a:t>
            </a:r>
            <a:r>
              <a:rPr lang="en-US" dirty="0" err="1" smtClean="0"/>
              <a:t>MediaChrome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MediaChrome</a:t>
            </a:r>
            <a:r>
              <a:rPr lang="en-US" dirty="0" smtClean="0"/>
              <a:t> introduces a new system in music managing. The best concepts from </a:t>
            </a:r>
            <a:r>
              <a:rPr lang="en-US" dirty="0" err="1" smtClean="0"/>
              <a:t>Spotify</a:t>
            </a:r>
            <a:r>
              <a:rPr lang="en-US" dirty="0" smtClean="0"/>
              <a:t> and other music system are joined into a new system which will be universal and not bound to a particular service.</a:t>
            </a:r>
          </a:p>
          <a:p>
            <a:r>
              <a:rPr lang="en-US" dirty="0" smtClean="0"/>
              <a:t>The key goal of </a:t>
            </a:r>
            <a:r>
              <a:rPr lang="en-US" dirty="0" err="1" smtClean="0"/>
              <a:t>MediaChrome</a:t>
            </a:r>
            <a:r>
              <a:rPr lang="en-US" dirty="0" smtClean="0"/>
              <a:t> is abstraction. </a:t>
            </a:r>
            <a:r>
              <a:rPr lang="en-US" dirty="0" err="1" smtClean="0"/>
              <a:t>MediaChrome</a:t>
            </a:r>
            <a:r>
              <a:rPr lang="en-US" dirty="0" smtClean="0"/>
              <a:t> will use a query system which will match the point to all available service.</a:t>
            </a:r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MediaChrome</a:t>
            </a:r>
            <a:r>
              <a:rPr lang="en-US" dirty="0" smtClean="0"/>
              <a:t> introduces universal media and music management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abstract </a:t>
            </a:r>
            <a:r>
              <a:rPr lang="sv-SE" dirty="0" err="1" smtClean="0"/>
              <a:t>music</a:t>
            </a:r>
            <a:r>
              <a:rPr lang="sv-SE" dirty="0" smtClean="0"/>
              <a:t> adress</a:t>
            </a:r>
            <a:endParaRPr lang="sv-SE" dirty="0"/>
          </a:p>
        </p:txBody>
      </p:sp>
      <p:sp>
        <p:nvSpPr>
          <p:cNvPr id="4" name="Ellips 3"/>
          <p:cNvSpPr/>
          <p:nvPr/>
        </p:nvSpPr>
        <p:spPr>
          <a:xfrm>
            <a:off x="1043608" y="2852936"/>
            <a:ext cx="2304256" cy="100811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Abstract </a:t>
            </a:r>
            <a:r>
              <a:rPr lang="sv-SE" dirty="0" err="1" smtClean="0"/>
              <a:t>track</a:t>
            </a:r>
            <a:r>
              <a:rPr lang="sv-SE" dirty="0" smtClean="0"/>
              <a:t> </a:t>
            </a:r>
            <a:r>
              <a:rPr lang="sv-SE" dirty="0" err="1" smtClean="0"/>
              <a:t>address</a:t>
            </a:r>
            <a:endParaRPr lang="sv-SE" dirty="0"/>
          </a:p>
        </p:txBody>
      </p:sp>
      <p:sp>
        <p:nvSpPr>
          <p:cNvPr id="5" name="Höger 4"/>
          <p:cNvSpPr/>
          <p:nvPr/>
        </p:nvSpPr>
        <p:spPr>
          <a:xfrm rot="18900000">
            <a:off x="4083607" y="2472554"/>
            <a:ext cx="792088" cy="57606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Höger 5"/>
          <p:cNvSpPr/>
          <p:nvPr/>
        </p:nvSpPr>
        <p:spPr>
          <a:xfrm rot="2700000">
            <a:off x="4011599" y="3768699"/>
            <a:ext cx="792088" cy="57606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4860032" y="1628800"/>
            <a:ext cx="2304256" cy="100811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Service 1</a:t>
            </a:r>
          </a:p>
          <a:p>
            <a:pPr algn="ctr"/>
            <a:r>
              <a:rPr lang="sv-SE" dirty="0" err="1" smtClean="0"/>
              <a:t>Spotify</a:t>
            </a:r>
            <a:endParaRPr lang="sv-SE" dirty="0"/>
          </a:p>
        </p:txBody>
      </p:sp>
      <p:sp>
        <p:nvSpPr>
          <p:cNvPr id="9" name="Ellips 8"/>
          <p:cNvSpPr/>
          <p:nvPr/>
        </p:nvSpPr>
        <p:spPr>
          <a:xfrm>
            <a:off x="4860032" y="4005064"/>
            <a:ext cx="2304256" cy="100811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Grooveshark</a:t>
            </a:r>
            <a:endParaRPr lang="sv-SE" dirty="0"/>
          </a:p>
        </p:txBody>
      </p:sp>
      <p:cxnSp>
        <p:nvCxnSpPr>
          <p:cNvPr id="12" name="Rak 11"/>
          <p:cNvCxnSpPr/>
          <p:nvPr/>
        </p:nvCxnSpPr>
        <p:spPr>
          <a:xfrm rot="5400000">
            <a:off x="1691680" y="3429000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änsterböjd 12"/>
          <p:cNvSpPr/>
          <p:nvPr/>
        </p:nvSpPr>
        <p:spPr>
          <a:xfrm rot="5400000">
            <a:off x="3491880" y="4005064"/>
            <a:ext cx="1080120" cy="38164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Uttryckssymbol 13"/>
          <p:cNvSpPr/>
          <p:nvPr/>
        </p:nvSpPr>
        <p:spPr>
          <a:xfrm>
            <a:off x="899592" y="4437112"/>
            <a:ext cx="648072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/>
          <p:cNvSpPr/>
          <p:nvPr/>
        </p:nvSpPr>
        <p:spPr>
          <a:xfrm>
            <a:off x="1619672" y="4437112"/>
            <a:ext cx="2117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v-SE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Music</a:t>
            </a:r>
            <a:endParaRPr lang="sv-SE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abstract </a:t>
            </a:r>
            <a:r>
              <a:rPr lang="sv-SE" dirty="0" err="1" smtClean="0"/>
              <a:t>music</a:t>
            </a:r>
            <a:r>
              <a:rPr lang="sv-SE" dirty="0" smtClean="0"/>
              <a:t> </a:t>
            </a:r>
            <a:r>
              <a:rPr lang="sv-SE" dirty="0" err="1" smtClean="0"/>
              <a:t>addressing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043608" y="1844824"/>
            <a:ext cx="1224136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Request</a:t>
            </a:r>
            <a:r>
              <a:rPr lang="sv-SE" dirty="0" smtClean="0"/>
              <a:t> Song</a:t>
            </a:r>
            <a:endParaRPr lang="sv-SE" dirty="0"/>
          </a:p>
        </p:txBody>
      </p:sp>
      <p:sp>
        <p:nvSpPr>
          <p:cNvPr id="5" name="Ned 4"/>
          <p:cNvSpPr/>
          <p:nvPr/>
        </p:nvSpPr>
        <p:spPr>
          <a:xfrm rot="16200000">
            <a:off x="2663788" y="1664804"/>
            <a:ext cx="792088" cy="100811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3707904" y="1628800"/>
            <a:ext cx="1008112" cy="1008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/>
              <a:t>Exists</a:t>
            </a:r>
            <a:r>
              <a:rPr lang="sv-SE" sz="1100" dirty="0" smtClean="0"/>
              <a:t> on default service</a:t>
            </a:r>
            <a:endParaRPr lang="sv-SE" sz="1100" dirty="0"/>
          </a:p>
        </p:txBody>
      </p:sp>
      <p:sp>
        <p:nvSpPr>
          <p:cNvPr id="10" name="Ned 9"/>
          <p:cNvSpPr/>
          <p:nvPr/>
        </p:nvSpPr>
        <p:spPr>
          <a:xfrm>
            <a:off x="3707904" y="2780928"/>
            <a:ext cx="936104" cy="100811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/>
              <a:t>Yes</a:t>
            </a:r>
            <a:endParaRPr lang="sv-SE" sz="1100" dirty="0"/>
          </a:p>
        </p:txBody>
      </p:sp>
      <p:sp>
        <p:nvSpPr>
          <p:cNvPr id="11" name="Rektangel 10"/>
          <p:cNvSpPr/>
          <p:nvPr/>
        </p:nvSpPr>
        <p:spPr>
          <a:xfrm>
            <a:off x="3491880" y="3861048"/>
            <a:ext cx="1440160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/>
              <a:t>Call</a:t>
            </a:r>
            <a:r>
              <a:rPr lang="sv-SE" sz="1100" dirty="0" smtClean="0"/>
              <a:t> the service </a:t>
            </a:r>
            <a:r>
              <a:rPr lang="sv-SE" sz="1100" dirty="0" err="1" smtClean="0"/>
              <a:t>handler</a:t>
            </a:r>
            <a:r>
              <a:rPr lang="sv-SE" sz="1100" dirty="0" smtClean="0"/>
              <a:t> and play the </a:t>
            </a:r>
            <a:r>
              <a:rPr lang="sv-SE" sz="1100" dirty="0" err="1" smtClean="0"/>
              <a:t>song</a:t>
            </a:r>
            <a:endParaRPr lang="sv-SE" sz="1100" dirty="0"/>
          </a:p>
        </p:txBody>
      </p:sp>
      <p:sp>
        <p:nvSpPr>
          <p:cNvPr id="12" name="Ellips 11"/>
          <p:cNvSpPr/>
          <p:nvPr/>
        </p:nvSpPr>
        <p:spPr>
          <a:xfrm>
            <a:off x="3995936" y="5805264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Höger 13"/>
          <p:cNvSpPr/>
          <p:nvPr/>
        </p:nvSpPr>
        <p:spPr>
          <a:xfrm>
            <a:off x="4860032" y="1844824"/>
            <a:ext cx="936104" cy="57606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Ned 14"/>
          <p:cNvSpPr/>
          <p:nvPr/>
        </p:nvSpPr>
        <p:spPr>
          <a:xfrm>
            <a:off x="3707904" y="4725144"/>
            <a:ext cx="936104" cy="100811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/>
              <a:t>Yes</a:t>
            </a:r>
            <a:endParaRPr lang="sv-SE" sz="1100" dirty="0"/>
          </a:p>
        </p:txBody>
      </p:sp>
      <p:sp>
        <p:nvSpPr>
          <p:cNvPr id="17" name="Rektangel 16"/>
          <p:cNvSpPr/>
          <p:nvPr/>
        </p:nvSpPr>
        <p:spPr>
          <a:xfrm>
            <a:off x="6228184" y="1772816"/>
            <a:ext cx="2592288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Find</a:t>
            </a:r>
            <a:r>
              <a:rPr lang="sv-SE" dirty="0" smtClean="0"/>
              <a:t> on </a:t>
            </a:r>
            <a:r>
              <a:rPr lang="sv-SE" dirty="0" err="1" smtClean="0"/>
              <a:t>other</a:t>
            </a:r>
            <a:r>
              <a:rPr lang="sv-SE" dirty="0" smtClean="0"/>
              <a:t> service 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goal of </a:t>
            </a:r>
            <a:r>
              <a:rPr lang="en-US" dirty="0" err="1" smtClean="0"/>
              <a:t>MusicChrome</a:t>
            </a:r>
            <a:r>
              <a:rPr lang="en-US" dirty="0" smtClean="0"/>
              <a:t>: Music Chrome keeps apart of the user’s aspect of music </a:t>
            </a:r>
            <a:r>
              <a:rPr lang="en-US" dirty="0" err="1" smtClean="0"/>
              <a:t>catalouge</a:t>
            </a:r>
            <a:r>
              <a:rPr lang="en-US" dirty="0" smtClean="0"/>
              <a:t> and the service </a:t>
            </a:r>
            <a:r>
              <a:rPr lang="en-US" dirty="0" err="1" smtClean="0"/>
              <a:t>cataloge</a:t>
            </a:r>
            <a:r>
              <a:rPr lang="en-US" dirty="0" smtClean="0"/>
              <a:t>. This means that the user will always keep a own list of favorites and the app will locate the source to enjoy the content.</a:t>
            </a:r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 apart the user </a:t>
            </a:r>
            <a:r>
              <a:rPr lang="en-US" dirty="0" err="1" smtClean="0"/>
              <a:t>catalouge</a:t>
            </a:r>
            <a:r>
              <a:rPr lang="en-US" dirty="0" smtClean="0"/>
              <a:t> and the music services!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If</a:t>
            </a:r>
            <a:r>
              <a:rPr lang="sv-SE" dirty="0" smtClean="0"/>
              <a:t> no default service is </a:t>
            </a:r>
            <a:r>
              <a:rPr lang="sv-SE" dirty="0" err="1" smtClean="0"/>
              <a:t>attached</a:t>
            </a:r>
            <a:r>
              <a:rPr lang="sv-SE" dirty="0" smtClean="0"/>
              <a:t> or the </a:t>
            </a:r>
            <a:r>
              <a:rPr lang="sv-SE" dirty="0" err="1" smtClean="0"/>
              <a:t>song</a:t>
            </a:r>
            <a:r>
              <a:rPr lang="sv-SE" dirty="0" smtClean="0"/>
              <a:t> </a:t>
            </a:r>
            <a:r>
              <a:rPr lang="sv-SE" dirty="0" err="1" smtClean="0"/>
              <a:t>wasn’t</a:t>
            </a:r>
            <a:r>
              <a:rPr lang="sv-SE" dirty="0" smtClean="0"/>
              <a:t> </a:t>
            </a:r>
            <a:r>
              <a:rPr lang="sv-SE" dirty="0" err="1" smtClean="0"/>
              <a:t>found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2339752" y="2780928"/>
            <a:ext cx="2016224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</a:rPr>
              <a:t>Ask the service to </a:t>
            </a:r>
            <a:r>
              <a:rPr lang="sv-SE" dirty="0" err="1" smtClean="0">
                <a:solidFill>
                  <a:sysClr val="windowText" lastClr="000000"/>
                </a:solidFill>
              </a:rPr>
              <a:t>find</a:t>
            </a:r>
            <a:r>
              <a:rPr lang="sv-SE" dirty="0" smtClean="0">
                <a:solidFill>
                  <a:sysClr val="windowText" lastClr="000000"/>
                </a:solidFill>
              </a:rPr>
              <a:t> the </a:t>
            </a:r>
            <a:r>
              <a:rPr lang="sv-SE" dirty="0" err="1" smtClean="0">
                <a:solidFill>
                  <a:sysClr val="windowText" lastClr="000000"/>
                </a:solidFill>
              </a:rPr>
              <a:t>song</a:t>
            </a:r>
            <a:endParaRPr lang="sv-SE" dirty="0">
              <a:solidFill>
                <a:sysClr val="windowText" lastClr="000000"/>
              </a:solidFill>
            </a:endParaRPr>
          </a:p>
        </p:txBody>
      </p:sp>
      <p:sp>
        <p:nvSpPr>
          <p:cNvPr id="7" name="Höger 6"/>
          <p:cNvSpPr/>
          <p:nvPr/>
        </p:nvSpPr>
        <p:spPr>
          <a:xfrm>
            <a:off x="4572000" y="3068960"/>
            <a:ext cx="1728192" cy="50405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6660232" y="2708920"/>
            <a:ext cx="2016224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</a:rPr>
              <a:t>The </a:t>
            </a:r>
            <a:r>
              <a:rPr lang="sv-SE" dirty="0" err="1" smtClean="0">
                <a:solidFill>
                  <a:sysClr val="windowText" lastClr="000000"/>
                </a:solidFill>
              </a:rPr>
              <a:t>song</a:t>
            </a:r>
            <a:r>
              <a:rPr lang="sv-SE" dirty="0" smtClean="0">
                <a:solidFill>
                  <a:sysClr val="windowText" lastClr="000000"/>
                </a:solidFill>
              </a:rPr>
              <a:t> </a:t>
            </a:r>
            <a:r>
              <a:rPr lang="sv-SE" dirty="0" err="1" smtClean="0">
                <a:solidFill>
                  <a:sysClr val="windowText" lastClr="000000"/>
                </a:solidFill>
              </a:rPr>
              <a:t>wasn’t</a:t>
            </a:r>
            <a:r>
              <a:rPr lang="sv-SE" dirty="0" smtClean="0">
                <a:solidFill>
                  <a:sysClr val="windowText" lastClr="000000"/>
                </a:solidFill>
              </a:rPr>
              <a:t> </a:t>
            </a:r>
            <a:r>
              <a:rPr lang="sv-SE" dirty="0" err="1" smtClean="0">
                <a:solidFill>
                  <a:sysClr val="windowText" lastClr="000000"/>
                </a:solidFill>
              </a:rPr>
              <a:t>found</a:t>
            </a:r>
            <a:r>
              <a:rPr lang="sv-SE" dirty="0" smtClean="0">
                <a:solidFill>
                  <a:sysClr val="windowText" lastClr="000000"/>
                </a:solidFill>
              </a:rPr>
              <a:t>, look on the </a:t>
            </a:r>
            <a:r>
              <a:rPr lang="sv-SE" dirty="0" err="1" smtClean="0">
                <a:solidFill>
                  <a:sysClr val="windowText" lastClr="000000"/>
                </a:solidFill>
              </a:rPr>
              <a:t>next</a:t>
            </a:r>
            <a:endParaRPr lang="sv-SE" dirty="0">
              <a:solidFill>
                <a:sysClr val="windowText" lastClr="000000"/>
              </a:solidFill>
            </a:endParaRPr>
          </a:p>
        </p:txBody>
      </p:sp>
      <p:sp>
        <p:nvSpPr>
          <p:cNvPr id="9" name="Höger 8"/>
          <p:cNvSpPr/>
          <p:nvPr/>
        </p:nvSpPr>
        <p:spPr>
          <a:xfrm>
            <a:off x="1187624" y="3068960"/>
            <a:ext cx="792088" cy="50405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Vänsterböjd 9"/>
          <p:cNvSpPr/>
          <p:nvPr/>
        </p:nvSpPr>
        <p:spPr>
          <a:xfrm rot="5400000" flipH="1">
            <a:off x="4535996" y="224644"/>
            <a:ext cx="936104" cy="37444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Ned 10"/>
          <p:cNvSpPr/>
          <p:nvPr/>
        </p:nvSpPr>
        <p:spPr>
          <a:xfrm>
            <a:off x="2987824" y="4005064"/>
            <a:ext cx="648072" cy="1008112"/>
          </a:xfrm>
          <a:prstGeom prst="downArrow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267744" y="5085184"/>
            <a:ext cx="2016224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ysClr val="windowText" lastClr="000000"/>
                </a:solidFill>
              </a:rPr>
              <a:t>Song </a:t>
            </a:r>
            <a:r>
              <a:rPr lang="sv-SE" sz="1400" dirty="0" err="1" smtClean="0">
                <a:solidFill>
                  <a:sysClr val="windowText" lastClr="000000"/>
                </a:solidFill>
              </a:rPr>
              <a:t>found</a:t>
            </a:r>
            <a:r>
              <a:rPr lang="sv-SE" sz="1400" dirty="0" smtClean="0">
                <a:solidFill>
                  <a:sysClr val="windowText" lastClr="000000"/>
                </a:solidFill>
              </a:rPr>
              <a:t>, </a:t>
            </a:r>
            <a:r>
              <a:rPr lang="sv-SE" sz="1400" dirty="0" err="1" smtClean="0">
                <a:solidFill>
                  <a:sysClr val="windowText" lastClr="000000"/>
                </a:solidFill>
              </a:rPr>
              <a:t>connect</a:t>
            </a:r>
            <a:r>
              <a:rPr lang="sv-SE" sz="1400" dirty="0" smtClean="0">
                <a:solidFill>
                  <a:sysClr val="windowText" lastClr="000000"/>
                </a:solidFill>
              </a:rPr>
              <a:t> to service and start play it</a:t>
            </a:r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Ned 12"/>
          <p:cNvSpPr/>
          <p:nvPr/>
        </p:nvSpPr>
        <p:spPr>
          <a:xfrm>
            <a:off x="6516216" y="4149080"/>
            <a:ext cx="648072" cy="1008112"/>
          </a:xfrm>
          <a:prstGeom prst="downArrow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7092280" y="4221088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No </a:t>
            </a:r>
            <a:r>
              <a:rPr lang="sv-SE" dirty="0" err="1" smtClean="0"/>
              <a:t>more</a:t>
            </a:r>
            <a:r>
              <a:rPr lang="sv-SE" dirty="0" smtClean="0"/>
              <a:t> service to look on.</a:t>
            </a:r>
            <a:endParaRPr lang="sv-SE" dirty="0"/>
          </a:p>
        </p:txBody>
      </p:sp>
      <p:sp>
        <p:nvSpPr>
          <p:cNvPr id="15" name="Rektangel 14"/>
          <p:cNvSpPr/>
          <p:nvPr/>
        </p:nvSpPr>
        <p:spPr>
          <a:xfrm>
            <a:off x="6588224" y="5301208"/>
            <a:ext cx="2016224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ysClr val="windowText" lastClr="000000"/>
                </a:solidFill>
              </a:rPr>
              <a:t>Tell the </a:t>
            </a:r>
            <a:r>
              <a:rPr lang="sv-SE" sz="1600" dirty="0" err="1" smtClean="0">
                <a:solidFill>
                  <a:sysClr val="windowText" lastClr="000000"/>
                </a:solidFill>
              </a:rPr>
              <a:t>user</a:t>
            </a:r>
            <a:r>
              <a:rPr lang="sv-SE" sz="1600" dirty="0" smtClean="0">
                <a:solidFill>
                  <a:sysClr val="windowText" lastClr="000000"/>
                </a:solidFill>
              </a:rPr>
              <a:t> that no service </a:t>
            </a:r>
            <a:r>
              <a:rPr lang="sv-SE" sz="1600" dirty="0" err="1" smtClean="0">
                <a:solidFill>
                  <a:sysClr val="windowText" lastClr="000000"/>
                </a:solidFill>
              </a:rPr>
              <a:t>could</a:t>
            </a:r>
            <a:r>
              <a:rPr lang="sv-SE" sz="1600" dirty="0" smtClean="0">
                <a:solidFill>
                  <a:sysClr val="windowText" lastClr="000000"/>
                </a:solidFill>
              </a:rPr>
              <a:t> play the </a:t>
            </a:r>
            <a:r>
              <a:rPr lang="sv-SE" sz="1600" dirty="0" err="1" smtClean="0">
                <a:solidFill>
                  <a:sysClr val="windowText" lastClr="000000"/>
                </a:solidFill>
              </a:rPr>
              <a:t>song</a:t>
            </a:r>
            <a:endParaRPr lang="sv-SE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5220072" y="5373216"/>
            <a:ext cx="360040" cy="36004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Höger 16"/>
          <p:cNvSpPr/>
          <p:nvPr/>
        </p:nvSpPr>
        <p:spPr>
          <a:xfrm>
            <a:off x="4355976" y="5301208"/>
            <a:ext cx="792088" cy="50405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Höger 17"/>
          <p:cNvSpPr/>
          <p:nvPr/>
        </p:nvSpPr>
        <p:spPr>
          <a:xfrm flipH="1">
            <a:off x="5652120" y="5301208"/>
            <a:ext cx="864096" cy="50405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MusicChrome</a:t>
            </a:r>
            <a:r>
              <a:rPr lang="en-US" dirty="0" smtClean="0"/>
              <a:t> is one app but </a:t>
            </a:r>
            <a:r>
              <a:rPr lang="en-US" dirty="0" err="1" smtClean="0"/>
              <a:t>introducses</a:t>
            </a:r>
            <a:r>
              <a:rPr lang="en-US" dirty="0" smtClean="0"/>
              <a:t> a engine system which allow 3</a:t>
            </a:r>
            <a:r>
              <a:rPr lang="en-US" baseline="30000" dirty="0" smtClean="0"/>
              <a:t>rd</a:t>
            </a:r>
            <a:r>
              <a:rPr lang="en-US" dirty="0" smtClean="0"/>
              <a:t>-party to integrate their own service into </a:t>
            </a:r>
            <a:r>
              <a:rPr lang="en-US" dirty="0" err="1" smtClean="0"/>
              <a:t>MusicChrome</a:t>
            </a:r>
            <a:r>
              <a:rPr lang="en-US" dirty="0" smtClean="0"/>
              <a:t>. By implementing an interface named </a:t>
            </a:r>
            <a:r>
              <a:rPr lang="en-US" dirty="0" err="1" smtClean="0"/>
              <a:t>IPlayEngine</a:t>
            </a:r>
            <a:r>
              <a:rPr lang="en-US" dirty="0" smtClean="0"/>
              <a:t> correctly, the player can behave the same independent of which service that are dealing with.</a:t>
            </a:r>
          </a:p>
          <a:p>
            <a:endParaRPr lang="en-US" dirty="0" smtClean="0"/>
          </a:p>
          <a:p>
            <a:r>
              <a:rPr lang="en-US" dirty="0" smtClean="0"/>
              <a:t> The music will then be stored within a universal </a:t>
            </a:r>
            <a:r>
              <a:rPr lang="en-US" dirty="0" err="1" smtClean="0"/>
              <a:t>adressing</a:t>
            </a:r>
            <a:r>
              <a:rPr lang="en-US" dirty="0" smtClean="0"/>
              <a:t> system, which will allow transfer among services. If a user has dragged a song from service a, the service discards, </a:t>
            </a:r>
            <a:r>
              <a:rPr lang="en-US" dirty="0" err="1" smtClean="0"/>
              <a:t>MediaChrome</a:t>
            </a:r>
            <a:r>
              <a:rPr lang="en-US" dirty="0" smtClean="0"/>
              <a:t> will automatically search among available sources for a new source for the song. This means that the user will not drop the database.</a:t>
            </a:r>
          </a:p>
          <a:p>
            <a:endParaRPr lang="en-US" dirty="0" smtClean="0"/>
          </a:p>
          <a:p>
            <a:r>
              <a:rPr lang="en-US" dirty="0" smtClean="0"/>
              <a:t>When the development goes mature, a “market” of implementations of the </a:t>
            </a:r>
            <a:r>
              <a:rPr lang="en-US" dirty="0" err="1" smtClean="0"/>
              <a:t>IPlayEngine</a:t>
            </a:r>
            <a:r>
              <a:rPr lang="en-US" dirty="0" smtClean="0"/>
              <a:t> matching existing service will be up. </a:t>
            </a:r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app, multiple sources for music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ubrik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/>
              <a:t>Service </a:t>
            </a:r>
            <a:r>
              <a:rPr lang="sv-SE" dirty="0" err="1" smtClean="0"/>
              <a:t>engine</a:t>
            </a:r>
            <a:endParaRPr lang="sv-SE" dirty="0"/>
          </a:p>
        </p:txBody>
      </p:sp>
      <p:sp>
        <p:nvSpPr>
          <p:cNvPr id="6" name="Bildtext vänster 5"/>
          <p:cNvSpPr/>
          <p:nvPr/>
        </p:nvSpPr>
        <p:spPr>
          <a:xfrm>
            <a:off x="5148064" y="4077072"/>
            <a:ext cx="3672408" cy="1512168"/>
          </a:xfrm>
          <a:prstGeom prst="leftArrowCallout">
            <a:avLst>
              <a:gd name="adj1" fmla="val 19372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ysClr val="windowText" lastClr="000000"/>
                </a:solidFill>
              </a:rPr>
              <a:t>.NET interface to </a:t>
            </a:r>
            <a:r>
              <a:rPr lang="sv-SE" sz="1400" dirty="0" err="1" smtClean="0">
                <a:solidFill>
                  <a:sysClr val="windowText" lastClr="000000"/>
                </a:solidFill>
              </a:rPr>
              <a:t>implementation</a:t>
            </a:r>
            <a:r>
              <a:rPr lang="sv-SE" sz="1400" dirty="0" smtClean="0">
                <a:solidFill>
                  <a:sysClr val="windowText" lastClr="000000"/>
                </a:solidFill>
              </a:rPr>
              <a:t>, </a:t>
            </a:r>
            <a:r>
              <a:rPr lang="sv-SE" sz="1400" dirty="0" err="1" smtClean="0">
                <a:solidFill>
                  <a:sysClr val="windowText" lastClr="000000"/>
                </a:solidFill>
              </a:rPr>
              <a:t>each</a:t>
            </a:r>
            <a:r>
              <a:rPr lang="sv-SE" sz="1400" dirty="0" smtClean="0">
                <a:solidFill>
                  <a:sysClr val="windowText" lastClr="000000"/>
                </a:solidFill>
              </a:rPr>
              <a:t> service </a:t>
            </a:r>
            <a:r>
              <a:rPr lang="sv-SE" sz="1400" dirty="0" err="1" smtClean="0">
                <a:solidFill>
                  <a:sysClr val="windowText" lastClr="000000"/>
                </a:solidFill>
              </a:rPr>
              <a:t>consists</a:t>
            </a:r>
            <a:r>
              <a:rPr lang="sv-SE" sz="1400" dirty="0" smtClean="0">
                <a:solidFill>
                  <a:sysClr val="windowText" lastClr="000000"/>
                </a:solidFill>
              </a:rPr>
              <a:t> of a </a:t>
            </a:r>
            <a:r>
              <a:rPr lang="sv-SE" sz="1400" dirty="0" err="1" smtClean="0">
                <a:solidFill>
                  <a:sysClr val="windowText" lastClr="000000"/>
                </a:solidFill>
              </a:rPr>
              <a:t>implemented</a:t>
            </a:r>
            <a:r>
              <a:rPr lang="sv-SE" sz="1400" dirty="0" smtClean="0">
                <a:solidFill>
                  <a:sysClr val="windowText" lastClr="000000"/>
                </a:solidFill>
              </a:rPr>
              <a:t> interface in a .DLL </a:t>
            </a:r>
            <a:r>
              <a:rPr lang="sv-SE" sz="1400" dirty="0" err="1" smtClean="0">
                <a:solidFill>
                  <a:sysClr val="windowText" lastClr="000000"/>
                </a:solidFill>
              </a:rPr>
              <a:t>file</a:t>
            </a:r>
            <a:endParaRPr lang="sv-SE" sz="14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alleri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720</Words>
  <Application>Microsoft Office PowerPoint</Application>
  <PresentationFormat>Bildspel på skärmen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Galleri</vt:lpstr>
      <vt:lpstr>Bild 1</vt:lpstr>
      <vt:lpstr>The idea behind MediaChrome</vt:lpstr>
      <vt:lpstr>MediaChrome introduces universal media and music management</vt:lpstr>
      <vt:lpstr>The abstract music adress</vt:lpstr>
      <vt:lpstr>The abstract music addressing</vt:lpstr>
      <vt:lpstr>Keep apart the user catalouge and the music services!</vt:lpstr>
      <vt:lpstr>If no default service is attached or the song wasn’t found</vt:lpstr>
      <vt:lpstr>One app, multiple sources for music</vt:lpstr>
      <vt:lpstr>Service engine</vt:lpstr>
      <vt:lpstr>Easy development of new service</vt:lpstr>
      <vt:lpstr>Reflection</vt:lpstr>
      <vt:lpstr>Small database</vt:lpstr>
      <vt:lpstr>Track pointers</vt:lpstr>
      <vt:lpstr>Bild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Alex</dc:creator>
  <cp:lastModifiedBy>Alexander</cp:lastModifiedBy>
  <cp:revision>21</cp:revision>
  <dcterms:created xsi:type="dcterms:W3CDTF">2010-10-31T13:19:14Z</dcterms:created>
  <dcterms:modified xsi:type="dcterms:W3CDTF">2011-02-16T13:10:05Z</dcterms:modified>
</cp:coreProperties>
</file>