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61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4" r:id="rId12"/>
    <p:sldId id="275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80" r:id="rId2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ABD275-84BB-41B6-A62B-9385847D6E6D}">
          <p14:sldIdLst>
            <p14:sldId id="256"/>
            <p14:sldId id="279"/>
            <p14:sldId id="261"/>
            <p14:sldId id="260"/>
            <p14:sldId id="262"/>
            <p14:sldId id="263"/>
            <p14:sldId id="265"/>
            <p14:sldId id="266"/>
            <p14:sldId id="267"/>
            <p14:sldId id="268"/>
            <p14:sldId id="274"/>
            <p14:sldId id="275"/>
            <p14:sldId id="269"/>
            <p14:sldId id="270"/>
            <p14:sldId id="271"/>
            <p14:sldId id="272"/>
            <p14:sldId id="273"/>
            <p14:sldId id="276"/>
            <p14:sldId id="277"/>
          </p14:sldIdLst>
        </p14:section>
        <p14:section name="Untitled Section" id="{02288EAA-1780-4366-BA2F-664560B08481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DDCC7-6687-4A16-9DC8-6049041DCB27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9634-1659-48C3-9D4A-CE545F79F42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65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79634-1659-48C3-9D4A-CE545F79F42F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85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79634-1659-48C3-9D4A-CE545F79F42F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889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79634-1659-48C3-9D4A-CE545F79F42F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889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14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716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75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14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859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935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116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22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870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24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948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7C4E9-5046-4449-BB65-18CC5B3F02BB}" type="datetimeFigureOut">
              <a:rPr lang="el-GR" smtClean="0"/>
              <a:t>27/4/2018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7C53-7F5D-4DB8-AA69-581BD4F5AB9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5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Lose Weight</a:t>
            </a:r>
            <a:br>
              <a:rPr lang="en-US" dirty="0" smtClean="0"/>
            </a:br>
            <a:r>
              <a:rPr lang="en-US" dirty="0" smtClean="0"/>
              <a:t>Console Application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736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94" y="116632"/>
            <a:ext cx="5508612" cy="115212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800" b="1" dirty="0" smtClean="0"/>
              <a:t>SUB-ADMIN</a:t>
            </a:r>
            <a:r>
              <a:rPr lang="en-US" sz="3800" dirty="0" smtClean="0"/>
              <a:t> USER MENU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02" y="2161054"/>
            <a:ext cx="3191418" cy="335617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Update 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Send progress to 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Show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Log out</a:t>
            </a:r>
          </a:p>
          <a:p>
            <a:pPr marL="0" indent="0">
              <a:buNone/>
            </a:pPr>
            <a:r>
              <a:rPr lang="en-US" sz="2000" dirty="0" smtClean="0"/>
              <a:t>Sub-Admin User Options: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dirty="0" smtClean="0">
                <a:solidFill>
                  <a:prstClr val="black"/>
                </a:solidFill>
              </a:rPr>
              <a:t>Read all messages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dirty="0" smtClean="0">
                <a:solidFill>
                  <a:prstClr val="black"/>
                </a:solidFill>
              </a:rPr>
              <a:t>Edit message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dirty="0" smtClean="0">
                <a:solidFill>
                  <a:prstClr val="black"/>
                </a:solidFill>
              </a:rPr>
              <a:t>Delete message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4168" y="1330809"/>
            <a:ext cx="1728192" cy="22322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 back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4088" y="4581128"/>
            <a:ext cx="3168352" cy="15410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Send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Show received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Show sent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Go back</a:t>
            </a:r>
            <a:endParaRPr lang="en-US" sz="20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2519872" y="1556792"/>
            <a:ext cx="3564296" cy="837386"/>
          </a:xfrm>
          <a:prstGeom prst="bentConnector3">
            <a:avLst>
              <a:gd name="adj1" fmla="val 5000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2339752" y="2760676"/>
            <a:ext cx="3024336" cy="2036476"/>
          </a:xfrm>
          <a:prstGeom prst="bentConnector3">
            <a:avLst>
              <a:gd name="adj1" fmla="val 73389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7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800" b="1" dirty="0" smtClean="0"/>
              <a:t>CLASSES DESCRIPTION</a:t>
            </a:r>
            <a:endParaRPr lang="el-GR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dirty="0" smtClean="0"/>
              <a:t>Classes with the initials “DB_” at the start of their name are the </a:t>
            </a:r>
            <a:r>
              <a:rPr lang="en-US" sz="2500" b="1" dirty="0" smtClean="0"/>
              <a:t>ONLY </a:t>
            </a:r>
            <a:r>
              <a:rPr lang="en-US" sz="2500" dirty="0" smtClean="0"/>
              <a:t>classes connected to the database. Every other class run methods through “DB_” classes.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User and BMI are classes related to all the information that the user will need to retrieve. </a:t>
            </a:r>
          </a:p>
          <a:p>
            <a:r>
              <a:rPr lang="en-US" sz="2000" dirty="0" err="1" smtClean="0"/>
              <a:t>LoginScreen</a:t>
            </a:r>
            <a:r>
              <a:rPr lang="en-US" sz="2000" dirty="0" smtClean="0"/>
              <a:t> and </a:t>
            </a:r>
            <a:r>
              <a:rPr lang="en-US" sz="2000" dirty="0" err="1" smtClean="0"/>
              <a:t>DB_LoginScreen</a:t>
            </a:r>
            <a:r>
              <a:rPr lang="en-US" sz="2000" dirty="0" smtClean="0"/>
              <a:t> are classes that run methods used in the first screen. For example, the login procedure, create account and quit.</a:t>
            </a:r>
          </a:p>
          <a:p>
            <a:r>
              <a:rPr lang="en-US" sz="2000" dirty="0" smtClean="0"/>
              <a:t>We have 5 separate classes for </a:t>
            </a:r>
            <a:r>
              <a:rPr lang="en-US" sz="2000" dirty="0" err="1" smtClean="0"/>
              <a:t>AdminMenu</a:t>
            </a:r>
            <a:r>
              <a:rPr lang="en-US" sz="2000" dirty="0" smtClean="0"/>
              <a:t>, </a:t>
            </a:r>
            <a:r>
              <a:rPr lang="en-US" sz="2000" dirty="0" err="1" smtClean="0"/>
              <a:t>EditorMenu</a:t>
            </a:r>
            <a:r>
              <a:rPr lang="en-US" sz="2000" dirty="0" smtClean="0"/>
              <a:t>, </a:t>
            </a:r>
            <a:r>
              <a:rPr lang="en-US" sz="2000" dirty="0" err="1" smtClean="0"/>
              <a:t>ReaderMenu</a:t>
            </a:r>
            <a:r>
              <a:rPr lang="en-US" sz="2000" dirty="0" smtClean="0"/>
              <a:t>, </a:t>
            </a:r>
            <a:r>
              <a:rPr lang="en-US" sz="2000" dirty="0" err="1" smtClean="0"/>
              <a:t>SubadminMenu</a:t>
            </a:r>
            <a:r>
              <a:rPr lang="en-US" sz="2000" dirty="0" smtClean="0"/>
              <a:t>, </a:t>
            </a:r>
            <a:r>
              <a:rPr lang="en-US" sz="2000" dirty="0" err="1" smtClean="0"/>
              <a:t>UserMenu</a:t>
            </a:r>
            <a:r>
              <a:rPr lang="en-US" sz="2000" dirty="0" smtClean="0"/>
              <a:t>. In each class are running all the methods as shown above in the specified menus. When we have  connection to DB so as to update the entries, </a:t>
            </a:r>
            <a:r>
              <a:rPr lang="en-US" sz="2000" dirty="0" err="1" smtClean="0"/>
              <a:t>DB_AdminMenu</a:t>
            </a:r>
            <a:r>
              <a:rPr lang="en-US" sz="2000" dirty="0" smtClean="0"/>
              <a:t> and </a:t>
            </a:r>
            <a:r>
              <a:rPr lang="en-US" sz="2000" dirty="0" err="1" smtClean="0"/>
              <a:t>DB_UserMenu</a:t>
            </a:r>
            <a:r>
              <a:rPr lang="en-US" sz="2000" dirty="0" smtClean="0"/>
              <a:t> run the appropriate methods.</a:t>
            </a:r>
          </a:p>
          <a:p>
            <a:r>
              <a:rPr lang="en-US" sz="2000" dirty="0" err="1" smtClean="0"/>
              <a:t>MainApplication</a:t>
            </a:r>
            <a:r>
              <a:rPr lang="en-US" sz="2000" dirty="0" smtClean="0"/>
              <a:t> is the MAIN class.</a:t>
            </a:r>
          </a:p>
          <a:p>
            <a:r>
              <a:rPr lang="en-US" sz="2000" dirty="0" smtClean="0"/>
              <a:t>Database is totally built through Java code.</a:t>
            </a:r>
          </a:p>
          <a:p>
            <a:r>
              <a:rPr lang="en-US" sz="2000" dirty="0" smtClean="0"/>
              <a:t>Role class only has the 5 roles mentioned above.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FileInfo</a:t>
            </a:r>
            <a:r>
              <a:rPr lang="en-US" sz="2000" dirty="0" smtClean="0"/>
              <a:t> class contains the message information we need to store in a file. Mailbox runs everything related to messages.</a:t>
            </a:r>
          </a:p>
        </p:txBody>
      </p:sp>
    </p:spTree>
    <p:extLst>
      <p:ext uri="{BB962C8B-B14F-4D97-AF65-F5344CB8AC3E}">
        <p14:creationId xmlns:p14="http://schemas.microsoft.com/office/powerpoint/2010/main" val="22891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800" b="1" dirty="0" smtClean="0"/>
              <a:t>FILE AND MESSAGES DETAILS</a:t>
            </a:r>
            <a:endParaRPr lang="el-GR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When a user is deleted, all the message he/she received and sent will be deleted too.</a:t>
            </a:r>
          </a:p>
          <a:p>
            <a:r>
              <a:rPr lang="en-US" sz="2500" dirty="0" smtClean="0"/>
              <a:t>Messages stored in files are only the ones that the users sent. </a:t>
            </a:r>
          </a:p>
          <a:p>
            <a:r>
              <a:rPr lang="en-US" sz="2500" dirty="0" smtClean="0"/>
              <a:t>Messages that Admin or another role user edited are NOT stored. </a:t>
            </a:r>
          </a:p>
          <a:p>
            <a:r>
              <a:rPr lang="en-US" sz="2500" dirty="0" smtClean="0"/>
              <a:t>Every user has the ability to send to other users their personal profile. This information is also NOT stored into the file. </a:t>
            </a:r>
          </a:p>
          <a:p>
            <a:r>
              <a:rPr lang="en-US" sz="2500" dirty="0" smtClean="0"/>
              <a:t>If a message is deleted it doesn’t affect the file. The file only backs up the messages.</a:t>
            </a:r>
          </a:p>
          <a:p>
            <a:r>
              <a:rPr lang="en-US" sz="2500" dirty="0" smtClean="0"/>
              <a:t>Messagge.txt is stored in the bin folder.</a:t>
            </a:r>
          </a:p>
        </p:txBody>
      </p:sp>
    </p:spTree>
    <p:extLst>
      <p:ext uri="{BB962C8B-B14F-4D97-AF65-F5344CB8AC3E}">
        <p14:creationId xmlns:p14="http://schemas.microsoft.com/office/powerpoint/2010/main" val="2143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r>
              <a:rPr lang="en-US" b="1" u="sng" dirty="0" smtClean="0"/>
              <a:t>DATABASE BUILD-UP</a:t>
            </a:r>
            <a:endParaRPr lang="el-GR" b="1" u="sng" dirty="0"/>
          </a:p>
        </p:txBody>
      </p:sp>
    </p:spTree>
    <p:extLst>
      <p:ext uri="{BB962C8B-B14F-4D97-AF65-F5344CB8AC3E}">
        <p14:creationId xmlns:p14="http://schemas.microsoft.com/office/powerpoint/2010/main" val="165768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 smtClean="0"/>
              <a:t>Database tables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Bmi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Role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64779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 smtClean="0"/>
              <a:t>FIELDS OF </a:t>
            </a:r>
            <a:r>
              <a:rPr lang="en-US" sz="3800" b="1" dirty="0" smtClean="0"/>
              <a:t>USER</a:t>
            </a:r>
            <a:r>
              <a:rPr lang="en-US" sz="3800" dirty="0" smtClean="0"/>
              <a:t> TABLE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userID</a:t>
            </a:r>
            <a:r>
              <a:rPr lang="en-US" sz="2000" dirty="0" smtClean="0"/>
              <a:t> (primary key)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username (unique)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isLocked</a:t>
            </a:r>
            <a:r>
              <a:rPr lang="en-US" sz="2000" dirty="0" smtClean="0"/>
              <a:t> (default: 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Attempts (default: 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roleID</a:t>
            </a:r>
            <a:r>
              <a:rPr lang="en-US" sz="2000" dirty="0" smtClean="0"/>
              <a:t> (foreign key </a:t>
            </a:r>
            <a:r>
              <a:rPr lang="en-US" sz="2000" dirty="0" err="1" smtClean="0"/>
              <a:t>role.roleID</a:t>
            </a:r>
            <a:r>
              <a:rPr lang="en-US" sz="2000" dirty="0" smtClean="0"/>
              <a:t> on update: No action, On Delete: Restrict)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bmiID</a:t>
            </a:r>
            <a:r>
              <a:rPr lang="en-US" sz="2000" dirty="0" smtClean="0"/>
              <a:t> (foreign key </a:t>
            </a:r>
            <a:r>
              <a:rPr lang="en-US" sz="2000" dirty="0" err="1" smtClean="0"/>
              <a:t>bmi.bmiID</a:t>
            </a:r>
            <a:r>
              <a:rPr lang="en-US" sz="2000" dirty="0" smtClean="0"/>
              <a:t> on update: No action, On Delete: Cascade)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3744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 smtClean="0"/>
              <a:t>FIELDS OF </a:t>
            </a:r>
            <a:r>
              <a:rPr lang="en-US" sz="3800" b="1" dirty="0" smtClean="0"/>
              <a:t>BMI</a:t>
            </a:r>
            <a:r>
              <a:rPr lang="en-US" sz="3800" dirty="0" smtClean="0"/>
              <a:t> TABLE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bmiID</a:t>
            </a:r>
            <a:r>
              <a:rPr lang="en-US" sz="2800" dirty="0" smtClean="0"/>
              <a:t> (primary key)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Gender ([M]ale/[F]</a:t>
            </a:r>
            <a:r>
              <a:rPr lang="en-US" sz="2800" dirty="0" err="1" smtClean="0"/>
              <a:t>emale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err="1" smtClean="0"/>
              <a:t>bmi</a:t>
            </a:r>
            <a:r>
              <a:rPr lang="en-US" sz="2500" dirty="0" smtClean="0"/>
              <a:t> (calculated through java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classification (calculated through java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err="1" smtClean="0"/>
              <a:t>bmr</a:t>
            </a:r>
            <a:r>
              <a:rPr lang="en-US" sz="2500" dirty="0" smtClean="0"/>
              <a:t> (calculated through java code)</a:t>
            </a:r>
          </a:p>
        </p:txBody>
      </p:sp>
    </p:spTree>
    <p:extLst>
      <p:ext uri="{BB962C8B-B14F-4D97-AF65-F5344CB8AC3E}">
        <p14:creationId xmlns:p14="http://schemas.microsoft.com/office/powerpoint/2010/main" val="35194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 smtClean="0"/>
              <a:t>FIELDS OF </a:t>
            </a:r>
            <a:r>
              <a:rPr lang="en-US" sz="3800" b="1" dirty="0" smtClean="0"/>
              <a:t>ROLE</a:t>
            </a:r>
            <a:r>
              <a:rPr lang="en-US" sz="3800" dirty="0" smtClean="0"/>
              <a:t> TABLE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roleID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roleName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084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 smtClean="0"/>
              <a:t>FIELDS OF </a:t>
            </a:r>
            <a:r>
              <a:rPr lang="en-US" sz="3800" b="1" dirty="0" smtClean="0"/>
              <a:t>MESSAGE </a:t>
            </a:r>
            <a:r>
              <a:rPr lang="en-US" sz="3800" dirty="0" smtClean="0"/>
              <a:t>TABLE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messageID</a:t>
            </a:r>
            <a:r>
              <a:rPr lang="en-US" sz="2000" dirty="0" smtClean="0"/>
              <a:t> (primary key)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dateSubmission</a:t>
            </a:r>
            <a:r>
              <a:rPr lang="en-US" sz="2000" dirty="0" smtClean="0"/>
              <a:t> (preview : </a:t>
            </a:r>
            <a:r>
              <a:rPr lang="el-GR" sz="2000" dirty="0" smtClean="0"/>
              <a:t>2018-04-24 00:36:25</a:t>
            </a:r>
            <a:r>
              <a:rPr lang="en-US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senderID</a:t>
            </a:r>
            <a:r>
              <a:rPr lang="en-US" sz="2000" dirty="0"/>
              <a:t> </a:t>
            </a:r>
            <a:r>
              <a:rPr lang="en-US" sz="2000" dirty="0" smtClean="0"/>
              <a:t>(foreign key </a:t>
            </a:r>
            <a:r>
              <a:rPr lang="en-US" sz="2000" dirty="0" err="1" smtClean="0"/>
              <a:t>userID</a:t>
            </a:r>
            <a:r>
              <a:rPr lang="en-US" sz="2000" dirty="0" smtClean="0"/>
              <a:t> on update: No action, On Delete: Cascade)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receiverID</a:t>
            </a:r>
            <a:r>
              <a:rPr lang="en-US" sz="2000" dirty="0" smtClean="0"/>
              <a:t> (foreign key </a:t>
            </a:r>
            <a:r>
              <a:rPr lang="en-US" sz="2000" dirty="0" err="1" smtClean="0"/>
              <a:t>userID</a:t>
            </a:r>
            <a:r>
              <a:rPr lang="en-US" sz="2000" dirty="0" smtClean="0"/>
              <a:t> on update: No action, On Delete: Cascade)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messageData</a:t>
            </a:r>
            <a:r>
              <a:rPr lang="en-US" sz="2000" dirty="0" smtClean="0"/>
              <a:t> (&lt;=250 characters)</a:t>
            </a:r>
          </a:p>
        </p:txBody>
      </p:sp>
    </p:spTree>
    <p:extLst>
      <p:ext uri="{BB962C8B-B14F-4D97-AF65-F5344CB8AC3E}">
        <p14:creationId xmlns:p14="http://schemas.microsoft.com/office/powerpoint/2010/main" val="28717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 smtClean="0"/>
              <a:t>DELETE USER IN DATABASE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In order to delete a user, you need to look for the </a:t>
            </a:r>
            <a:r>
              <a:rPr lang="en-US" sz="2500" dirty="0" err="1" smtClean="0"/>
              <a:t>userID</a:t>
            </a:r>
            <a:r>
              <a:rPr lang="en-US" sz="2500" dirty="0" smtClean="0"/>
              <a:t> you want to delete and delete the corresponding </a:t>
            </a:r>
            <a:r>
              <a:rPr lang="en-US" sz="2500" dirty="0" err="1" smtClean="0"/>
              <a:t>bmiID</a:t>
            </a:r>
            <a:r>
              <a:rPr lang="en-US" sz="2500" dirty="0" smtClean="0"/>
              <a:t> (=</a:t>
            </a:r>
            <a:r>
              <a:rPr lang="en-US" sz="2500" dirty="0" err="1" smtClean="0"/>
              <a:t>userID</a:t>
            </a:r>
            <a:r>
              <a:rPr lang="en-US" sz="2500" dirty="0" smtClean="0"/>
              <a:t>) instead. The database works as below: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Delete </a:t>
            </a:r>
            <a:r>
              <a:rPr lang="en-US" sz="2500" dirty="0" err="1" smtClean="0"/>
              <a:t>bmiID</a:t>
            </a:r>
            <a:r>
              <a:rPr lang="en-US" sz="2500" dirty="0" smtClean="0"/>
              <a:t> </a:t>
            </a:r>
            <a:r>
              <a:rPr lang="en-US" sz="2500" dirty="0" smtClean="0">
                <a:sym typeface="Wingdings" pitchFamily="2" charset="2"/>
              </a:rPr>
              <a:t> deletes user entry  deletes messages that the user either received or sent.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177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Application description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/>
              <a:t>This application was built in order for users to find their BMI*, classification and BMR* meters. This is possible if they insert their username, password, weight, height, age</a:t>
            </a:r>
            <a:r>
              <a:rPr lang="en-US" sz="2500" dirty="0"/>
              <a:t> </a:t>
            </a:r>
            <a:r>
              <a:rPr lang="en-US" sz="2500" dirty="0" smtClean="0"/>
              <a:t>and gender to the application. </a:t>
            </a:r>
          </a:p>
          <a:p>
            <a:pPr marL="0" indent="0">
              <a:buNone/>
            </a:pPr>
            <a:r>
              <a:rPr lang="en-US" sz="2500" dirty="0" smtClean="0"/>
              <a:t>Afterwards, a profile is created and the user has the ability to exchange information (such as weight, height, age, gender, BMI, classification and BMR) with other users.</a:t>
            </a:r>
          </a:p>
          <a:p>
            <a:pPr marL="0" indent="0">
              <a:buNone/>
            </a:pPr>
            <a:r>
              <a:rPr lang="en-US" sz="2500" dirty="0" smtClean="0"/>
              <a:t>They have the ability to type a message of up to 250 characters in length to any user that exists in the database.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*BMI=Body Mass Index</a:t>
            </a:r>
          </a:p>
          <a:p>
            <a:pPr marL="0" indent="0">
              <a:buNone/>
            </a:pPr>
            <a:r>
              <a:rPr lang="en-US" sz="2500" dirty="0" smtClean="0"/>
              <a:t>*BMR=Basal Metabolic Rate</a:t>
            </a:r>
          </a:p>
        </p:txBody>
      </p:sp>
    </p:spTree>
    <p:extLst>
      <p:ext uri="{BB962C8B-B14F-4D97-AF65-F5344CB8AC3E}">
        <p14:creationId xmlns:p14="http://schemas.microsoft.com/office/powerpoint/2010/main" val="91491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dirty="0" smtClean="0"/>
              <a:t>IMPORTED USERS IN DATABASE</a:t>
            </a:r>
            <a:endParaRPr lang="el-GR" sz="3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935559"/>
              </p:ext>
            </p:extLst>
          </p:nvPr>
        </p:nvGraphicFramePr>
        <p:xfrm>
          <a:off x="457200" y="1600200"/>
          <a:ext cx="8229599" cy="1854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userID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isLocked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attempts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roleID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bmiID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aDmI3$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user1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123456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user2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123456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123456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16424"/>
            <a:ext cx="8229600" cy="2620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b="1" dirty="0" smtClean="0"/>
              <a:t>attempts=</a:t>
            </a:r>
            <a:r>
              <a:rPr lang="en-US" sz="2500" dirty="0" smtClean="0"/>
              <a:t> user has 3 chances to type the correct password.</a:t>
            </a:r>
          </a:p>
          <a:p>
            <a:pPr marL="0" indent="0">
              <a:buFont typeface="Arial" pitchFamily="34" charset="0"/>
              <a:buNone/>
            </a:pPr>
            <a:r>
              <a:rPr lang="en-US" sz="2500" b="1" dirty="0" err="1" smtClean="0"/>
              <a:t>isLocked</a:t>
            </a:r>
            <a:r>
              <a:rPr lang="en-US" sz="2500" b="1" dirty="0" smtClean="0"/>
              <a:t>=</a:t>
            </a:r>
            <a:r>
              <a:rPr lang="en-US" sz="2500" dirty="0" smtClean="0"/>
              <a:t> has only two values, 0 and 1. 0 is considered false and 1 is considered true. After 3 failed attempts the user is blocked until the admin unlocks him/her.</a:t>
            </a:r>
          </a:p>
          <a:p>
            <a:pPr marL="0" indent="0">
              <a:buFont typeface="Arial" pitchFamily="34" charset="0"/>
              <a:buNone/>
            </a:pPr>
            <a:r>
              <a:rPr lang="en-US" sz="2500" b="1" dirty="0" err="1" smtClean="0"/>
              <a:t>roleID</a:t>
            </a:r>
            <a:r>
              <a:rPr lang="en-US" sz="2500" b="1" dirty="0" smtClean="0"/>
              <a:t>=</a:t>
            </a:r>
            <a:r>
              <a:rPr lang="en-US" sz="2500" dirty="0" smtClean="0"/>
              <a:t> 1 is for admin </a:t>
            </a:r>
            <a:r>
              <a:rPr lang="en-US" sz="2500" smtClean="0"/>
              <a:t>and 5 </a:t>
            </a:r>
            <a:r>
              <a:rPr lang="en-US" sz="2500" dirty="0" smtClean="0"/>
              <a:t>is for standard user.</a:t>
            </a:r>
          </a:p>
          <a:p>
            <a:pPr marL="0" indent="0">
              <a:buFont typeface="Arial" pitchFamily="34" charset="0"/>
              <a:buNone/>
            </a:pPr>
            <a:r>
              <a:rPr lang="en-US" sz="2500" b="1" dirty="0" err="1" smtClean="0"/>
              <a:t>bmiID</a:t>
            </a:r>
            <a:r>
              <a:rPr lang="en-US" sz="2500" b="1" dirty="0" smtClean="0"/>
              <a:t>=</a:t>
            </a:r>
            <a:r>
              <a:rPr lang="en-US" sz="2500" dirty="0" smtClean="0"/>
              <a:t> Corresponding </a:t>
            </a:r>
            <a:r>
              <a:rPr lang="en-US" sz="2500" dirty="0" err="1" smtClean="0"/>
              <a:t>bmi</a:t>
            </a:r>
            <a:r>
              <a:rPr lang="en-US" sz="2500" dirty="0" smtClean="0"/>
              <a:t> to each user shown in </a:t>
            </a:r>
            <a:r>
              <a:rPr lang="en-US" sz="2500" dirty="0" err="1" smtClean="0"/>
              <a:t>bmi</a:t>
            </a:r>
            <a:r>
              <a:rPr lang="en-US" sz="2500" dirty="0" smtClean="0"/>
              <a:t> table.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216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800" b="1" dirty="0" smtClean="0"/>
              <a:t>5 role users </a:t>
            </a:r>
            <a:r>
              <a:rPr lang="en-US" sz="3800" dirty="0" smtClean="0"/>
              <a:t>are available in the database </a:t>
            </a:r>
            <a:br>
              <a:rPr lang="en-US" sz="3800" dirty="0" smtClean="0"/>
            </a:br>
            <a:r>
              <a:rPr lang="en-US" sz="3800" dirty="0" smtClean="0"/>
              <a:t>in the following order: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Reader (view messages)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Editor (view-edit messages)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SubAdmin</a:t>
            </a:r>
            <a:r>
              <a:rPr lang="en-US" sz="2800" dirty="0" smtClean="0"/>
              <a:t> (view-edit-delete messages)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Standard user</a:t>
            </a:r>
            <a:endParaRPr lang="el-GR" sz="2500" dirty="0"/>
          </a:p>
        </p:txBody>
      </p:sp>
    </p:spTree>
    <p:extLst>
      <p:ext uri="{BB962C8B-B14F-4D97-AF65-F5344CB8AC3E}">
        <p14:creationId xmlns:p14="http://schemas.microsoft.com/office/powerpoint/2010/main" val="35971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800" b="1" dirty="0" smtClean="0"/>
              <a:t>ADMIN PROPERTIES</a:t>
            </a:r>
            <a:endParaRPr lang="el-GR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Admin is unique. No-one else can assume this role, it is already inserted in the database</a:t>
            </a:r>
          </a:p>
          <a:p>
            <a:r>
              <a:rPr lang="en-US" sz="2500" dirty="0" smtClean="0"/>
              <a:t>Admin cannot change their username</a:t>
            </a:r>
          </a:p>
          <a:p>
            <a:r>
              <a:rPr lang="en-US" sz="2500" dirty="0" smtClean="0"/>
              <a:t>They can change their password (aDmI3$)</a:t>
            </a:r>
          </a:p>
          <a:p>
            <a:r>
              <a:rPr lang="en-US" sz="2500" dirty="0" smtClean="0"/>
              <a:t>They can unlock a user and assign a user’s password to “0000”</a:t>
            </a:r>
            <a:endParaRPr lang="en-US" sz="2500" dirty="0"/>
          </a:p>
          <a:p>
            <a:r>
              <a:rPr lang="en-US" sz="2500" dirty="0" smtClean="0"/>
              <a:t>They can view, edit and delete messages</a:t>
            </a:r>
            <a:endParaRPr lang="en-US" sz="2500" dirty="0"/>
          </a:p>
          <a:p>
            <a:r>
              <a:rPr lang="en-US" sz="2500" dirty="0" smtClean="0"/>
              <a:t>They can create a user</a:t>
            </a:r>
            <a:endParaRPr lang="en-US" sz="2500" dirty="0"/>
          </a:p>
          <a:p>
            <a:r>
              <a:rPr lang="en-US" sz="2500" dirty="0" smtClean="0"/>
              <a:t>They can delete a user</a:t>
            </a:r>
            <a:endParaRPr lang="en-US" sz="2500" dirty="0"/>
          </a:p>
          <a:p>
            <a:r>
              <a:rPr lang="en-US" sz="2500" dirty="0" smtClean="0"/>
              <a:t>They can update  the username and password of a user</a:t>
            </a:r>
            <a:endParaRPr lang="el-GR" sz="2500" dirty="0"/>
          </a:p>
        </p:txBody>
      </p:sp>
    </p:spTree>
    <p:extLst>
      <p:ext uri="{BB962C8B-B14F-4D97-AF65-F5344CB8AC3E}">
        <p14:creationId xmlns:p14="http://schemas.microsoft.com/office/powerpoint/2010/main" val="36457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800" dirty="0" smtClean="0"/>
              <a:t>LOGIN SCREEN MENU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Quit</a:t>
            </a:r>
            <a:endParaRPr lang="en-US" sz="2500" dirty="0"/>
          </a:p>
          <a:p>
            <a:pPr marL="514350" indent="-514350">
              <a:buFont typeface="+mj-lt"/>
              <a:buAutoNum type="arabicPeriod"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Creating an account is easy by following the steps that the program suggests in order to build your very own personal profile.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After logging in, the login menu is different according to the user’s role.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679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/>
          </p:cNvSpPr>
          <p:nvPr/>
        </p:nvSpPr>
        <p:spPr>
          <a:xfrm>
            <a:off x="1817694" y="116632"/>
            <a:ext cx="5508612" cy="11521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ADMIN</a:t>
            </a:r>
            <a:r>
              <a:rPr lang="en-US" sz="3800" dirty="0" smtClean="0"/>
              <a:t> USER MENU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933658"/>
            <a:ext cx="2625790" cy="156247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Unlock passwords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Modify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Modify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Log out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95936" y="1556792"/>
            <a:ext cx="2448272" cy="18009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View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Edit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Delete </a:t>
            </a:r>
            <a:r>
              <a:rPr lang="en-US" sz="2000" dirty="0" smtClean="0"/>
              <a:t>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Send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 </a:t>
            </a:r>
            <a:r>
              <a:rPr lang="en-US" sz="2000" dirty="0" smtClean="0"/>
              <a:t>back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180" y="3616146"/>
            <a:ext cx="2007785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Create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Delete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Update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Assign role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 back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804248" y="3319264"/>
            <a:ext cx="1872208" cy="1176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Username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 back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6804248" y="4797152"/>
            <a:ext cx="1872208" cy="1508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Sub-Admin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 back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3203936" y="1768094"/>
            <a:ext cx="792000" cy="1349714"/>
          </a:xfrm>
          <a:prstGeom prst="bentConnector3">
            <a:avLst>
              <a:gd name="adj1" fmla="val 47247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2735896" y="3839244"/>
            <a:ext cx="1480284" cy="39575"/>
          </a:xfrm>
          <a:prstGeom prst="bentConnector3">
            <a:avLst>
              <a:gd name="adj1" fmla="val 5000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flipV="1">
            <a:off x="6120248" y="3524282"/>
            <a:ext cx="684000" cy="1055346"/>
          </a:xfrm>
          <a:prstGeom prst="bentConnector3">
            <a:avLst>
              <a:gd name="adj1" fmla="val 5000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6012160" y="4939668"/>
            <a:ext cx="792088" cy="70508"/>
          </a:xfrm>
          <a:prstGeom prst="bentConnector3">
            <a:avLst>
              <a:gd name="adj1" fmla="val 5000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94" y="116632"/>
            <a:ext cx="5508612" cy="115212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800" b="1" dirty="0" smtClean="0"/>
              <a:t>STANDARD</a:t>
            </a:r>
            <a:r>
              <a:rPr lang="en-US" sz="3800" dirty="0" smtClean="0"/>
              <a:t> USER MENU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03" y="2161055"/>
            <a:ext cx="3168352" cy="191601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Update 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Send progress to 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Show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Log out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4168" y="1330809"/>
            <a:ext cx="1728192" cy="22322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 back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4088" y="4581128"/>
            <a:ext cx="3096344" cy="15410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Send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Show received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Show sent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Go back</a:t>
            </a:r>
            <a:endParaRPr lang="en-US" sz="20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2519872" y="1556792"/>
            <a:ext cx="3564296" cy="837386"/>
          </a:xfrm>
          <a:prstGeom prst="bentConnector3">
            <a:avLst>
              <a:gd name="adj1" fmla="val 5000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2339752" y="2760676"/>
            <a:ext cx="3024336" cy="2036476"/>
          </a:xfrm>
          <a:prstGeom prst="bentConnector3">
            <a:avLst>
              <a:gd name="adj1" fmla="val 73389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1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94" y="116632"/>
            <a:ext cx="5508612" cy="115212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800" b="1" dirty="0" smtClean="0"/>
              <a:t>READER</a:t>
            </a:r>
            <a:r>
              <a:rPr lang="en-US" sz="3800" dirty="0" smtClean="0"/>
              <a:t> USER MENU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03" y="2161055"/>
            <a:ext cx="3168352" cy="26642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Update 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Send progress to 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Show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Log out</a:t>
            </a:r>
          </a:p>
          <a:p>
            <a:pPr marL="0" indent="0">
              <a:buNone/>
            </a:pPr>
            <a:r>
              <a:rPr lang="en-US" sz="2000" dirty="0" smtClean="0"/>
              <a:t>Reader User Options: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dirty="0" smtClean="0">
                <a:solidFill>
                  <a:prstClr val="black"/>
                </a:solidFill>
              </a:rPr>
              <a:t>Read all messages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4168" y="1330809"/>
            <a:ext cx="1728192" cy="22322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 back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4088" y="4581128"/>
            <a:ext cx="3096344" cy="15410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Send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Show received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Show sent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Go back</a:t>
            </a:r>
            <a:endParaRPr lang="en-US" sz="20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2519872" y="1556792"/>
            <a:ext cx="3564296" cy="837386"/>
          </a:xfrm>
          <a:prstGeom prst="bentConnector3">
            <a:avLst>
              <a:gd name="adj1" fmla="val 5000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2339752" y="2760676"/>
            <a:ext cx="3024336" cy="2036476"/>
          </a:xfrm>
          <a:prstGeom prst="bentConnector3">
            <a:avLst>
              <a:gd name="adj1" fmla="val 73389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94" y="116632"/>
            <a:ext cx="5508612" cy="115212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800" b="1" dirty="0" smtClean="0"/>
              <a:t>EDITOR</a:t>
            </a:r>
            <a:r>
              <a:rPr lang="en-US" sz="3800" dirty="0" smtClean="0"/>
              <a:t> USER MENU</a:t>
            </a:r>
            <a:endParaRPr lang="el-G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02" y="2161054"/>
            <a:ext cx="3191418" cy="29961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Update 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Send progress to 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Show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Log out</a:t>
            </a:r>
          </a:p>
          <a:p>
            <a:pPr marL="0" indent="0">
              <a:buNone/>
            </a:pPr>
            <a:r>
              <a:rPr lang="en-US" sz="2000" dirty="0" smtClean="0"/>
              <a:t>Editor User Options: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dirty="0" smtClean="0">
                <a:solidFill>
                  <a:prstClr val="black"/>
                </a:solidFill>
              </a:rPr>
              <a:t>Read all messages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dirty="0" smtClean="0">
                <a:solidFill>
                  <a:prstClr val="black"/>
                </a:solidFill>
              </a:rPr>
              <a:t>Edit message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4168" y="1330809"/>
            <a:ext cx="1728192" cy="22322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Go back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4088" y="4581128"/>
            <a:ext cx="3096344" cy="15410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Send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Show received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Show sent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Go back</a:t>
            </a:r>
            <a:endParaRPr lang="en-US" sz="2000" dirty="0"/>
          </a:p>
        </p:txBody>
      </p:sp>
      <p:cxnSp>
        <p:nvCxnSpPr>
          <p:cNvPr id="60" name="Elbow Connector 59"/>
          <p:cNvCxnSpPr/>
          <p:nvPr/>
        </p:nvCxnSpPr>
        <p:spPr>
          <a:xfrm flipV="1">
            <a:off x="2519872" y="1556792"/>
            <a:ext cx="3564296" cy="837386"/>
          </a:xfrm>
          <a:prstGeom prst="bentConnector3">
            <a:avLst>
              <a:gd name="adj1" fmla="val 5000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2339752" y="2760676"/>
            <a:ext cx="3024336" cy="2036476"/>
          </a:xfrm>
          <a:prstGeom prst="bentConnector3">
            <a:avLst>
              <a:gd name="adj1" fmla="val 73389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1060</Words>
  <Application>Microsoft Office PowerPoint</Application>
  <PresentationFormat>On-screen Show (4:3)</PresentationFormat>
  <Paragraphs>222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Lose Weight Console Application</vt:lpstr>
      <vt:lpstr>Application description</vt:lpstr>
      <vt:lpstr>5 role users are available in the database  in the following order:</vt:lpstr>
      <vt:lpstr>ADMIN PROPERTIES</vt:lpstr>
      <vt:lpstr>LOGIN SCREEN MENU</vt:lpstr>
      <vt:lpstr>PowerPoint Presentation</vt:lpstr>
      <vt:lpstr>STANDARD USER MENU</vt:lpstr>
      <vt:lpstr>READER USER MENU</vt:lpstr>
      <vt:lpstr>EDITOR USER MENU</vt:lpstr>
      <vt:lpstr>SUB-ADMIN USER MENU</vt:lpstr>
      <vt:lpstr>CLASSES DESCRIPTION</vt:lpstr>
      <vt:lpstr>FILE AND MESSAGES DETAILS</vt:lpstr>
      <vt:lpstr>DATABASE BUILD-UP</vt:lpstr>
      <vt:lpstr>Database tables</vt:lpstr>
      <vt:lpstr>FIELDS OF USER TABLE</vt:lpstr>
      <vt:lpstr>FIELDS OF BMI TABLE</vt:lpstr>
      <vt:lpstr>FIELDS OF ROLE TABLE</vt:lpstr>
      <vt:lpstr>FIELDS OF MESSAGE TABLE</vt:lpstr>
      <vt:lpstr>DELETE USER IN DATABASE</vt:lpstr>
      <vt:lpstr>IMPORTED USERS IN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Lose Weight Console Application</dc:title>
  <dc:creator>Maria</dc:creator>
  <cp:lastModifiedBy>maria karida</cp:lastModifiedBy>
  <cp:revision>44</cp:revision>
  <dcterms:created xsi:type="dcterms:W3CDTF">2018-04-23T19:39:05Z</dcterms:created>
  <dcterms:modified xsi:type="dcterms:W3CDTF">2018-04-27T08:35:16Z</dcterms:modified>
</cp:coreProperties>
</file>