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Default Extension="jpeg" ContentType="image/jpeg"/>
  <Default Extension="xml" ContentType="application/xml"/>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r:id="rId1"/>
  </p:sldMasterIdLst>
  <p:notesMasterIdLst>
    <p:notesMasterId r:id="rId10"/>
  </p:notesMasterIdLst>
  <p:sldIdLst>
    <p:sldId id="256" r:id="rId2"/>
    <p:sldId id="257" r:id="rId3"/>
    <p:sldId id="262" r:id="rId4"/>
    <p:sldId id="267" r:id="rId5"/>
    <p:sldId id="268" r:id="rId6"/>
    <p:sldId id="269" r:id="rId7"/>
    <p:sldId id="270" r:id="rId8"/>
    <p:sldId id="259"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snapToObjects="1">
      <p:cViewPr varScale="1">
        <p:scale>
          <a:sx n="146" d="100"/>
          <a:sy n="146" d="100"/>
        </p:scale>
        <p:origin x="-592" y="-1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C63861-A0F6-CA40-B5D5-D88760FCCAF9}" type="datetimeFigureOut">
              <a:rPr lang="en-US" smtClean="0"/>
              <a:pPr/>
              <a:t>3/26/11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DA6FA6-B57F-3141-88C6-478970A120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Alex: "Hey Sam! I've got a nasty problem lately: I lose my stuff all the time and I can't find them back!"</a:t>
            </a:r>
            <a:endParaRPr lang="en-US" dirty="0"/>
          </a:p>
        </p:txBody>
      </p:sp>
      <p:sp>
        <p:nvSpPr>
          <p:cNvPr id="4" name="Slide Number Placeholder 3"/>
          <p:cNvSpPr>
            <a:spLocks noGrp="1"/>
          </p:cNvSpPr>
          <p:nvPr>
            <p:ph type="sldNum" sz="quarter" idx="10"/>
          </p:nvPr>
        </p:nvSpPr>
        <p:spPr/>
        <p:txBody>
          <a:bodyPr/>
          <a:lstStyle/>
          <a:p>
            <a:fld id="{7DDA6FA6-B57F-3141-88C6-478970A1202C}"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 "Hey Alex! Then I've got the right solution for your problem! If you tag your stuff with for example RFID tags from now on, then you should find them back with your computer when you lose them again!"</a:t>
            </a:r>
            <a:endParaRPr lang="en-US" dirty="0"/>
          </a:p>
        </p:txBody>
      </p:sp>
      <p:sp>
        <p:nvSpPr>
          <p:cNvPr id="4" name="Slide Number Placeholder 3"/>
          <p:cNvSpPr>
            <a:spLocks noGrp="1"/>
          </p:cNvSpPr>
          <p:nvPr>
            <p:ph type="sldNum" sz="quarter" idx="10"/>
          </p:nvPr>
        </p:nvSpPr>
        <p:spPr/>
        <p:txBody>
          <a:bodyPr/>
          <a:lstStyle/>
          <a:p>
            <a:fld id="{7DDA6FA6-B57F-3141-88C6-478970A1202C}"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Alex: "How would the computer know where all the stuff is located?"</a:t>
            </a:r>
            <a:endParaRPr lang="en-US" dirty="0"/>
          </a:p>
        </p:txBody>
      </p:sp>
      <p:sp>
        <p:nvSpPr>
          <p:cNvPr id="4" name="Slide Number Placeholder 3"/>
          <p:cNvSpPr>
            <a:spLocks noGrp="1"/>
          </p:cNvSpPr>
          <p:nvPr>
            <p:ph type="sldNum" sz="quarter" idx="10"/>
          </p:nvPr>
        </p:nvSpPr>
        <p:spPr/>
        <p:txBody>
          <a:bodyPr/>
          <a:lstStyle/>
          <a:p>
            <a:fld id="{7DDA6FA6-B57F-3141-88C6-478970A1202C}"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 "The computer will know where the stuff is located, because it keeps track of them with a Context Model!"</a:t>
            </a:r>
            <a:endParaRPr lang="en-US" dirty="0"/>
          </a:p>
        </p:txBody>
      </p:sp>
      <p:sp>
        <p:nvSpPr>
          <p:cNvPr id="4" name="Slide Number Placeholder 3"/>
          <p:cNvSpPr>
            <a:spLocks noGrp="1"/>
          </p:cNvSpPr>
          <p:nvPr>
            <p:ph type="sldNum" sz="quarter" idx="10"/>
          </p:nvPr>
        </p:nvSpPr>
        <p:spPr/>
        <p:txBody>
          <a:bodyPr/>
          <a:lstStyle/>
          <a:p>
            <a:fld id="{7DDA6FA6-B57F-3141-88C6-478970A1202C}"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Alex: "WOW! </a:t>
            </a:r>
            <a:r>
              <a:rPr lang="en-US" smtClean="0"/>
              <a:t>Wouldn't the computer give the wrong place for time to time?" (Context inconsistencies)</a:t>
            </a:r>
            <a:endParaRPr lang="en-US" dirty="0"/>
          </a:p>
        </p:txBody>
      </p:sp>
      <p:sp>
        <p:nvSpPr>
          <p:cNvPr id="4" name="Slide Number Placeholder 3"/>
          <p:cNvSpPr>
            <a:spLocks noGrp="1"/>
          </p:cNvSpPr>
          <p:nvPr>
            <p:ph type="sldNum" sz="quarter" idx="10"/>
          </p:nvPr>
        </p:nvSpPr>
        <p:spPr/>
        <p:txBody>
          <a:bodyPr/>
          <a:lstStyle/>
          <a:p>
            <a:fld id="{7DDA6FA6-B57F-3141-88C6-478970A1202C}"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 "Oh no! Thanks to a special feature called Partial Constraint Checking the computer will always know where your stuff is located!"</a:t>
            </a:r>
            <a:endParaRPr lang="en-US" dirty="0"/>
          </a:p>
        </p:txBody>
      </p:sp>
      <p:sp>
        <p:nvSpPr>
          <p:cNvPr id="4" name="Slide Number Placeholder 3"/>
          <p:cNvSpPr>
            <a:spLocks noGrp="1"/>
          </p:cNvSpPr>
          <p:nvPr>
            <p:ph type="sldNum" sz="quarter" idx="10"/>
          </p:nvPr>
        </p:nvSpPr>
        <p:spPr/>
        <p:txBody>
          <a:bodyPr/>
          <a:lstStyle/>
          <a:p>
            <a:fld id="{7DDA6FA6-B57F-3141-88C6-478970A1202C}"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Find more about this incredible solution on April 21st!</a:t>
            </a:r>
            <a:endParaRPr lang="en-US"/>
          </a:p>
        </p:txBody>
      </p:sp>
      <p:sp>
        <p:nvSpPr>
          <p:cNvPr id="4" name="Slide Number Placeholder 3"/>
          <p:cNvSpPr>
            <a:spLocks noGrp="1"/>
          </p:cNvSpPr>
          <p:nvPr>
            <p:ph type="sldNum" sz="quarter" idx="10"/>
          </p:nvPr>
        </p:nvSpPr>
        <p:spPr/>
        <p:txBody>
          <a:bodyPr/>
          <a:lstStyle/>
          <a:p>
            <a:fld id="{7DDA6FA6-B57F-3141-88C6-478970A1202C}"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354F10-3632-F448-AADB-D2932CCC7FAF}" type="datetimeFigureOut">
              <a:rPr lang="en-US" smtClean="0"/>
              <a:pPr/>
              <a:t>3/26/11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3764A-C8FE-FF44-AF81-911203483F5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354F10-3632-F448-AADB-D2932CCC7FAF}" type="datetimeFigureOut">
              <a:rPr lang="en-US" smtClean="0"/>
              <a:pPr/>
              <a:t>3/26/11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3764A-C8FE-FF44-AF81-911203483F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354F10-3632-F448-AADB-D2932CCC7FAF}" type="datetimeFigureOut">
              <a:rPr lang="en-US" smtClean="0"/>
              <a:pPr/>
              <a:t>3/26/11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3764A-C8FE-FF44-AF81-911203483F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354F10-3632-F448-AADB-D2932CCC7FAF}" type="datetimeFigureOut">
              <a:rPr lang="en-US" smtClean="0"/>
              <a:pPr/>
              <a:t>3/26/11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3764A-C8FE-FF44-AF81-911203483F5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354F10-3632-F448-AADB-D2932CCC7FAF}" type="datetimeFigureOut">
              <a:rPr lang="en-US" smtClean="0"/>
              <a:pPr/>
              <a:t>3/26/11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63764A-C8FE-FF44-AF81-911203483F5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354F10-3632-F448-AADB-D2932CCC7FAF}" type="datetimeFigureOut">
              <a:rPr lang="en-US" smtClean="0"/>
              <a:pPr/>
              <a:t>3/26/11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3764A-C8FE-FF44-AF81-911203483F5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354F10-3632-F448-AADB-D2932CCC7FAF}" type="datetimeFigureOut">
              <a:rPr lang="en-US" smtClean="0"/>
              <a:pPr/>
              <a:t>3/26/11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63764A-C8FE-FF44-AF81-911203483F5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354F10-3632-F448-AADB-D2932CCC7FAF}" type="datetimeFigureOut">
              <a:rPr lang="en-US" smtClean="0"/>
              <a:pPr/>
              <a:t>3/26/11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63764A-C8FE-FF44-AF81-911203483F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354F10-3632-F448-AADB-D2932CCC7FAF}" type="datetimeFigureOut">
              <a:rPr lang="en-US" smtClean="0"/>
              <a:pPr/>
              <a:t>3/26/11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63764A-C8FE-FF44-AF81-911203483F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354F10-3632-F448-AADB-D2932CCC7FAF}" type="datetimeFigureOut">
              <a:rPr lang="en-US" smtClean="0"/>
              <a:pPr/>
              <a:t>3/26/11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3764A-C8FE-FF44-AF81-911203483F5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354F10-3632-F448-AADB-D2932CCC7FAF}" type="datetimeFigureOut">
              <a:rPr lang="en-US" smtClean="0"/>
              <a:pPr/>
              <a:t>3/26/11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63764A-C8FE-FF44-AF81-911203483F5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354F10-3632-F448-AADB-D2932CCC7FAF}" type="datetimeFigureOut">
              <a:rPr lang="en-US" smtClean="0"/>
              <a:pPr/>
              <a:t>3/26/11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3764A-C8FE-FF44-AF81-911203483F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11.png"/><Relationship Id="rId11"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1" Type="http://schemas.openxmlformats.org/officeDocument/2006/relationships/image" Target="../media/image6.png"/><Relationship Id="rId12" Type="http://schemas.openxmlformats.org/officeDocument/2006/relationships/image" Target="../media/image12.png"/><Relationship Id="rId13" Type="http://schemas.openxmlformats.org/officeDocument/2006/relationships/image" Target="../media/image14.png"/><Relationship Id="rId1" Type="http://schemas.openxmlformats.org/officeDocument/2006/relationships/video" Target="file://localhost/Users/krikis/Documents/Rug/2010-2011/periode3/stud_coll/stud_coll/materiaal/ani.gif" TargetMode="External"/><Relationship Id="rId2" Type="http://schemas.openxmlformats.org/officeDocument/2006/relationships/slideLayout" Target="../slideLayouts/slideLayout1.xml"/><Relationship Id="rId3" Type="http://schemas.openxmlformats.org/officeDocument/2006/relationships/notesSlide" Target="../notesSlides/notesSlide5.xml"/><Relationship Id="rId4"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1.png"/><Relationship Id="rId9" Type="http://schemas.openxmlformats.org/officeDocument/2006/relationships/image" Target="../media/image4.png"/><Relationship Id="rId10" Type="http://schemas.openxmlformats.org/officeDocument/2006/relationships/image" Target="../media/image5.png"/></Relationships>
</file>

<file path=ppt/slides/_rels/slide7.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12.png"/><Relationship Id="rId1" Type="http://schemas.openxmlformats.org/officeDocument/2006/relationships/video" Target="file://localhost/Users/krikis/Documents/Rug/2010-2011/periode3/stud_coll/stud_coll/materiaal/ani.gif" TargetMode="External"/><Relationship Id="rId2" Type="http://schemas.openxmlformats.org/officeDocument/2006/relationships/slideLayout" Target="../slideLayouts/slideLayout1.xml"/><Relationship Id="rId3" Type="http://schemas.openxmlformats.org/officeDocument/2006/relationships/notesSlide" Target="../notesSlides/notesSlide6.xml"/><Relationship Id="rId4"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8.png"/><Relationship Id="rId7" Type="http://schemas.openxmlformats.org/officeDocument/2006/relationships/image" Target="../media/image2.png"/><Relationship Id="rId8" Type="http://schemas.openxmlformats.org/officeDocument/2006/relationships/image" Target="../media/image3.png"/><Relationship Id="rId9" Type="http://schemas.openxmlformats.org/officeDocument/2006/relationships/image" Target="../media/image1.png"/><Relationship Id="rId10"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4"/>
          <p:cNvSpPr/>
          <p:nvPr/>
        </p:nvSpPr>
        <p:spPr>
          <a:xfrm>
            <a:off x="8077200" y="6172200"/>
            <a:ext cx="76200" cy="76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4"/>
          <p:cNvSpPr/>
          <p:nvPr/>
        </p:nvSpPr>
        <p:spPr>
          <a:xfrm>
            <a:off x="8077200" y="6172200"/>
            <a:ext cx="76200" cy="76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338" name="Picture 2"/>
          <p:cNvPicPr>
            <a:picLocks noChangeAspect="1" noChangeArrowheads="1"/>
          </p:cNvPicPr>
          <p:nvPr/>
        </p:nvPicPr>
        <p:blipFill>
          <a:blip r:embed="rId3"/>
          <a:srcRect/>
          <a:stretch>
            <a:fillRect/>
          </a:stretch>
        </p:blipFill>
        <p:spPr bwMode="auto">
          <a:xfrm>
            <a:off x="533400" y="685800"/>
            <a:ext cx="1447800" cy="1447800"/>
          </a:xfrm>
          <a:prstGeom prst="rect">
            <a:avLst/>
          </a:prstGeom>
          <a:noFill/>
          <a:ln w="9525">
            <a:noFill/>
            <a:miter lim="800000"/>
            <a:headEnd/>
            <a:tailEnd/>
          </a:ln>
          <a:effectLst>
            <a:reflection stA="25000" endPos="75000" dist="12700" dir="5400000" sy="-100000" algn="bl" rotWithShape="0"/>
          </a:effectLst>
        </p:spPr>
      </p:pic>
      <p:pic>
        <p:nvPicPr>
          <p:cNvPr id="14339" name="Picture 3"/>
          <p:cNvPicPr>
            <a:picLocks noChangeAspect="1" noChangeArrowheads="1"/>
          </p:cNvPicPr>
          <p:nvPr/>
        </p:nvPicPr>
        <p:blipFill>
          <a:blip r:embed="rId4"/>
          <a:srcRect b="8035"/>
          <a:stretch>
            <a:fillRect/>
          </a:stretch>
        </p:blipFill>
        <p:spPr bwMode="auto">
          <a:xfrm>
            <a:off x="533400" y="3505200"/>
            <a:ext cx="1447800" cy="1564481"/>
          </a:xfrm>
          <a:prstGeom prst="rect">
            <a:avLst/>
          </a:prstGeom>
          <a:noFill/>
          <a:ln w="9525">
            <a:noFill/>
            <a:miter lim="800000"/>
            <a:headEnd/>
            <a:tailEnd/>
          </a:ln>
          <a:effectLst>
            <a:reflection stA="25000" endPos="75000" dist="12700" dir="5400000" sy="-100000" algn="bl" rotWithShape="0"/>
          </a:effectLst>
        </p:spPr>
      </p:pic>
      <p:pic>
        <p:nvPicPr>
          <p:cNvPr id="14340" name="Picture 4"/>
          <p:cNvPicPr>
            <a:picLocks noChangeAspect="1" noChangeArrowheads="1"/>
          </p:cNvPicPr>
          <p:nvPr/>
        </p:nvPicPr>
        <p:blipFill>
          <a:blip r:embed="rId5"/>
          <a:srcRect b="8487"/>
          <a:stretch>
            <a:fillRect/>
          </a:stretch>
        </p:blipFill>
        <p:spPr bwMode="auto">
          <a:xfrm>
            <a:off x="2667000" y="4745418"/>
            <a:ext cx="2209800" cy="1121982"/>
          </a:xfrm>
          <a:prstGeom prst="rect">
            <a:avLst/>
          </a:prstGeom>
          <a:noFill/>
          <a:ln w="9525">
            <a:noFill/>
            <a:miter lim="800000"/>
            <a:headEnd/>
            <a:tailEnd/>
          </a:ln>
          <a:effectLst>
            <a:reflection stA="25000" endPos="75000" dist="12700" dir="5400000" sy="-100000" algn="bl" rotWithShape="0"/>
          </a:effectLst>
        </p:spPr>
      </p:pic>
      <p:pic>
        <p:nvPicPr>
          <p:cNvPr id="8" name="Picture 5"/>
          <p:cNvPicPr>
            <a:picLocks noChangeAspect="1" noChangeArrowheads="1"/>
          </p:cNvPicPr>
          <p:nvPr/>
        </p:nvPicPr>
        <p:blipFill>
          <a:blip r:embed="rId6"/>
          <a:srcRect b="6498"/>
          <a:stretch>
            <a:fillRect/>
          </a:stretch>
        </p:blipFill>
        <p:spPr bwMode="auto">
          <a:xfrm>
            <a:off x="5485682" y="3657600"/>
            <a:ext cx="3022600" cy="2465857"/>
          </a:xfrm>
          <a:prstGeom prst="rect">
            <a:avLst/>
          </a:prstGeom>
          <a:noFill/>
          <a:ln w="9525">
            <a:noFill/>
            <a:miter lim="800000"/>
            <a:headEnd/>
            <a:tailEnd/>
          </a:ln>
          <a:effectLst>
            <a:reflection stA="25000" endPos="75000" dist="12700" dir="5400000" sy="-100000" algn="bl" rotWithShape="0"/>
          </a:effectLst>
        </p:spPr>
      </p:pic>
      <p:pic>
        <p:nvPicPr>
          <p:cNvPr id="9" name="Picture 9"/>
          <p:cNvPicPr>
            <a:picLocks noChangeAspect="1" noChangeArrowheads="1"/>
          </p:cNvPicPr>
          <p:nvPr/>
        </p:nvPicPr>
        <p:blipFill>
          <a:blip r:embed="rId7"/>
          <a:srcRect t="25041" b="16026"/>
          <a:stretch>
            <a:fillRect/>
          </a:stretch>
        </p:blipFill>
        <p:spPr bwMode="auto">
          <a:xfrm>
            <a:off x="6057182" y="979202"/>
            <a:ext cx="2209800" cy="1228493"/>
          </a:xfrm>
          <a:prstGeom prst="rect">
            <a:avLst/>
          </a:prstGeom>
          <a:noFill/>
          <a:ln w="9525">
            <a:noFill/>
            <a:miter lim="800000"/>
            <a:headEnd/>
            <a:tailEnd/>
          </a:ln>
          <a:effectLst>
            <a:reflection stA="25000" endPos="75000" dist="12700" dir="5400000" sy="-100000" algn="bl" rotWithShape="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0" name="Picture 3"/>
          <p:cNvPicPr>
            <a:picLocks noChangeAspect="1" noChangeArrowheads="1"/>
          </p:cNvPicPr>
          <p:nvPr/>
        </p:nvPicPr>
        <p:blipFill>
          <a:blip r:embed="rId3"/>
          <a:srcRect b="8035"/>
          <a:stretch>
            <a:fillRect/>
          </a:stretch>
        </p:blipFill>
        <p:spPr bwMode="auto">
          <a:xfrm>
            <a:off x="533400" y="3505200"/>
            <a:ext cx="1447800" cy="1564481"/>
          </a:xfrm>
          <a:prstGeom prst="rect">
            <a:avLst/>
          </a:prstGeom>
          <a:noFill/>
          <a:ln w="9525">
            <a:noFill/>
            <a:miter lim="800000"/>
            <a:headEnd/>
            <a:tailEnd/>
          </a:ln>
          <a:effectLst>
            <a:reflection stA="25000" endPos="75000" dist="12700" dir="5400000" sy="-100000" algn="bl" rotWithShape="0"/>
          </a:effectLst>
        </p:spPr>
      </p:pic>
      <p:pic>
        <p:nvPicPr>
          <p:cNvPr id="21" name="Picture 4"/>
          <p:cNvPicPr>
            <a:picLocks noChangeAspect="1" noChangeArrowheads="1"/>
          </p:cNvPicPr>
          <p:nvPr/>
        </p:nvPicPr>
        <p:blipFill>
          <a:blip r:embed="rId4"/>
          <a:srcRect b="8487"/>
          <a:stretch>
            <a:fillRect/>
          </a:stretch>
        </p:blipFill>
        <p:spPr bwMode="auto">
          <a:xfrm>
            <a:off x="2667000" y="4745418"/>
            <a:ext cx="2209800" cy="1121982"/>
          </a:xfrm>
          <a:prstGeom prst="rect">
            <a:avLst/>
          </a:prstGeom>
          <a:noFill/>
          <a:ln w="9525">
            <a:noFill/>
            <a:miter lim="800000"/>
            <a:headEnd/>
            <a:tailEnd/>
          </a:ln>
          <a:effectLst>
            <a:reflection stA="25000" endPos="75000" dist="12700" dir="5400000" sy="-100000" algn="bl" rotWithShape="0"/>
          </a:effectLst>
        </p:spPr>
      </p:pic>
      <p:sp>
        <p:nvSpPr>
          <p:cNvPr id="5" name="Rectangle 4"/>
          <p:cNvSpPr/>
          <p:nvPr/>
        </p:nvSpPr>
        <p:spPr>
          <a:xfrm>
            <a:off x="8077200" y="6172200"/>
            <a:ext cx="76200" cy="76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338" name="Picture 2"/>
          <p:cNvPicPr>
            <a:picLocks noChangeAspect="1" noChangeArrowheads="1"/>
          </p:cNvPicPr>
          <p:nvPr/>
        </p:nvPicPr>
        <p:blipFill>
          <a:blip r:embed="rId5"/>
          <a:srcRect/>
          <a:stretch>
            <a:fillRect/>
          </a:stretch>
        </p:blipFill>
        <p:spPr bwMode="auto">
          <a:xfrm>
            <a:off x="533400" y="685800"/>
            <a:ext cx="1447800" cy="1447800"/>
          </a:xfrm>
          <a:prstGeom prst="rect">
            <a:avLst/>
          </a:prstGeom>
          <a:noFill/>
          <a:ln w="9525">
            <a:noFill/>
            <a:miter lim="800000"/>
            <a:headEnd/>
            <a:tailEnd/>
          </a:ln>
          <a:effectLst>
            <a:reflection stA="25000" endPos="75000" dist="12700" dir="5400000" sy="-100000" algn="bl" rotWithShape="0"/>
          </a:effectLst>
        </p:spPr>
      </p:pic>
      <p:pic>
        <p:nvPicPr>
          <p:cNvPr id="14341" name="Picture 5"/>
          <p:cNvPicPr>
            <a:picLocks noChangeAspect="1" noChangeArrowheads="1"/>
          </p:cNvPicPr>
          <p:nvPr/>
        </p:nvPicPr>
        <p:blipFill>
          <a:blip r:embed="rId6"/>
          <a:srcRect b="6498"/>
          <a:stretch>
            <a:fillRect/>
          </a:stretch>
        </p:blipFill>
        <p:spPr bwMode="auto">
          <a:xfrm>
            <a:off x="5485682" y="3657600"/>
            <a:ext cx="3022600" cy="2465857"/>
          </a:xfrm>
          <a:prstGeom prst="rect">
            <a:avLst/>
          </a:prstGeom>
          <a:noFill/>
          <a:ln w="9525">
            <a:noFill/>
            <a:miter lim="800000"/>
            <a:headEnd/>
            <a:tailEnd/>
          </a:ln>
          <a:effectLst>
            <a:reflection stA="25000" endPos="75000" dist="12700" dir="5400000" sy="-100000" algn="bl" rotWithShape="0"/>
          </a:effectLst>
        </p:spPr>
      </p:pic>
      <p:pic>
        <p:nvPicPr>
          <p:cNvPr id="14345" name="Picture 9"/>
          <p:cNvPicPr>
            <a:picLocks noChangeAspect="1" noChangeArrowheads="1"/>
          </p:cNvPicPr>
          <p:nvPr/>
        </p:nvPicPr>
        <p:blipFill>
          <a:blip r:embed="rId7"/>
          <a:srcRect t="25041" b="16026"/>
          <a:stretch>
            <a:fillRect/>
          </a:stretch>
        </p:blipFill>
        <p:spPr bwMode="auto">
          <a:xfrm>
            <a:off x="6057182" y="979202"/>
            <a:ext cx="2209800" cy="1228493"/>
          </a:xfrm>
          <a:prstGeom prst="rect">
            <a:avLst/>
          </a:prstGeom>
          <a:noFill/>
          <a:ln w="9525">
            <a:noFill/>
            <a:miter lim="800000"/>
            <a:headEnd/>
            <a:tailEnd/>
          </a:ln>
          <a:effectLst>
            <a:reflection stA="25000" endPos="75000" dist="12700" dir="5400000" sy="-100000" algn="bl" rotWithShape="0"/>
          </a:effectLst>
        </p:spPr>
      </p:pic>
      <p:pic>
        <p:nvPicPr>
          <p:cNvPr id="19459" name="Picture 3"/>
          <p:cNvPicPr>
            <a:picLocks noChangeAspect="1" noChangeArrowheads="1"/>
          </p:cNvPicPr>
          <p:nvPr/>
        </p:nvPicPr>
        <p:blipFill>
          <a:blip r:embed="rId8"/>
          <a:srcRect/>
          <a:stretch>
            <a:fillRect/>
          </a:stretch>
        </p:blipFill>
        <p:spPr bwMode="auto">
          <a:xfrm>
            <a:off x="7579745" y="723900"/>
            <a:ext cx="687237" cy="411119"/>
          </a:xfrm>
          <a:prstGeom prst="rect">
            <a:avLst/>
          </a:prstGeom>
          <a:noFill/>
          <a:ln w="9525">
            <a:noFill/>
            <a:miter lim="800000"/>
            <a:headEnd/>
            <a:tailEnd/>
          </a:ln>
          <a:effectLst/>
        </p:spPr>
      </p:pic>
      <p:pic>
        <p:nvPicPr>
          <p:cNvPr id="16" name="Picture 3"/>
          <p:cNvPicPr>
            <a:picLocks noChangeAspect="1" noChangeArrowheads="1"/>
          </p:cNvPicPr>
          <p:nvPr/>
        </p:nvPicPr>
        <p:blipFill>
          <a:blip r:embed="rId8"/>
          <a:srcRect/>
          <a:stretch>
            <a:fillRect/>
          </a:stretch>
        </p:blipFill>
        <p:spPr bwMode="auto">
          <a:xfrm>
            <a:off x="1524000" y="655681"/>
            <a:ext cx="687237" cy="411119"/>
          </a:xfrm>
          <a:prstGeom prst="rect">
            <a:avLst/>
          </a:prstGeom>
          <a:noFill/>
          <a:ln w="9525">
            <a:noFill/>
            <a:miter lim="800000"/>
            <a:headEnd/>
            <a:tailEnd/>
          </a:ln>
          <a:effectLst/>
        </p:spPr>
      </p:pic>
      <p:pic>
        <p:nvPicPr>
          <p:cNvPr id="17" name="Picture 3"/>
          <p:cNvPicPr>
            <a:picLocks noChangeAspect="1" noChangeArrowheads="1"/>
          </p:cNvPicPr>
          <p:nvPr/>
        </p:nvPicPr>
        <p:blipFill>
          <a:blip r:embed="rId8"/>
          <a:srcRect/>
          <a:stretch>
            <a:fillRect/>
          </a:stretch>
        </p:blipFill>
        <p:spPr bwMode="auto">
          <a:xfrm>
            <a:off x="4038600" y="4745418"/>
            <a:ext cx="687237" cy="411119"/>
          </a:xfrm>
          <a:prstGeom prst="rect">
            <a:avLst/>
          </a:prstGeom>
          <a:noFill/>
          <a:ln w="9525">
            <a:noFill/>
            <a:miter lim="800000"/>
            <a:headEnd/>
            <a:tailEnd/>
          </a:ln>
          <a:effectLst/>
        </p:spPr>
      </p:pic>
      <p:pic>
        <p:nvPicPr>
          <p:cNvPr id="18" name="Picture 3"/>
          <p:cNvPicPr>
            <a:picLocks noChangeAspect="1" noChangeArrowheads="1"/>
          </p:cNvPicPr>
          <p:nvPr/>
        </p:nvPicPr>
        <p:blipFill>
          <a:blip r:embed="rId8"/>
          <a:srcRect/>
          <a:stretch>
            <a:fillRect/>
          </a:stretch>
        </p:blipFill>
        <p:spPr bwMode="auto">
          <a:xfrm>
            <a:off x="8075763" y="3257064"/>
            <a:ext cx="687237" cy="411119"/>
          </a:xfrm>
          <a:prstGeom prst="rect">
            <a:avLst/>
          </a:prstGeom>
          <a:noFill/>
          <a:ln w="9525">
            <a:noFill/>
            <a:miter lim="800000"/>
            <a:headEnd/>
            <a:tailEnd/>
          </a:ln>
          <a:effectLst/>
        </p:spPr>
      </p:pic>
      <p:pic>
        <p:nvPicPr>
          <p:cNvPr id="19" name="Picture 3"/>
          <p:cNvPicPr>
            <a:picLocks noChangeAspect="1" noChangeArrowheads="1"/>
          </p:cNvPicPr>
          <p:nvPr/>
        </p:nvPicPr>
        <p:blipFill>
          <a:blip r:embed="rId8"/>
          <a:srcRect/>
          <a:stretch>
            <a:fillRect/>
          </a:stretch>
        </p:blipFill>
        <p:spPr bwMode="auto">
          <a:xfrm>
            <a:off x="836762" y="3505200"/>
            <a:ext cx="687237" cy="411119"/>
          </a:xfrm>
          <a:prstGeom prst="rect">
            <a:avLst/>
          </a:prstGeom>
          <a:noFill/>
          <a:ln w="9525">
            <a:noFill/>
            <a:miter lim="800000"/>
            <a:headEnd/>
            <a:tailEnd/>
          </a:ln>
          <a:effectLst/>
        </p:spPr>
      </p:pic>
      <p:pic>
        <p:nvPicPr>
          <p:cNvPr id="23" name="Picture 22" descr="eureka-right.png"/>
          <p:cNvPicPr>
            <a:picLocks noChangeAspect="1"/>
          </p:cNvPicPr>
          <p:nvPr/>
        </p:nvPicPr>
        <p:blipFill>
          <a:blip r:embed="rId9"/>
          <a:stretch>
            <a:fillRect/>
          </a:stretch>
        </p:blipFill>
        <p:spPr>
          <a:xfrm>
            <a:off x="3657600" y="1676400"/>
            <a:ext cx="903151" cy="775713"/>
          </a:xfrm>
          <a:prstGeom prst="rect">
            <a:avLst/>
          </a:prstGeom>
        </p:spPr>
      </p:pic>
      <p:pic>
        <p:nvPicPr>
          <p:cNvPr id="19462" name="Picture 6"/>
          <p:cNvPicPr>
            <a:picLocks noChangeAspect="1" noChangeArrowheads="1"/>
          </p:cNvPicPr>
          <p:nvPr/>
        </p:nvPicPr>
        <p:blipFill>
          <a:blip r:embed="rId10"/>
          <a:srcRect t="6798"/>
          <a:stretch>
            <a:fillRect/>
          </a:stretch>
        </p:blipFill>
        <p:spPr bwMode="auto">
          <a:xfrm>
            <a:off x="2411812" y="2514600"/>
            <a:ext cx="2541188" cy="1646072"/>
          </a:xfrm>
          <a:prstGeom prst="rect">
            <a:avLst/>
          </a:prstGeom>
          <a:noFill/>
          <a:ln w="9525">
            <a:noFill/>
            <a:miter lim="800000"/>
            <a:headEnd/>
            <a:tailEnd/>
          </a:ln>
          <a:effectLst/>
        </p:spPr>
      </p:pic>
      <p:cxnSp>
        <p:nvCxnSpPr>
          <p:cNvPr id="28" name="Curved Connector 27"/>
          <p:cNvCxnSpPr/>
          <p:nvPr/>
        </p:nvCxnSpPr>
        <p:spPr>
          <a:xfrm flipV="1">
            <a:off x="4478189" y="2003901"/>
            <a:ext cx="1962816" cy="1586765"/>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Curved Connector 31"/>
          <p:cNvCxnSpPr/>
          <p:nvPr/>
        </p:nvCxnSpPr>
        <p:spPr>
          <a:xfrm>
            <a:off x="4403965" y="3714363"/>
            <a:ext cx="1303046" cy="85763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Curved Connector 40"/>
          <p:cNvCxnSpPr/>
          <p:nvPr/>
        </p:nvCxnSpPr>
        <p:spPr>
          <a:xfrm rot="16200000" flipH="1">
            <a:off x="2897046" y="4063232"/>
            <a:ext cx="976069" cy="73326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Curved Connector 43"/>
          <p:cNvCxnSpPr/>
          <p:nvPr/>
        </p:nvCxnSpPr>
        <p:spPr>
          <a:xfrm rot="10800000">
            <a:off x="2020546" y="1583294"/>
            <a:ext cx="1408454" cy="1248805"/>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Curved Connector 46"/>
          <p:cNvCxnSpPr/>
          <p:nvPr/>
        </p:nvCxnSpPr>
        <p:spPr>
          <a:xfrm rot="10800000" flipV="1">
            <a:off x="1524001" y="3916318"/>
            <a:ext cx="1411979" cy="65568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par>
                                <p:cTn id="8" presetID="22" presetClass="entr" presetSubtype="1"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up)">
                                      <p:cBhvr>
                                        <p:cTn id="10" dur="500"/>
                                        <p:tgtEl>
                                          <p:spTgt spid="32"/>
                                        </p:tgtEl>
                                      </p:cBhvr>
                                    </p:animEffect>
                                  </p:childTnLst>
                                </p:cTn>
                              </p:par>
                              <p:par>
                                <p:cTn id="11" presetID="22" presetClass="entr" presetSubtype="4"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down)">
                                      <p:cBhvr>
                                        <p:cTn id="13" dur="500"/>
                                        <p:tgtEl>
                                          <p:spTgt spid="44"/>
                                        </p:tgtEl>
                                      </p:cBhvr>
                                    </p:animEffect>
                                  </p:childTnLst>
                                </p:cTn>
                              </p:par>
                              <p:par>
                                <p:cTn id="14" presetID="22" presetClass="entr" presetSubtype="1"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up)">
                                      <p:cBhvr>
                                        <p:cTn id="16" dur="500"/>
                                        <p:tgtEl>
                                          <p:spTgt spid="41"/>
                                        </p:tgtEl>
                                      </p:cBhvr>
                                    </p:animEffect>
                                  </p:childTnLst>
                                </p:cTn>
                              </p:par>
                              <p:par>
                                <p:cTn id="17" presetID="22" presetClass="entr" presetSubtype="1"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wipe(up)">
                                      <p:cBhvr>
                                        <p:cTn id="19" dur="500"/>
                                        <p:tgtEl>
                                          <p:spTgt spid="47"/>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0" name="Picture 3"/>
          <p:cNvPicPr>
            <a:picLocks noChangeAspect="1" noChangeArrowheads="1"/>
          </p:cNvPicPr>
          <p:nvPr/>
        </p:nvPicPr>
        <p:blipFill>
          <a:blip r:embed="rId3"/>
          <a:srcRect b="8035"/>
          <a:stretch>
            <a:fillRect/>
          </a:stretch>
        </p:blipFill>
        <p:spPr bwMode="auto">
          <a:xfrm>
            <a:off x="533400" y="3505200"/>
            <a:ext cx="1447800" cy="1564481"/>
          </a:xfrm>
          <a:prstGeom prst="rect">
            <a:avLst/>
          </a:prstGeom>
          <a:noFill/>
          <a:ln w="9525">
            <a:noFill/>
            <a:miter lim="800000"/>
            <a:headEnd/>
            <a:tailEnd/>
          </a:ln>
          <a:effectLst>
            <a:reflection stA="25000" endPos="75000" dist="12700" dir="5400000" sy="-100000" algn="bl" rotWithShape="0"/>
          </a:effectLst>
        </p:spPr>
      </p:pic>
      <p:pic>
        <p:nvPicPr>
          <p:cNvPr id="21" name="Picture 4"/>
          <p:cNvPicPr>
            <a:picLocks noChangeAspect="1" noChangeArrowheads="1"/>
          </p:cNvPicPr>
          <p:nvPr/>
        </p:nvPicPr>
        <p:blipFill>
          <a:blip r:embed="rId4"/>
          <a:srcRect b="8487"/>
          <a:stretch>
            <a:fillRect/>
          </a:stretch>
        </p:blipFill>
        <p:spPr bwMode="auto">
          <a:xfrm>
            <a:off x="2667000" y="4745418"/>
            <a:ext cx="2209800" cy="1121982"/>
          </a:xfrm>
          <a:prstGeom prst="rect">
            <a:avLst/>
          </a:prstGeom>
          <a:noFill/>
          <a:ln w="9525">
            <a:noFill/>
            <a:miter lim="800000"/>
            <a:headEnd/>
            <a:tailEnd/>
          </a:ln>
          <a:effectLst>
            <a:reflection stA="25000" endPos="75000" dist="12700" dir="5400000" sy="-100000" algn="bl" rotWithShape="0"/>
          </a:effectLst>
        </p:spPr>
      </p:pic>
      <p:sp>
        <p:nvSpPr>
          <p:cNvPr id="5" name="Rectangle 4"/>
          <p:cNvSpPr/>
          <p:nvPr/>
        </p:nvSpPr>
        <p:spPr>
          <a:xfrm>
            <a:off x="8077200" y="6172200"/>
            <a:ext cx="76200" cy="76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338" name="Picture 2"/>
          <p:cNvPicPr>
            <a:picLocks noChangeAspect="1" noChangeArrowheads="1"/>
          </p:cNvPicPr>
          <p:nvPr/>
        </p:nvPicPr>
        <p:blipFill>
          <a:blip r:embed="rId5"/>
          <a:srcRect/>
          <a:stretch>
            <a:fillRect/>
          </a:stretch>
        </p:blipFill>
        <p:spPr bwMode="auto">
          <a:xfrm>
            <a:off x="533400" y="685800"/>
            <a:ext cx="1447800" cy="1447800"/>
          </a:xfrm>
          <a:prstGeom prst="rect">
            <a:avLst/>
          </a:prstGeom>
          <a:noFill/>
          <a:ln w="9525">
            <a:noFill/>
            <a:miter lim="800000"/>
            <a:headEnd/>
            <a:tailEnd/>
          </a:ln>
          <a:effectLst>
            <a:reflection stA="25000" endPos="75000" dist="12700" dir="5400000" sy="-100000" algn="bl" rotWithShape="0"/>
          </a:effectLst>
        </p:spPr>
      </p:pic>
      <p:pic>
        <p:nvPicPr>
          <p:cNvPr id="14341" name="Picture 5"/>
          <p:cNvPicPr>
            <a:picLocks noChangeAspect="1" noChangeArrowheads="1"/>
          </p:cNvPicPr>
          <p:nvPr/>
        </p:nvPicPr>
        <p:blipFill>
          <a:blip r:embed="rId6"/>
          <a:srcRect b="6498"/>
          <a:stretch>
            <a:fillRect/>
          </a:stretch>
        </p:blipFill>
        <p:spPr bwMode="auto">
          <a:xfrm>
            <a:off x="5485682" y="3657600"/>
            <a:ext cx="3022600" cy="2465857"/>
          </a:xfrm>
          <a:prstGeom prst="rect">
            <a:avLst/>
          </a:prstGeom>
          <a:noFill/>
          <a:ln w="9525">
            <a:noFill/>
            <a:miter lim="800000"/>
            <a:headEnd/>
            <a:tailEnd/>
          </a:ln>
          <a:effectLst>
            <a:reflection stA="25000" endPos="75000" dist="12700" dir="5400000" sy="-100000" algn="bl" rotWithShape="0"/>
          </a:effectLst>
        </p:spPr>
      </p:pic>
      <p:pic>
        <p:nvPicPr>
          <p:cNvPr id="14345" name="Picture 9"/>
          <p:cNvPicPr>
            <a:picLocks noChangeAspect="1" noChangeArrowheads="1"/>
          </p:cNvPicPr>
          <p:nvPr/>
        </p:nvPicPr>
        <p:blipFill>
          <a:blip r:embed="rId7"/>
          <a:srcRect t="25041" b="16026"/>
          <a:stretch>
            <a:fillRect/>
          </a:stretch>
        </p:blipFill>
        <p:spPr bwMode="auto">
          <a:xfrm>
            <a:off x="6057182" y="979202"/>
            <a:ext cx="2209800" cy="1228493"/>
          </a:xfrm>
          <a:prstGeom prst="rect">
            <a:avLst/>
          </a:prstGeom>
          <a:noFill/>
          <a:ln w="9525">
            <a:noFill/>
            <a:miter lim="800000"/>
            <a:headEnd/>
            <a:tailEnd/>
          </a:ln>
          <a:effectLst>
            <a:reflection stA="25000" endPos="75000" dist="12700" dir="5400000" sy="-100000" algn="bl" rotWithShape="0"/>
          </a:effectLst>
        </p:spPr>
      </p:pic>
      <p:pic>
        <p:nvPicPr>
          <p:cNvPr id="19459" name="Picture 3"/>
          <p:cNvPicPr>
            <a:picLocks noChangeAspect="1" noChangeArrowheads="1"/>
          </p:cNvPicPr>
          <p:nvPr/>
        </p:nvPicPr>
        <p:blipFill>
          <a:blip r:embed="rId8"/>
          <a:srcRect/>
          <a:stretch>
            <a:fillRect/>
          </a:stretch>
        </p:blipFill>
        <p:spPr bwMode="auto">
          <a:xfrm>
            <a:off x="7579745" y="723900"/>
            <a:ext cx="687237" cy="411119"/>
          </a:xfrm>
          <a:prstGeom prst="rect">
            <a:avLst/>
          </a:prstGeom>
          <a:noFill/>
          <a:ln w="9525">
            <a:noFill/>
            <a:miter lim="800000"/>
            <a:headEnd/>
            <a:tailEnd/>
          </a:ln>
          <a:effectLst/>
        </p:spPr>
      </p:pic>
      <p:pic>
        <p:nvPicPr>
          <p:cNvPr id="16" name="Picture 3"/>
          <p:cNvPicPr>
            <a:picLocks noChangeAspect="1" noChangeArrowheads="1"/>
          </p:cNvPicPr>
          <p:nvPr/>
        </p:nvPicPr>
        <p:blipFill>
          <a:blip r:embed="rId8"/>
          <a:srcRect/>
          <a:stretch>
            <a:fillRect/>
          </a:stretch>
        </p:blipFill>
        <p:spPr bwMode="auto">
          <a:xfrm>
            <a:off x="1524000" y="655681"/>
            <a:ext cx="687237" cy="411119"/>
          </a:xfrm>
          <a:prstGeom prst="rect">
            <a:avLst/>
          </a:prstGeom>
          <a:noFill/>
          <a:ln w="9525">
            <a:noFill/>
            <a:miter lim="800000"/>
            <a:headEnd/>
            <a:tailEnd/>
          </a:ln>
          <a:effectLst/>
        </p:spPr>
      </p:pic>
      <p:pic>
        <p:nvPicPr>
          <p:cNvPr id="17" name="Picture 3"/>
          <p:cNvPicPr>
            <a:picLocks noChangeAspect="1" noChangeArrowheads="1"/>
          </p:cNvPicPr>
          <p:nvPr/>
        </p:nvPicPr>
        <p:blipFill>
          <a:blip r:embed="rId8"/>
          <a:srcRect/>
          <a:stretch>
            <a:fillRect/>
          </a:stretch>
        </p:blipFill>
        <p:spPr bwMode="auto">
          <a:xfrm>
            <a:off x="4038600" y="4745418"/>
            <a:ext cx="687237" cy="411119"/>
          </a:xfrm>
          <a:prstGeom prst="rect">
            <a:avLst/>
          </a:prstGeom>
          <a:noFill/>
          <a:ln w="9525">
            <a:noFill/>
            <a:miter lim="800000"/>
            <a:headEnd/>
            <a:tailEnd/>
          </a:ln>
          <a:effectLst/>
        </p:spPr>
      </p:pic>
      <p:pic>
        <p:nvPicPr>
          <p:cNvPr id="18" name="Picture 3"/>
          <p:cNvPicPr>
            <a:picLocks noChangeAspect="1" noChangeArrowheads="1"/>
          </p:cNvPicPr>
          <p:nvPr/>
        </p:nvPicPr>
        <p:blipFill>
          <a:blip r:embed="rId8"/>
          <a:srcRect/>
          <a:stretch>
            <a:fillRect/>
          </a:stretch>
        </p:blipFill>
        <p:spPr bwMode="auto">
          <a:xfrm>
            <a:off x="8075763" y="3257064"/>
            <a:ext cx="687237" cy="411119"/>
          </a:xfrm>
          <a:prstGeom prst="rect">
            <a:avLst/>
          </a:prstGeom>
          <a:noFill/>
          <a:ln w="9525">
            <a:noFill/>
            <a:miter lim="800000"/>
            <a:headEnd/>
            <a:tailEnd/>
          </a:ln>
          <a:effectLst/>
        </p:spPr>
      </p:pic>
      <p:pic>
        <p:nvPicPr>
          <p:cNvPr id="19" name="Picture 3"/>
          <p:cNvPicPr>
            <a:picLocks noChangeAspect="1" noChangeArrowheads="1"/>
          </p:cNvPicPr>
          <p:nvPr/>
        </p:nvPicPr>
        <p:blipFill>
          <a:blip r:embed="rId8"/>
          <a:srcRect/>
          <a:stretch>
            <a:fillRect/>
          </a:stretch>
        </p:blipFill>
        <p:spPr bwMode="auto">
          <a:xfrm>
            <a:off x="836762" y="3505200"/>
            <a:ext cx="687237" cy="411119"/>
          </a:xfrm>
          <a:prstGeom prst="rect">
            <a:avLst/>
          </a:prstGeom>
          <a:noFill/>
          <a:ln w="9525">
            <a:noFill/>
            <a:miter lim="800000"/>
            <a:headEnd/>
            <a:tailEnd/>
          </a:ln>
          <a:effectLst/>
        </p:spPr>
      </p:pic>
      <p:pic>
        <p:nvPicPr>
          <p:cNvPr id="19462" name="Picture 6"/>
          <p:cNvPicPr>
            <a:picLocks noChangeAspect="1" noChangeArrowheads="1"/>
          </p:cNvPicPr>
          <p:nvPr/>
        </p:nvPicPr>
        <p:blipFill>
          <a:blip r:embed="rId9"/>
          <a:srcRect t="6798"/>
          <a:stretch>
            <a:fillRect/>
          </a:stretch>
        </p:blipFill>
        <p:spPr bwMode="auto">
          <a:xfrm>
            <a:off x="2411812" y="2514600"/>
            <a:ext cx="2541188" cy="1646072"/>
          </a:xfrm>
          <a:prstGeom prst="rect">
            <a:avLst/>
          </a:prstGeom>
          <a:noFill/>
          <a:ln w="9525">
            <a:noFill/>
            <a:miter lim="800000"/>
            <a:headEnd/>
            <a:tailEnd/>
          </a:ln>
          <a:effectLst/>
        </p:spPr>
      </p:pic>
      <p:cxnSp>
        <p:nvCxnSpPr>
          <p:cNvPr id="28" name="Curved Connector 27"/>
          <p:cNvCxnSpPr/>
          <p:nvPr/>
        </p:nvCxnSpPr>
        <p:spPr>
          <a:xfrm flipV="1">
            <a:off x="4478189" y="2003901"/>
            <a:ext cx="1962816" cy="1586765"/>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Curved Connector 31"/>
          <p:cNvCxnSpPr/>
          <p:nvPr/>
        </p:nvCxnSpPr>
        <p:spPr>
          <a:xfrm>
            <a:off x="4403965" y="3714363"/>
            <a:ext cx="1303046" cy="85763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Curved Connector 40"/>
          <p:cNvCxnSpPr/>
          <p:nvPr/>
        </p:nvCxnSpPr>
        <p:spPr>
          <a:xfrm rot="16200000" flipH="1">
            <a:off x="2897046" y="4063232"/>
            <a:ext cx="976069" cy="73326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Curved Connector 43"/>
          <p:cNvCxnSpPr/>
          <p:nvPr/>
        </p:nvCxnSpPr>
        <p:spPr>
          <a:xfrm rot="10800000">
            <a:off x="2020546" y="1583294"/>
            <a:ext cx="1408454" cy="1248805"/>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Curved Connector 46"/>
          <p:cNvCxnSpPr/>
          <p:nvPr/>
        </p:nvCxnSpPr>
        <p:spPr>
          <a:xfrm rot="10800000" flipV="1">
            <a:off x="1524001" y="3916318"/>
            <a:ext cx="1411979" cy="65568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pic>
        <p:nvPicPr>
          <p:cNvPr id="22" name="Picture 3"/>
          <p:cNvPicPr>
            <a:picLocks noChangeAspect="1" noChangeArrowheads="1"/>
          </p:cNvPicPr>
          <p:nvPr/>
        </p:nvPicPr>
        <p:blipFill>
          <a:blip r:embed="rId10"/>
          <a:srcRect/>
          <a:stretch>
            <a:fillRect/>
          </a:stretch>
        </p:blipFill>
        <p:spPr bwMode="auto">
          <a:xfrm>
            <a:off x="3564328" y="1752600"/>
            <a:ext cx="839637" cy="680073"/>
          </a:xfrm>
          <a:prstGeom prst="rect">
            <a:avLst/>
          </a:prstGeom>
          <a:noFill/>
          <a:ln w="9525">
            <a:noFill/>
            <a:miter lim="800000"/>
            <a:headEnd/>
            <a:tailEnd/>
          </a:ln>
          <a:effectLst/>
        </p:spPr>
      </p:pic>
      <p:pic>
        <p:nvPicPr>
          <p:cNvPr id="24" name="Picture 23" descr="question-mark.jpg"/>
          <p:cNvPicPr>
            <a:picLocks noChangeAspect="1"/>
          </p:cNvPicPr>
          <p:nvPr/>
        </p:nvPicPr>
        <p:blipFill>
          <a:blip r:embed="rId11"/>
          <a:stretch>
            <a:fillRect/>
          </a:stretch>
        </p:blipFill>
        <p:spPr>
          <a:xfrm>
            <a:off x="1979078" y="1286078"/>
            <a:ext cx="214889" cy="231279"/>
          </a:xfrm>
          <a:prstGeom prst="rect">
            <a:avLst/>
          </a:prstGeom>
        </p:spPr>
      </p:pic>
      <p:pic>
        <p:nvPicPr>
          <p:cNvPr id="25" name="Picture 24" descr="question-mark.jpg"/>
          <p:cNvPicPr>
            <a:picLocks noChangeAspect="1"/>
          </p:cNvPicPr>
          <p:nvPr/>
        </p:nvPicPr>
        <p:blipFill>
          <a:blip r:embed="rId11"/>
          <a:stretch>
            <a:fillRect/>
          </a:stretch>
        </p:blipFill>
        <p:spPr>
          <a:xfrm>
            <a:off x="5980982" y="1834527"/>
            <a:ext cx="152400" cy="164024"/>
          </a:xfrm>
          <a:prstGeom prst="rect">
            <a:avLst/>
          </a:prstGeom>
        </p:spPr>
      </p:pic>
      <p:pic>
        <p:nvPicPr>
          <p:cNvPr id="26" name="Picture 25" descr="question-mark.jpg"/>
          <p:cNvPicPr>
            <a:picLocks noChangeAspect="1"/>
          </p:cNvPicPr>
          <p:nvPr/>
        </p:nvPicPr>
        <p:blipFill>
          <a:blip r:embed="rId11"/>
          <a:stretch>
            <a:fillRect/>
          </a:stretch>
        </p:blipFill>
        <p:spPr>
          <a:xfrm>
            <a:off x="3803905" y="4619120"/>
            <a:ext cx="234695" cy="252596"/>
          </a:xfrm>
          <a:prstGeom prst="rect">
            <a:avLst/>
          </a:prstGeom>
        </p:spPr>
      </p:pic>
      <p:pic>
        <p:nvPicPr>
          <p:cNvPr id="27" name="Picture 26" descr="question-mark.jpg"/>
          <p:cNvPicPr>
            <a:picLocks noChangeAspect="1"/>
          </p:cNvPicPr>
          <p:nvPr/>
        </p:nvPicPr>
        <p:blipFill>
          <a:blip r:embed="rId11"/>
          <a:stretch>
            <a:fillRect/>
          </a:stretch>
        </p:blipFill>
        <p:spPr>
          <a:xfrm>
            <a:off x="1524000" y="4671860"/>
            <a:ext cx="228603" cy="246039"/>
          </a:xfrm>
          <a:prstGeom prst="rect">
            <a:avLst/>
          </a:prstGeom>
        </p:spPr>
      </p:pic>
      <p:pic>
        <p:nvPicPr>
          <p:cNvPr id="29" name="Picture 28" descr="question-mark.jpg"/>
          <p:cNvPicPr>
            <a:picLocks noChangeAspect="1"/>
          </p:cNvPicPr>
          <p:nvPr/>
        </p:nvPicPr>
        <p:blipFill>
          <a:blip r:embed="rId11"/>
          <a:stretch>
            <a:fillRect/>
          </a:stretch>
        </p:blipFill>
        <p:spPr>
          <a:xfrm>
            <a:off x="5498197" y="4225210"/>
            <a:ext cx="249936" cy="2689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 calcmode="lin" valueType="num">
                                      <p:cBhvr>
                                        <p:cTn id="9" dur="500" fill="hold"/>
                                        <p:tgtEl>
                                          <p:spTgt spid="22"/>
                                        </p:tgtEl>
                                        <p:attrNameLst>
                                          <p:attrName>style.rotation</p:attrName>
                                        </p:attrNameLst>
                                      </p:cBhvr>
                                      <p:tavLst>
                                        <p:tav tm="0">
                                          <p:val>
                                            <p:fltVal val="360"/>
                                          </p:val>
                                        </p:tav>
                                        <p:tav tm="100000">
                                          <p:val>
                                            <p:fltVal val="0"/>
                                          </p:val>
                                        </p:tav>
                                      </p:tavLst>
                                    </p:anim>
                                    <p:animEffect transition="in" filter="fade">
                                      <p:cBhvr>
                                        <p:cTn id="10" dur="500"/>
                                        <p:tgtEl>
                                          <p:spTgt spid="22"/>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9462" name="Picture 6"/>
          <p:cNvPicPr>
            <a:picLocks noChangeAspect="1" noChangeArrowheads="1"/>
          </p:cNvPicPr>
          <p:nvPr/>
        </p:nvPicPr>
        <p:blipFill>
          <a:blip r:embed="rId3"/>
          <a:srcRect t="6798"/>
          <a:stretch>
            <a:fillRect/>
          </a:stretch>
        </p:blipFill>
        <p:spPr bwMode="auto">
          <a:xfrm>
            <a:off x="2411812" y="2514600"/>
            <a:ext cx="2541188" cy="1646072"/>
          </a:xfrm>
          <a:prstGeom prst="rect">
            <a:avLst/>
          </a:prstGeom>
          <a:noFill/>
          <a:ln w="9525">
            <a:noFill/>
            <a:miter lim="800000"/>
            <a:headEnd/>
            <a:tailEnd/>
          </a:ln>
          <a:effectLst/>
        </p:spPr>
      </p:pic>
      <p:pic>
        <p:nvPicPr>
          <p:cNvPr id="20" name="Picture 3"/>
          <p:cNvPicPr>
            <a:picLocks noChangeAspect="1" noChangeArrowheads="1"/>
          </p:cNvPicPr>
          <p:nvPr/>
        </p:nvPicPr>
        <p:blipFill>
          <a:blip r:embed="rId4"/>
          <a:srcRect b="8035"/>
          <a:stretch>
            <a:fillRect/>
          </a:stretch>
        </p:blipFill>
        <p:spPr bwMode="auto">
          <a:xfrm>
            <a:off x="533400" y="3505200"/>
            <a:ext cx="1447800" cy="1564481"/>
          </a:xfrm>
          <a:prstGeom prst="rect">
            <a:avLst/>
          </a:prstGeom>
          <a:noFill/>
          <a:ln w="9525">
            <a:noFill/>
            <a:miter lim="800000"/>
            <a:headEnd/>
            <a:tailEnd/>
          </a:ln>
          <a:effectLst>
            <a:reflection stA="25000" endPos="75000" dist="12700" dir="5400000" sy="-100000" algn="bl" rotWithShape="0"/>
          </a:effectLst>
        </p:spPr>
      </p:pic>
      <p:pic>
        <p:nvPicPr>
          <p:cNvPr id="21" name="Picture 4"/>
          <p:cNvPicPr>
            <a:picLocks noChangeAspect="1" noChangeArrowheads="1"/>
          </p:cNvPicPr>
          <p:nvPr/>
        </p:nvPicPr>
        <p:blipFill>
          <a:blip r:embed="rId5"/>
          <a:srcRect b="8487"/>
          <a:stretch>
            <a:fillRect/>
          </a:stretch>
        </p:blipFill>
        <p:spPr bwMode="auto">
          <a:xfrm>
            <a:off x="2667000" y="4745418"/>
            <a:ext cx="2209800" cy="1121982"/>
          </a:xfrm>
          <a:prstGeom prst="rect">
            <a:avLst/>
          </a:prstGeom>
          <a:noFill/>
          <a:ln w="9525">
            <a:noFill/>
            <a:miter lim="800000"/>
            <a:headEnd/>
            <a:tailEnd/>
          </a:ln>
          <a:effectLst>
            <a:reflection stA="25000" endPos="75000" dist="12700" dir="5400000" sy="-100000" algn="bl" rotWithShape="0"/>
          </a:effectLst>
        </p:spPr>
      </p:pic>
      <p:sp>
        <p:nvSpPr>
          <p:cNvPr id="5" name="Rectangle 4"/>
          <p:cNvSpPr/>
          <p:nvPr/>
        </p:nvSpPr>
        <p:spPr>
          <a:xfrm>
            <a:off x="8077200" y="6172200"/>
            <a:ext cx="76200" cy="76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338" name="Picture 2"/>
          <p:cNvPicPr>
            <a:picLocks noChangeAspect="1" noChangeArrowheads="1"/>
          </p:cNvPicPr>
          <p:nvPr/>
        </p:nvPicPr>
        <p:blipFill>
          <a:blip r:embed="rId6"/>
          <a:srcRect/>
          <a:stretch>
            <a:fillRect/>
          </a:stretch>
        </p:blipFill>
        <p:spPr bwMode="auto">
          <a:xfrm>
            <a:off x="533400" y="685800"/>
            <a:ext cx="1447800" cy="1447800"/>
          </a:xfrm>
          <a:prstGeom prst="rect">
            <a:avLst/>
          </a:prstGeom>
          <a:noFill/>
          <a:ln w="9525">
            <a:noFill/>
            <a:miter lim="800000"/>
            <a:headEnd/>
            <a:tailEnd/>
          </a:ln>
          <a:effectLst>
            <a:reflection stA="25000" endPos="75000" dist="12700" dir="5400000" sy="-100000" algn="bl" rotWithShape="0"/>
          </a:effectLst>
        </p:spPr>
      </p:pic>
      <p:pic>
        <p:nvPicPr>
          <p:cNvPr id="14341" name="Picture 5"/>
          <p:cNvPicPr>
            <a:picLocks noChangeAspect="1" noChangeArrowheads="1"/>
          </p:cNvPicPr>
          <p:nvPr/>
        </p:nvPicPr>
        <p:blipFill>
          <a:blip r:embed="rId7"/>
          <a:srcRect b="6498"/>
          <a:stretch>
            <a:fillRect/>
          </a:stretch>
        </p:blipFill>
        <p:spPr bwMode="auto">
          <a:xfrm>
            <a:off x="5485682" y="3657600"/>
            <a:ext cx="3022600" cy="2465857"/>
          </a:xfrm>
          <a:prstGeom prst="rect">
            <a:avLst/>
          </a:prstGeom>
          <a:noFill/>
          <a:ln w="9525">
            <a:noFill/>
            <a:miter lim="800000"/>
            <a:headEnd/>
            <a:tailEnd/>
          </a:ln>
          <a:effectLst>
            <a:reflection stA="25000" endPos="75000" dist="12700" dir="5400000" sy="-100000" algn="bl" rotWithShape="0"/>
          </a:effectLst>
        </p:spPr>
      </p:pic>
      <p:pic>
        <p:nvPicPr>
          <p:cNvPr id="14345" name="Picture 9"/>
          <p:cNvPicPr>
            <a:picLocks noChangeAspect="1" noChangeArrowheads="1"/>
          </p:cNvPicPr>
          <p:nvPr/>
        </p:nvPicPr>
        <p:blipFill>
          <a:blip r:embed="rId8"/>
          <a:srcRect t="25041" b="16026"/>
          <a:stretch>
            <a:fillRect/>
          </a:stretch>
        </p:blipFill>
        <p:spPr bwMode="auto">
          <a:xfrm>
            <a:off x="6057182" y="979202"/>
            <a:ext cx="2209800" cy="1228493"/>
          </a:xfrm>
          <a:prstGeom prst="rect">
            <a:avLst/>
          </a:prstGeom>
          <a:noFill/>
          <a:ln w="9525">
            <a:noFill/>
            <a:miter lim="800000"/>
            <a:headEnd/>
            <a:tailEnd/>
          </a:ln>
          <a:effectLst>
            <a:reflection stA="25000" endPos="75000" dist="12700" dir="5400000" sy="-100000" algn="bl" rotWithShape="0"/>
          </a:effectLst>
        </p:spPr>
      </p:pic>
      <p:pic>
        <p:nvPicPr>
          <p:cNvPr id="19459" name="Picture 3"/>
          <p:cNvPicPr>
            <a:picLocks noChangeAspect="1" noChangeArrowheads="1"/>
          </p:cNvPicPr>
          <p:nvPr/>
        </p:nvPicPr>
        <p:blipFill>
          <a:blip r:embed="rId9"/>
          <a:srcRect/>
          <a:stretch>
            <a:fillRect/>
          </a:stretch>
        </p:blipFill>
        <p:spPr bwMode="auto">
          <a:xfrm>
            <a:off x="7579745" y="723900"/>
            <a:ext cx="687237" cy="411119"/>
          </a:xfrm>
          <a:prstGeom prst="rect">
            <a:avLst/>
          </a:prstGeom>
          <a:noFill/>
          <a:ln w="9525">
            <a:noFill/>
            <a:miter lim="800000"/>
            <a:headEnd/>
            <a:tailEnd/>
          </a:ln>
          <a:effectLst/>
        </p:spPr>
      </p:pic>
      <p:pic>
        <p:nvPicPr>
          <p:cNvPr id="16" name="Picture 3"/>
          <p:cNvPicPr>
            <a:picLocks noChangeAspect="1" noChangeArrowheads="1"/>
          </p:cNvPicPr>
          <p:nvPr/>
        </p:nvPicPr>
        <p:blipFill>
          <a:blip r:embed="rId9"/>
          <a:srcRect/>
          <a:stretch>
            <a:fillRect/>
          </a:stretch>
        </p:blipFill>
        <p:spPr bwMode="auto">
          <a:xfrm>
            <a:off x="1524000" y="655681"/>
            <a:ext cx="687237" cy="411119"/>
          </a:xfrm>
          <a:prstGeom prst="rect">
            <a:avLst/>
          </a:prstGeom>
          <a:noFill/>
          <a:ln w="9525">
            <a:noFill/>
            <a:miter lim="800000"/>
            <a:headEnd/>
            <a:tailEnd/>
          </a:ln>
          <a:effectLst/>
        </p:spPr>
      </p:pic>
      <p:pic>
        <p:nvPicPr>
          <p:cNvPr id="17" name="Picture 3"/>
          <p:cNvPicPr>
            <a:picLocks noChangeAspect="1" noChangeArrowheads="1"/>
          </p:cNvPicPr>
          <p:nvPr/>
        </p:nvPicPr>
        <p:blipFill>
          <a:blip r:embed="rId9"/>
          <a:srcRect/>
          <a:stretch>
            <a:fillRect/>
          </a:stretch>
        </p:blipFill>
        <p:spPr bwMode="auto">
          <a:xfrm>
            <a:off x="4038600" y="4745418"/>
            <a:ext cx="687237" cy="411119"/>
          </a:xfrm>
          <a:prstGeom prst="rect">
            <a:avLst/>
          </a:prstGeom>
          <a:noFill/>
          <a:ln w="9525">
            <a:noFill/>
            <a:miter lim="800000"/>
            <a:headEnd/>
            <a:tailEnd/>
          </a:ln>
          <a:effectLst/>
        </p:spPr>
      </p:pic>
      <p:pic>
        <p:nvPicPr>
          <p:cNvPr id="18" name="Picture 3"/>
          <p:cNvPicPr>
            <a:picLocks noChangeAspect="1" noChangeArrowheads="1"/>
          </p:cNvPicPr>
          <p:nvPr/>
        </p:nvPicPr>
        <p:blipFill>
          <a:blip r:embed="rId9"/>
          <a:srcRect/>
          <a:stretch>
            <a:fillRect/>
          </a:stretch>
        </p:blipFill>
        <p:spPr bwMode="auto">
          <a:xfrm>
            <a:off x="8075763" y="3257064"/>
            <a:ext cx="687237" cy="411119"/>
          </a:xfrm>
          <a:prstGeom prst="rect">
            <a:avLst/>
          </a:prstGeom>
          <a:noFill/>
          <a:ln w="9525">
            <a:noFill/>
            <a:miter lim="800000"/>
            <a:headEnd/>
            <a:tailEnd/>
          </a:ln>
          <a:effectLst/>
        </p:spPr>
      </p:pic>
      <p:pic>
        <p:nvPicPr>
          <p:cNvPr id="19" name="Picture 3"/>
          <p:cNvPicPr>
            <a:picLocks noChangeAspect="1" noChangeArrowheads="1"/>
          </p:cNvPicPr>
          <p:nvPr/>
        </p:nvPicPr>
        <p:blipFill>
          <a:blip r:embed="rId9"/>
          <a:srcRect/>
          <a:stretch>
            <a:fillRect/>
          </a:stretch>
        </p:blipFill>
        <p:spPr bwMode="auto">
          <a:xfrm>
            <a:off x="836762" y="3505200"/>
            <a:ext cx="687237" cy="411119"/>
          </a:xfrm>
          <a:prstGeom prst="rect">
            <a:avLst/>
          </a:prstGeom>
          <a:noFill/>
          <a:ln w="9525">
            <a:noFill/>
            <a:miter lim="800000"/>
            <a:headEnd/>
            <a:tailEnd/>
          </a:ln>
          <a:effectLst/>
        </p:spPr>
      </p:pic>
      <p:cxnSp>
        <p:nvCxnSpPr>
          <p:cNvPr id="28" name="Curved Connector 27"/>
          <p:cNvCxnSpPr/>
          <p:nvPr/>
        </p:nvCxnSpPr>
        <p:spPr>
          <a:xfrm flipV="1">
            <a:off x="4478189" y="2003901"/>
            <a:ext cx="1962816" cy="1586765"/>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Curved Connector 31"/>
          <p:cNvCxnSpPr/>
          <p:nvPr/>
        </p:nvCxnSpPr>
        <p:spPr>
          <a:xfrm>
            <a:off x="4403965" y="3714363"/>
            <a:ext cx="1303046" cy="85763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Curved Connector 40"/>
          <p:cNvCxnSpPr/>
          <p:nvPr/>
        </p:nvCxnSpPr>
        <p:spPr>
          <a:xfrm rot="16200000" flipH="1">
            <a:off x="2897046" y="4063232"/>
            <a:ext cx="976069" cy="73326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Curved Connector 43"/>
          <p:cNvCxnSpPr/>
          <p:nvPr/>
        </p:nvCxnSpPr>
        <p:spPr>
          <a:xfrm rot="10800000">
            <a:off x="2020546" y="1583294"/>
            <a:ext cx="1408454" cy="1248805"/>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Curved Connector 46"/>
          <p:cNvCxnSpPr/>
          <p:nvPr/>
        </p:nvCxnSpPr>
        <p:spPr>
          <a:xfrm rot="10800000" flipV="1">
            <a:off x="1524001" y="3916318"/>
            <a:ext cx="1411979" cy="65568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pic>
        <p:nvPicPr>
          <p:cNvPr id="110" name="Picture 109" descr="3620050401002.png"/>
          <p:cNvPicPr>
            <a:picLocks noChangeAspect="1"/>
          </p:cNvPicPr>
          <p:nvPr/>
        </p:nvPicPr>
        <p:blipFill>
          <a:blip r:embed="rId10"/>
          <a:stretch>
            <a:fillRect/>
          </a:stretch>
        </p:blipFill>
        <p:spPr>
          <a:xfrm>
            <a:off x="2971800" y="411703"/>
            <a:ext cx="2265046" cy="1645697"/>
          </a:xfrm>
          <a:prstGeom prst="rect">
            <a:avLst/>
          </a:prstGeom>
        </p:spPr>
      </p:pic>
      <p:sp>
        <p:nvSpPr>
          <p:cNvPr id="22" name="TextBox 21"/>
          <p:cNvSpPr txBox="1"/>
          <p:nvPr/>
        </p:nvSpPr>
        <p:spPr>
          <a:xfrm>
            <a:off x="5873085" y="304800"/>
            <a:ext cx="2889915" cy="369332"/>
          </a:xfrm>
          <a:prstGeom prst="rect">
            <a:avLst/>
          </a:prstGeom>
          <a:noFill/>
        </p:spPr>
        <p:txBody>
          <a:bodyPr wrap="square" rtlCol="0">
            <a:spAutoFit/>
          </a:bodyPr>
          <a:lstStyle/>
          <a:p>
            <a:r>
              <a:rPr lang="en-US" dirty="0" smtClean="0"/>
              <a:t>“Context Ontology Model”</a:t>
            </a:r>
            <a:endParaRPr lang="en-US" dirty="0"/>
          </a:p>
        </p:txBody>
      </p:sp>
      <p:pic>
        <p:nvPicPr>
          <p:cNvPr id="23" name="Picture 22" descr="cloud-thought-scaled-md.png"/>
          <p:cNvPicPr>
            <a:picLocks noChangeAspect="1"/>
          </p:cNvPicPr>
          <p:nvPr/>
        </p:nvPicPr>
        <p:blipFill>
          <a:blip r:embed="rId11"/>
          <a:stretch>
            <a:fillRect/>
          </a:stretch>
        </p:blipFill>
        <p:spPr>
          <a:xfrm>
            <a:off x="2362200" y="66201"/>
            <a:ext cx="3434685" cy="27531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 calcmode="lin" valueType="num">
                                      <p:cBhvr>
                                        <p:cTn id="7" dur="500" fill="hold"/>
                                        <p:tgtEl>
                                          <p:spTgt spid="110"/>
                                        </p:tgtEl>
                                        <p:attrNameLst>
                                          <p:attrName>ppt_w</p:attrName>
                                        </p:attrNameLst>
                                      </p:cBhvr>
                                      <p:tavLst>
                                        <p:tav tm="0">
                                          <p:val>
                                            <p:fltVal val="0"/>
                                          </p:val>
                                        </p:tav>
                                        <p:tav tm="100000">
                                          <p:val>
                                            <p:strVal val="#ppt_w"/>
                                          </p:val>
                                        </p:tav>
                                      </p:tavLst>
                                    </p:anim>
                                    <p:anim calcmode="lin" valueType="num">
                                      <p:cBhvr>
                                        <p:cTn id="8" dur="500" fill="hold"/>
                                        <p:tgtEl>
                                          <p:spTgt spid="110"/>
                                        </p:tgtEl>
                                        <p:attrNameLst>
                                          <p:attrName>ppt_h</p:attrName>
                                        </p:attrNameLst>
                                      </p:cBhvr>
                                      <p:tavLst>
                                        <p:tav tm="0">
                                          <p:val>
                                            <p:fltVal val="0"/>
                                          </p:val>
                                        </p:tav>
                                        <p:tav tm="100000">
                                          <p:val>
                                            <p:strVal val="#ppt_h"/>
                                          </p:val>
                                        </p:tav>
                                      </p:tavLst>
                                    </p:anim>
                                    <p:animEffect transition="in" filter="fade">
                                      <p:cBhvr>
                                        <p:cTn id="9" dur="500"/>
                                        <p:tgtEl>
                                          <p:spTgt spid="110"/>
                                        </p:tgtEl>
                                      </p:cBhvr>
                                    </p:animEffect>
                                  </p:childTnLst>
                                </p:cTn>
                              </p:par>
                            </p:childTnLst>
                          </p:cTn>
                        </p:par>
                        <p:par>
                          <p:cTn id="10" fill="hold">
                            <p:stCondLst>
                              <p:cond delay="5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22"/>
                                        </p:tgtEl>
                                        <p:attrNameLst>
                                          <p:attrName>style.visibility</p:attrName>
                                        </p:attrNameLst>
                                      </p:cBhvr>
                                      <p:to>
                                        <p:strVal val="visible"/>
                                      </p:to>
                                    </p:set>
                                    <p:anim calcmode="discrete" valueType="clr">
                                      <p:cBhvr override="childStyle">
                                        <p:cTn id="13" dur="80"/>
                                        <p:tgtEl>
                                          <p:spTgt spid="22"/>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22"/>
                                        </p:tgtEl>
                                        <p:attrNameLst>
                                          <p:attrName>fillcolor</p:attrName>
                                        </p:attrNameLst>
                                      </p:cBhvr>
                                      <p:tavLst>
                                        <p:tav tm="0">
                                          <p:val>
                                            <p:clrVal>
                                              <a:schemeClr val="accent2"/>
                                            </p:clrVal>
                                          </p:val>
                                        </p:tav>
                                        <p:tav tm="50000">
                                          <p:val>
                                            <p:clrVal>
                                              <a:schemeClr val="hlink"/>
                                            </p:clrVal>
                                          </p:val>
                                        </p:tav>
                                      </p:tavLst>
                                    </p:anim>
                                    <p:set>
                                      <p:cBhvr>
                                        <p:cTn id="15" dur="80"/>
                                        <p:tgtEl>
                                          <p:spTgt spid="2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2" name="ani.gif">
            <a:hlinkClick r:id="" action="ppaction://media"/>
          </p:cNvPr>
          <p:cNvPicPr/>
          <p:nvPr>
            <a:videoFile r:link="rId1"/>
          </p:nvPr>
        </p:nvPicPr>
        <p:blipFill>
          <a:blip r:embed="rId4"/>
          <a:stretch>
            <a:fillRect/>
          </a:stretch>
        </p:blipFill>
        <p:spPr>
          <a:xfrm>
            <a:off x="2971800" y="411704"/>
            <a:ext cx="2265047" cy="1645698"/>
          </a:xfrm>
          <a:prstGeom prst="rect">
            <a:avLst/>
          </a:prstGeom>
        </p:spPr>
      </p:pic>
      <p:pic>
        <p:nvPicPr>
          <p:cNvPr id="19462" name="Picture 6"/>
          <p:cNvPicPr>
            <a:picLocks noChangeAspect="1" noChangeArrowheads="1"/>
          </p:cNvPicPr>
          <p:nvPr/>
        </p:nvPicPr>
        <p:blipFill>
          <a:blip r:embed="rId5"/>
          <a:srcRect t="6798"/>
          <a:stretch>
            <a:fillRect/>
          </a:stretch>
        </p:blipFill>
        <p:spPr bwMode="auto">
          <a:xfrm>
            <a:off x="2411812" y="2514600"/>
            <a:ext cx="2541188" cy="1646072"/>
          </a:xfrm>
          <a:prstGeom prst="rect">
            <a:avLst/>
          </a:prstGeom>
          <a:noFill/>
          <a:ln w="9525">
            <a:noFill/>
            <a:miter lim="800000"/>
            <a:headEnd/>
            <a:tailEnd/>
          </a:ln>
          <a:effectLst/>
        </p:spPr>
      </p:pic>
      <p:pic>
        <p:nvPicPr>
          <p:cNvPr id="20" name="Picture 3"/>
          <p:cNvPicPr>
            <a:picLocks noChangeAspect="1" noChangeArrowheads="1"/>
          </p:cNvPicPr>
          <p:nvPr/>
        </p:nvPicPr>
        <p:blipFill>
          <a:blip r:embed="rId6"/>
          <a:srcRect b="8035"/>
          <a:stretch>
            <a:fillRect/>
          </a:stretch>
        </p:blipFill>
        <p:spPr bwMode="auto">
          <a:xfrm>
            <a:off x="533400" y="3505200"/>
            <a:ext cx="1447800" cy="1564481"/>
          </a:xfrm>
          <a:prstGeom prst="rect">
            <a:avLst/>
          </a:prstGeom>
          <a:noFill/>
          <a:ln w="9525">
            <a:noFill/>
            <a:miter lim="800000"/>
            <a:headEnd/>
            <a:tailEnd/>
          </a:ln>
          <a:effectLst>
            <a:reflection stA="25000" endPos="75000" dist="12700" dir="5400000" sy="-100000" algn="bl" rotWithShape="0"/>
          </a:effectLst>
        </p:spPr>
      </p:pic>
      <p:pic>
        <p:nvPicPr>
          <p:cNvPr id="21" name="Picture 4"/>
          <p:cNvPicPr>
            <a:picLocks noChangeAspect="1" noChangeArrowheads="1"/>
          </p:cNvPicPr>
          <p:nvPr/>
        </p:nvPicPr>
        <p:blipFill>
          <a:blip r:embed="rId7"/>
          <a:srcRect b="8487"/>
          <a:stretch>
            <a:fillRect/>
          </a:stretch>
        </p:blipFill>
        <p:spPr bwMode="auto">
          <a:xfrm>
            <a:off x="2667000" y="4745418"/>
            <a:ext cx="2209800" cy="1121982"/>
          </a:xfrm>
          <a:prstGeom prst="rect">
            <a:avLst/>
          </a:prstGeom>
          <a:noFill/>
          <a:ln w="9525">
            <a:noFill/>
            <a:miter lim="800000"/>
            <a:headEnd/>
            <a:tailEnd/>
          </a:ln>
          <a:effectLst>
            <a:reflection stA="25000" endPos="75000" dist="12700" dir="5400000" sy="-100000" algn="bl" rotWithShape="0"/>
          </a:effectLst>
        </p:spPr>
      </p:pic>
      <p:sp>
        <p:nvSpPr>
          <p:cNvPr id="5" name="Rectangle 4"/>
          <p:cNvSpPr/>
          <p:nvPr/>
        </p:nvSpPr>
        <p:spPr>
          <a:xfrm>
            <a:off x="8077200" y="6172200"/>
            <a:ext cx="76200" cy="76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338" name="Picture 2"/>
          <p:cNvPicPr>
            <a:picLocks noChangeAspect="1" noChangeArrowheads="1"/>
          </p:cNvPicPr>
          <p:nvPr/>
        </p:nvPicPr>
        <p:blipFill>
          <a:blip r:embed="rId8"/>
          <a:srcRect/>
          <a:stretch>
            <a:fillRect/>
          </a:stretch>
        </p:blipFill>
        <p:spPr bwMode="auto">
          <a:xfrm>
            <a:off x="533400" y="685800"/>
            <a:ext cx="1447800" cy="1447800"/>
          </a:xfrm>
          <a:prstGeom prst="rect">
            <a:avLst/>
          </a:prstGeom>
          <a:noFill/>
          <a:ln w="9525">
            <a:noFill/>
            <a:miter lim="800000"/>
            <a:headEnd/>
            <a:tailEnd/>
          </a:ln>
          <a:effectLst>
            <a:reflection stA="25000" endPos="75000" dist="12700" dir="5400000" sy="-100000" algn="bl" rotWithShape="0"/>
          </a:effectLst>
        </p:spPr>
      </p:pic>
      <p:pic>
        <p:nvPicPr>
          <p:cNvPr id="14341" name="Picture 5"/>
          <p:cNvPicPr>
            <a:picLocks noChangeAspect="1" noChangeArrowheads="1"/>
          </p:cNvPicPr>
          <p:nvPr/>
        </p:nvPicPr>
        <p:blipFill>
          <a:blip r:embed="rId9"/>
          <a:srcRect b="6498"/>
          <a:stretch>
            <a:fillRect/>
          </a:stretch>
        </p:blipFill>
        <p:spPr bwMode="auto">
          <a:xfrm>
            <a:off x="5485682" y="3657600"/>
            <a:ext cx="3022600" cy="2465857"/>
          </a:xfrm>
          <a:prstGeom prst="rect">
            <a:avLst/>
          </a:prstGeom>
          <a:noFill/>
          <a:ln w="9525">
            <a:noFill/>
            <a:miter lim="800000"/>
            <a:headEnd/>
            <a:tailEnd/>
          </a:ln>
          <a:effectLst>
            <a:reflection stA="50000" endPos="75000" dist="12700" dir="5400000" sy="-100000" algn="bl" rotWithShape="0"/>
          </a:effectLst>
        </p:spPr>
      </p:pic>
      <p:pic>
        <p:nvPicPr>
          <p:cNvPr id="14345" name="Picture 9"/>
          <p:cNvPicPr>
            <a:picLocks noChangeAspect="1" noChangeArrowheads="1"/>
          </p:cNvPicPr>
          <p:nvPr/>
        </p:nvPicPr>
        <p:blipFill>
          <a:blip r:embed="rId10"/>
          <a:srcRect t="25041" b="16026"/>
          <a:stretch>
            <a:fillRect/>
          </a:stretch>
        </p:blipFill>
        <p:spPr bwMode="auto">
          <a:xfrm>
            <a:off x="6057182" y="979202"/>
            <a:ext cx="2209800" cy="1228493"/>
          </a:xfrm>
          <a:prstGeom prst="rect">
            <a:avLst/>
          </a:prstGeom>
          <a:noFill/>
          <a:ln w="9525">
            <a:noFill/>
            <a:miter lim="800000"/>
            <a:headEnd/>
            <a:tailEnd/>
          </a:ln>
          <a:effectLst>
            <a:reflection stA="25000" endPos="75000" dist="12700" dir="5400000" sy="-100000" algn="bl" rotWithShape="0"/>
          </a:effectLst>
        </p:spPr>
      </p:pic>
      <p:pic>
        <p:nvPicPr>
          <p:cNvPr id="19459" name="Picture 3"/>
          <p:cNvPicPr>
            <a:picLocks noChangeAspect="1" noChangeArrowheads="1"/>
          </p:cNvPicPr>
          <p:nvPr/>
        </p:nvPicPr>
        <p:blipFill>
          <a:blip r:embed="rId11"/>
          <a:srcRect/>
          <a:stretch>
            <a:fillRect/>
          </a:stretch>
        </p:blipFill>
        <p:spPr bwMode="auto">
          <a:xfrm>
            <a:off x="7579745" y="723900"/>
            <a:ext cx="687237" cy="411119"/>
          </a:xfrm>
          <a:prstGeom prst="rect">
            <a:avLst/>
          </a:prstGeom>
          <a:noFill/>
          <a:ln w="9525">
            <a:noFill/>
            <a:miter lim="800000"/>
            <a:headEnd/>
            <a:tailEnd/>
          </a:ln>
          <a:effectLst/>
        </p:spPr>
      </p:pic>
      <p:pic>
        <p:nvPicPr>
          <p:cNvPr id="16" name="Picture 3"/>
          <p:cNvPicPr>
            <a:picLocks noChangeAspect="1" noChangeArrowheads="1"/>
          </p:cNvPicPr>
          <p:nvPr/>
        </p:nvPicPr>
        <p:blipFill>
          <a:blip r:embed="rId11"/>
          <a:srcRect/>
          <a:stretch>
            <a:fillRect/>
          </a:stretch>
        </p:blipFill>
        <p:spPr bwMode="auto">
          <a:xfrm>
            <a:off x="1524000" y="655681"/>
            <a:ext cx="687237" cy="411119"/>
          </a:xfrm>
          <a:prstGeom prst="rect">
            <a:avLst/>
          </a:prstGeom>
          <a:noFill/>
          <a:ln w="9525">
            <a:noFill/>
            <a:miter lim="800000"/>
            <a:headEnd/>
            <a:tailEnd/>
          </a:ln>
          <a:effectLst/>
        </p:spPr>
      </p:pic>
      <p:pic>
        <p:nvPicPr>
          <p:cNvPr id="17" name="Picture 3"/>
          <p:cNvPicPr>
            <a:picLocks noChangeAspect="1" noChangeArrowheads="1"/>
          </p:cNvPicPr>
          <p:nvPr/>
        </p:nvPicPr>
        <p:blipFill>
          <a:blip r:embed="rId11"/>
          <a:srcRect/>
          <a:stretch>
            <a:fillRect/>
          </a:stretch>
        </p:blipFill>
        <p:spPr bwMode="auto">
          <a:xfrm>
            <a:off x="4038600" y="4745418"/>
            <a:ext cx="687237" cy="411119"/>
          </a:xfrm>
          <a:prstGeom prst="rect">
            <a:avLst/>
          </a:prstGeom>
          <a:noFill/>
          <a:ln w="9525">
            <a:noFill/>
            <a:miter lim="800000"/>
            <a:headEnd/>
            <a:tailEnd/>
          </a:ln>
          <a:effectLst/>
        </p:spPr>
      </p:pic>
      <p:pic>
        <p:nvPicPr>
          <p:cNvPr id="18" name="Picture 3"/>
          <p:cNvPicPr>
            <a:picLocks noChangeAspect="1" noChangeArrowheads="1"/>
          </p:cNvPicPr>
          <p:nvPr/>
        </p:nvPicPr>
        <p:blipFill>
          <a:blip r:embed="rId11"/>
          <a:srcRect/>
          <a:stretch>
            <a:fillRect/>
          </a:stretch>
        </p:blipFill>
        <p:spPr bwMode="auto">
          <a:xfrm>
            <a:off x="8075763" y="3257064"/>
            <a:ext cx="687237" cy="411119"/>
          </a:xfrm>
          <a:prstGeom prst="rect">
            <a:avLst/>
          </a:prstGeom>
          <a:noFill/>
          <a:ln w="9525">
            <a:noFill/>
            <a:miter lim="800000"/>
            <a:headEnd/>
            <a:tailEnd/>
          </a:ln>
          <a:effectLst/>
        </p:spPr>
      </p:pic>
      <p:pic>
        <p:nvPicPr>
          <p:cNvPr id="19" name="Picture 3"/>
          <p:cNvPicPr>
            <a:picLocks noChangeAspect="1" noChangeArrowheads="1"/>
          </p:cNvPicPr>
          <p:nvPr/>
        </p:nvPicPr>
        <p:blipFill>
          <a:blip r:embed="rId11"/>
          <a:srcRect/>
          <a:stretch>
            <a:fillRect/>
          </a:stretch>
        </p:blipFill>
        <p:spPr bwMode="auto">
          <a:xfrm>
            <a:off x="836762" y="3505200"/>
            <a:ext cx="687237" cy="411119"/>
          </a:xfrm>
          <a:prstGeom prst="rect">
            <a:avLst/>
          </a:prstGeom>
          <a:noFill/>
          <a:ln w="9525">
            <a:noFill/>
            <a:miter lim="800000"/>
            <a:headEnd/>
            <a:tailEnd/>
          </a:ln>
          <a:effectLst/>
        </p:spPr>
      </p:pic>
      <p:cxnSp>
        <p:nvCxnSpPr>
          <p:cNvPr id="28" name="Curved Connector 27"/>
          <p:cNvCxnSpPr/>
          <p:nvPr/>
        </p:nvCxnSpPr>
        <p:spPr>
          <a:xfrm flipV="1">
            <a:off x="4478189" y="2003901"/>
            <a:ext cx="1962816" cy="1586765"/>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Curved Connector 31"/>
          <p:cNvCxnSpPr/>
          <p:nvPr/>
        </p:nvCxnSpPr>
        <p:spPr>
          <a:xfrm>
            <a:off x="4403965" y="3714363"/>
            <a:ext cx="1303046" cy="85763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Curved Connector 40"/>
          <p:cNvCxnSpPr/>
          <p:nvPr/>
        </p:nvCxnSpPr>
        <p:spPr>
          <a:xfrm rot="16200000" flipH="1">
            <a:off x="2897046" y="4063232"/>
            <a:ext cx="976069" cy="73326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Curved Connector 43"/>
          <p:cNvCxnSpPr/>
          <p:nvPr/>
        </p:nvCxnSpPr>
        <p:spPr>
          <a:xfrm rot="10800000">
            <a:off x="2020546" y="1583294"/>
            <a:ext cx="1408454" cy="1248805"/>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Curved Connector 46"/>
          <p:cNvCxnSpPr/>
          <p:nvPr/>
        </p:nvCxnSpPr>
        <p:spPr>
          <a:xfrm rot="10800000" flipV="1">
            <a:off x="1524001" y="3916318"/>
            <a:ext cx="1411979" cy="65568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pic>
        <p:nvPicPr>
          <p:cNvPr id="25" name="Picture 24" descr="cloud-thought-scaled-md.png"/>
          <p:cNvPicPr>
            <a:picLocks noChangeAspect="1"/>
          </p:cNvPicPr>
          <p:nvPr/>
        </p:nvPicPr>
        <p:blipFill>
          <a:blip r:embed="rId12"/>
          <a:stretch>
            <a:fillRect/>
          </a:stretch>
        </p:blipFill>
        <p:spPr>
          <a:xfrm>
            <a:off x="2362200" y="66201"/>
            <a:ext cx="3434685" cy="2753199"/>
          </a:xfrm>
          <a:prstGeom prst="rect">
            <a:avLst/>
          </a:prstGeom>
        </p:spPr>
      </p:pic>
      <p:pic>
        <p:nvPicPr>
          <p:cNvPr id="22" name="Picture 21" descr="shoes.png"/>
          <p:cNvPicPr>
            <a:picLocks noChangeAspect="1"/>
          </p:cNvPicPr>
          <p:nvPr/>
        </p:nvPicPr>
        <p:blipFill>
          <a:blip r:embed="rId13"/>
          <a:stretch>
            <a:fillRect/>
          </a:stretch>
        </p:blipFill>
        <p:spPr>
          <a:xfrm>
            <a:off x="5865963" y="5156537"/>
            <a:ext cx="2209800" cy="1172710"/>
          </a:xfrm>
          <a:prstGeom prst="rect">
            <a:avLst/>
          </a:prstGeom>
          <a:effectLst>
            <a:reflection stA="50000" endPos="75000" dist="12700" dir="5400000" sy="-100000" algn="bl" rotWithShape="0"/>
          </a:effectLst>
        </p:spPr>
      </p:pic>
      <p:pic>
        <p:nvPicPr>
          <p:cNvPr id="24" name="Picture 23" descr="shoes.png"/>
          <p:cNvPicPr>
            <a:picLocks noChangeAspect="1"/>
          </p:cNvPicPr>
          <p:nvPr/>
        </p:nvPicPr>
        <p:blipFill>
          <a:blip r:embed="rId13"/>
          <a:stretch>
            <a:fillRect/>
          </a:stretch>
        </p:blipFill>
        <p:spPr>
          <a:xfrm>
            <a:off x="2589363" y="5156537"/>
            <a:ext cx="2287437" cy="1213911"/>
          </a:xfrm>
          <a:prstGeom prst="rect">
            <a:avLst/>
          </a:prstGeom>
          <a:effectLst>
            <a:reflection stA="50000" endPos="75000" dist="127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660" fill="hold"/>
                                        <p:tgtEl>
                                          <p:spTgt spid="42"/>
                                        </p:tgtEl>
                                      </p:cBhvr>
                                    </p:cmd>
                                  </p:childTnLst>
                                </p:cTn>
                              </p:par>
                              <p:par>
                                <p:cTn id="7" presetID="1" presetClass="exit" presetSubtype="0" fill="hold" nodeType="withEffect">
                                  <p:stCondLst>
                                    <p:cond delay="1000"/>
                                  </p:stCondLst>
                                  <p:childTnLst>
                                    <p:set>
                                      <p:cBhvr>
                                        <p:cTn id="8" dur="1" fill="hold">
                                          <p:stCondLst>
                                            <p:cond delay="0"/>
                                          </p:stCondLst>
                                        </p:cTn>
                                        <p:tgtEl>
                                          <p:spTgt spid="21"/>
                                        </p:tgtEl>
                                        <p:attrNameLst>
                                          <p:attrName>style.visibility</p:attrName>
                                        </p:attrNameLst>
                                      </p:cBhvr>
                                      <p:to>
                                        <p:strVal val="hidden"/>
                                      </p:to>
                                    </p:set>
                                  </p:childTnLst>
                                </p:cTn>
                              </p:par>
                              <p:par>
                                <p:cTn id="9" presetID="1" presetClass="entr" presetSubtype="0" fill="hold" nodeType="withEffect">
                                  <p:stCondLst>
                                    <p:cond delay="120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xit" presetSubtype="0" fill="hold" nodeType="withEffect">
                                  <p:stCondLst>
                                    <p:cond delay="1500"/>
                                  </p:stCondLst>
                                  <p:childTnLst>
                                    <p:set>
                                      <p:cBhvr>
                                        <p:cTn id="12" dur="1" fill="hold">
                                          <p:stCondLst>
                                            <p:cond delay="0"/>
                                          </p:stCondLst>
                                        </p:cTn>
                                        <p:tgtEl>
                                          <p:spTgt spid="21"/>
                                        </p:tgtEl>
                                        <p:attrNameLst>
                                          <p:attrName>style.visibility</p:attrName>
                                        </p:attrNameLst>
                                      </p:cBhvr>
                                      <p:to>
                                        <p:strVal val="hidden"/>
                                      </p:to>
                                    </p:set>
                                  </p:childTnLst>
                                </p:cTn>
                              </p:par>
                              <p:par>
                                <p:cTn id="13" presetID="1" presetClass="entr" presetSubtype="0" fill="hold" nodeType="withEffect">
                                  <p:stCondLst>
                                    <p:cond delay="200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270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p:cTn id="17" fill="hold" display="0">
                  <p:stCondLst>
                    <p:cond delay="indefinite"/>
                  </p:stCondLst>
                  <p:endCondLst>
                    <p:cond evt="onNext" delay="0">
                      <p:tgtEl>
                        <p:sldTgt/>
                      </p:tgtEl>
                    </p:cond>
                    <p:cond evt="onPrev" delay="0">
                      <p:tgtEl>
                        <p:sldTgt/>
                      </p:tgtEl>
                    </p:cond>
                  </p:endCondLst>
                </p:cTn>
                <p:tgtEl>
                  <p:spTgt spid="42"/>
                </p:tgtEl>
              </p:cMediaNode>
            </p:video>
            <p:seq concurrent="1" nextAc="seek">
              <p:cTn id="18" restart="whenNotActive" fill="hold" evtFilter="cancelBubble" nodeType="interactiveSeq">
                <p:stCondLst>
                  <p:cond evt="onClick" delay="0">
                    <p:tgtEl>
                      <p:spTgt spid="42"/>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42"/>
                                        </p:tgtEl>
                                      </p:cBhvr>
                                    </p:cmd>
                                  </p:childTnLst>
                                </p:cTn>
                              </p:par>
                            </p:childTnLst>
                          </p:cTn>
                        </p:par>
                      </p:childTnLst>
                    </p:cTn>
                  </p:par>
                </p:childTnLst>
              </p:cTn>
              <p:nextCondLst>
                <p:cond evt="onClick" delay="0">
                  <p:tgtEl>
                    <p:spTgt spid="42"/>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3" name="Picture 32" descr="pcc.png"/>
          <p:cNvPicPr>
            <a:picLocks noChangeAspect="1"/>
          </p:cNvPicPr>
          <p:nvPr/>
        </p:nvPicPr>
        <p:blipFill>
          <a:blip r:embed="rId4"/>
          <a:stretch>
            <a:fillRect/>
          </a:stretch>
        </p:blipFill>
        <p:spPr>
          <a:xfrm>
            <a:off x="5390074" y="2832100"/>
            <a:ext cx="496018" cy="446083"/>
          </a:xfrm>
          <a:prstGeom prst="rect">
            <a:avLst/>
          </a:prstGeom>
        </p:spPr>
      </p:pic>
      <p:pic>
        <p:nvPicPr>
          <p:cNvPr id="36" name="Picture 35" descr="pcc.png"/>
          <p:cNvPicPr>
            <a:picLocks noChangeAspect="1"/>
          </p:cNvPicPr>
          <p:nvPr/>
        </p:nvPicPr>
        <p:blipFill>
          <a:blip r:embed="rId4"/>
          <a:stretch>
            <a:fillRect/>
          </a:stretch>
        </p:blipFill>
        <p:spPr>
          <a:xfrm>
            <a:off x="2163803" y="4299335"/>
            <a:ext cx="496018" cy="446083"/>
          </a:xfrm>
          <a:prstGeom prst="rect">
            <a:avLst/>
          </a:prstGeom>
        </p:spPr>
      </p:pic>
      <p:pic>
        <p:nvPicPr>
          <p:cNvPr id="42" name="ani.gif">
            <a:hlinkClick r:id="" action="ppaction://media"/>
          </p:cNvPr>
          <p:cNvPicPr/>
          <p:nvPr>
            <a:videoFile r:link="rId1"/>
          </p:nvPr>
        </p:nvPicPr>
        <p:blipFill>
          <a:blip r:embed="rId5"/>
          <a:stretch>
            <a:fillRect/>
          </a:stretch>
        </p:blipFill>
        <p:spPr>
          <a:xfrm>
            <a:off x="2971800" y="411704"/>
            <a:ext cx="2265047" cy="1645698"/>
          </a:xfrm>
          <a:prstGeom prst="rect">
            <a:avLst/>
          </a:prstGeom>
        </p:spPr>
      </p:pic>
      <p:pic>
        <p:nvPicPr>
          <p:cNvPr id="19462" name="Picture 6"/>
          <p:cNvPicPr>
            <a:picLocks noChangeAspect="1" noChangeArrowheads="1"/>
          </p:cNvPicPr>
          <p:nvPr/>
        </p:nvPicPr>
        <p:blipFill>
          <a:blip r:embed="rId6"/>
          <a:srcRect t="6798"/>
          <a:stretch>
            <a:fillRect/>
          </a:stretch>
        </p:blipFill>
        <p:spPr bwMode="auto">
          <a:xfrm>
            <a:off x="2411812" y="2514600"/>
            <a:ext cx="2541188" cy="1646072"/>
          </a:xfrm>
          <a:prstGeom prst="rect">
            <a:avLst/>
          </a:prstGeom>
          <a:noFill/>
          <a:ln w="9525">
            <a:noFill/>
            <a:miter lim="800000"/>
            <a:headEnd/>
            <a:tailEnd/>
          </a:ln>
          <a:effectLst/>
        </p:spPr>
      </p:pic>
      <p:pic>
        <p:nvPicPr>
          <p:cNvPr id="20" name="Picture 3"/>
          <p:cNvPicPr>
            <a:picLocks noChangeAspect="1" noChangeArrowheads="1"/>
          </p:cNvPicPr>
          <p:nvPr/>
        </p:nvPicPr>
        <p:blipFill>
          <a:blip r:embed="rId7"/>
          <a:srcRect b="8035"/>
          <a:stretch>
            <a:fillRect/>
          </a:stretch>
        </p:blipFill>
        <p:spPr bwMode="auto">
          <a:xfrm>
            <a:off x="533400" y="3505200"/>
            <a:ext cx="1447800" cy="1564481"/>
          </a:xfrm>
          <a:prstGeom prst="rect">
            <a:avLst/>
          </a:prstGeom>
          <a:noFill/>
          <a:ln w="9525">
            <a:noFill/>
            <a:miter lim="800000"/>
            <a:headEnd/>
            <a:tailEnd/>
          </a:ln>
          <a:effectLst>
            <a:reflection stA="25000" endPos="75000" dist="12700" dir="5400000" sy="-100000" algn="bl" rotWithShape="0"/>
          </a:effectLst>
        </p:spPr>
      </p:pic>
      <p:pic>
        <p:nvPicPr>
          <p:cNvPr id="21" name="Picture 4"/>
          <p:cNvPicPr>
            <a:picLocks noChangeAspect="1" noChangeArrowheads="1"/>
          </p:cNvPicPr>
          <p:nvPr/>
        </p:nvPicPr>
        <p:blipFill>
          <a:blip r:embed="rId8"/>
          <a:srcRect b="8487"/>
          <a:stretch>
            <a:fillRect/>
          </a:stretch>
        </p:blipFill>
        <p:spPr bwMode="auto">
          <a:xfrm>
            <a:off x="2667000" y="4745418"/>
            <a:ext cx="2209800" cy="1121982"/>
          </a:xfrm>
          <a:prstGeom prst="rect">
            <a:avLst/>
          </a:prstGeom>
          <a:noFill/>
          <a:ln w="9525">
            <a:noFill/>
            <a:miter lim="800000"/>
            <a:headEnd/>
            <a:tailEnd/>
          </a:ln>
          <a:effectLst>
            <a:reflection stA="25000" endPos="75000" dist="12700" dir="5400000" sy="-100000" algn="bl" rotWithShape="0"/>
          </a:effectLst>
        </p:spPr>
      </p:pic>
      <p:sp>
        <p:nvSpPr>
          <p:cNvPr id="5" name="Rectangle 4"/>
          <p:cNvSpPr/>
          <p:nvPr/>
        </p:nvSpPr>
        <p:spPr>
          <a:xfrm>
            <a:off x="8077200" y="6172200"/>
            <a:ext cx="76200" cy="76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338" name="Picture 2"/>
          <p:cNvPicPr>
            <a:picLocks noChangeAspect="1" noChangeArrowheads="1"/>
          </p:cNvPicPr>
          <p:nvPr/>
        </p:nvPicPr>
        <p:blipFill>
          <a:blip r:embed="rId9"/>
          <a:srcRect/>
          <a:stretch>
            <a:fillRect/>
          </a:stretch>
        </p:blipFill>
        <p:spPr bwMode="auto">
          <a:xfrm>
            <a:off x="533400" y="685800"/>
            <a:ext cx="1447800" cy="1447800"/>
          </a:xfrm>
          <a:prstGeom prst="rect">
            <a:avLst/>
          </a:prstGeom>
          <a:noFill/>
          <a:ln w="9525">
            <a:noFill/>
            <a:miter lim="800000"/>
            <a:headEnd/>
            <a:tailEnd/>
          </a:ln>
          <a:effectLst>
            <a:reflection stA="25000" endPos="75000" dist="12700" dir="5400000" sy="-100000" algn="bl" rotWithShape="0"/>
          </a:effectLst>
        </p:spPr>
      </p:pic>
      <p:pic>
        <p:nvPicPr>
          <p:cNvPr id="14341" name="Picture 5"/>
          <p:cNvPicPr>
            <a:picLocks noChangeAspect="1" noChangeArrowheads="1"/>
          </p:cNvPicPr>
          <p:nvPr/>
        </p:nvPicPr>
        <p:blipFill>
          <a:blip r:embed="rId10"/>
          <a:srcRect b="6498"/>
          <a:stretch>
            <a:fillRect/>
          </a:stretch>
        </p:blipFill>
        <p:spPr bwMode="auto">
          <a:xfrm>
            <a:off x="5485682" y="3657600"/>
            <a:ext cx="3022600" cy="2465857"/>
          </a:xfrm>
          <a:prstGeom prst="rect">
            <a:avLst/>
          </a:prstGeom>
          <a:noFill/>
          <a:ln w="9525">
            <a:noFill/>
            <a:miter lim="800000"/>
            <a:headEnd/>
            <a:tailEnd/>
          </a:ln>
          <a:effectLst>
            <a:reflection stA="50000" endPos="75000" dist="12700" dir="5400000" sy="-100000" algn="bl" rotWithShape="0"/>
          </a:effectLst>
        </p:spPr>
      </p:pic>
      <p:pic>
        <p:nvPicPr>
          <p:cNvPr id="14345" name="Picture 9"/>
          <p:cNvPicPr>
            <a:picLocks noChangeAspect="1" noChangeArrowheads="1"/>
          </p:cNvPicPr>
          <p:nvPr/>
        </p:nvPicPr>
        <p:blipFill>
          <a:blip r:embed="rId11"/>
          <a:srcRect t="25041" b="16026"/>
          <a:stretch>
            <a:fillRect/>
          </a:stretch>
        </p:blipFill>
        <p:spPr bwMode="auto">
          <a:xfrm>
            <a:off x="6057182" y="979202"/>
            <a:ext cx="2209800" cy="1228493"/>
          </a:xfrm>
          <a:prstGeom prst="rect">
            <a:avLst/>
          </a:prstGeom>
          <a:noFill/>
          <a:ln w="9525">
            <a:noFill/>
            <a:miter lim="800000"/>
            <a:headEnd/>
            <a:tailEnd/>
          </a:ln>
          <a:effectLst>
            <a:reflection stA="25000" endPos="75000" dist="12700" dir="5400000" sy="-100000" algn="bl" rotWithShape="0"/>
          </a:effectLst>
        </p:spPr>
      </p:pic>
      <p:pic>
        <p:nvPicPr>
          <p:cNvPr id="19459" name="Picture 3"/>
          <p:cNvPicPr>
            <a:picLocks noChangeAspect="1" noChangeArrowheads="1"/>
          </p:cNvPicPr>
          <p:nvPr/>
        </p:nvPicPr>
        <p:blipFill>
          <a:blip r:embed="rId12"/>
          <a:srcRect/>
          <a:stretch>
            <a:fillRect/>
          </a:stretch>
        </p:blipFill>
        <p:spPr bwMode="auto">
          <a:xfrm>
            <a:off x="7579745" y="723900"/>
            <a:ext cx="687237" cy="411119"/>
          </a:xfrm>
          <a:prstGeom prst="rect">
            <a:avLst/>
          </a:prstGeom>
          <a:noFill/>
          <a:ln w="9525">
            <a:noFill/>
            <a:miter lim="800000"/>
            <a:headEnd/>
            <a:tailEnd/>
          </a:ln>
          <a:effectLst/>
        </p:spPr>
      </p:pic>
      <p:pic>
        <p:nvPicPr>
          <p:cNvPr id="16" name="Picture 3"/>
          <p:cNvPicPr>
            <a:picLocks noChangeAspect="1" noChangeArrowheads="1"/>
          </p:cNvPicPr>
          <p:nvPr/>
        </p:nvPicPr>
        <p:blipFill>
          <a:blip r:embed="rId12"/>
          <a:srcRect/>
          <a:stretch>
            <a:fillRect/>
          </a:stretch>
        </p:blipFill>
        <p:spPr bwMode="auto">
          <a:xfrm>
            <a:off x="1524000" y="655681"/>
            <a:ext cx="687237" cy="411119"/>
          </a:xfrm>
          <a:prstGeom prst="rect">
            <a:avLst/>
          </a:prstGeom>
          <a:noFill/>
          <a:ln w="9525">
            <a:noFill/>
            <a:miter lim="800000"/>
            <a:headEnd/>
            <a:tailEnd/>
          </a:ln>
          <a:effectLst/>
        </p:spPr>
      </p:pic>
      <p:pic>
        <p:nvPicPr>
          <p:cNvPr id="17" name="Picture 3"/>
          <p:cNvPicPr>
            <a:picLocks noChangeAspect="1" noChangeArrowheads="1"/>
          </p:cNvPicPr>
          <p:nvPr/>
        </p:nvPicPr>
        <p:blipFill>
          <a:blip r:embed="rId12"/>
          <a:srcRect/>
          <a:stretch>
            <a:fillRect/>
          </a:stretch>
        </p:blipFill>
        <p:spPr bwMode="auto">
          <a:xfrm>
            <a:off x="4038600" y="4745418"/>
            <a:ext cx="687237" cy="411119"/>
          </a:xfrm>
          <a:prstGeom prst="rect">
            <a:avLst/>
          </a:prstGeom>
          <a:noFill/>
          <a:ln w="9525">
            <a:noFill/>
            <a:miter lim="800000"/>
            <a:headEnd/>
            <a:tailEnd/>
          </a:ln>
          <a:effectLst/>
        </p:spPr>
      </p:pic>
      <p:pic>
        <p:nvPicPr>
          <p:cNvPr id="18" name="Picture 3"/>
          <p:cNvPicPr>
            <a:picLocks noChangeAspect="1" noChangeArrowheads="1"/>
          </p:cNvPicPr>
          <p:nvPr/>
        </p:nvPicPr>
        <p:blipFill>
          <a:blip r:embed="rId12"/>
          <a:srcRect/>
          <a:stretch>
            <a:fillRect/>
          </a:stretch>
        </p:blipFill>
        <p:spPr bwMode="auto">
          <a:xfrm>
            <a:off x="8075763" y="3257064"/>
            <a:ext cx="687237" cy="411119"/>
          </a:xfrm>
          <a:prstGeom prst="rect">
            <a:avLst/>
          </a:prstGeom>
          <a:noFill/>
          <a:ln w="9525">
            <a:noFill/>
            <a:miter lim="800000"/>
            <a:headEnd/>
            <a:tailEnd/>
          </a:ln>
          <a:effectLst/>
        </p:spPr>
      </p:pic>
      <p:pic>
        <p:nvPicPr>
          <p:cNvPr id="19" name="Picture 3"/>
          <p:cNvPicPr>
            <a:picLocks noChangeAspect="1" noChangeArrowheads="1"/>
          </p:cNvPicPr>
          <p:nvPr/>
        </p:nvPicPr>
        <p:blipFill>
          <a:blip r:embed="rId12"/>
          <a:srcRect/>
          <a:stretch>
            <a:fillRect/>
          </a:stretch>
        </p:blipFill>
        <p:spPr bwMode="auto">
          <a:xfrm>
            <a:off x="836762" y="3505200"/>
            <a:ext cx="687237" cy="411119"/>
          </a:xfrm>
          <a:prstGeom prst="rect">
            <a:avLst/>
          </a:prstGeom>
          <a:noFill/>
          <a:ln w="9525">
            <a:noFill/>
            <a:miter lim="800000"/>
            <a:headEnd/>
            <a:tailEnd/>
          </a:ln>
          <a:effectLst/>
        </p:spPr>
      </p:pic>
      <p:pic>
        <p:nvPicPr>
          <p:cNvPr id="25" name="Picture 24" descr="cloud-thought-scaled-md.png"/>
          <p:cNvPicPr>
            <a:picLocks noChangeAspect="1"/>
          </p:cNvPicPr>
          <p:nvPr/>
        </p:nvPicPr>
        <p:blipFill>
          <a:blip r:embed="rId13"/>
          <a:stretch>
            <a:fillRect/>
          </a:stretch>
        </p:blipFill>
        <p:spPr>
          <a:xfrm>
            <a:off x="2362200" y="66201"/>
            <a:ext cx="3434685" cy="2753199"/>
          </a:xfrm>
          <a:prstGeom prst="rect">
            <a:avLst/>
          </a:prstGeom>
        </p:spPr>
      </p:pic>
      <p:sp>
        <p:nvSpPr>
          <p:cNvPr id="23" name="TextBox 22"/>
          <p:cNvSpPr txBox="1"/>
          <p:nvPr/>
        </p:nvSpPr>
        <p:spPr>
          <a:xfrm>
            <a:off x="5485683" y="304800"/>
            <a:ext cx="3505918" cy="369332"/>
          </a:xfrm>
          <a:prstGeom prst="rect">
            <a:avLst/>
          </a:prstGeom>
          <a:noFill/>
        </p:spPr>
        <p:txBody>
          <a:bodyPr wrap="square" rtlCol="0">
            <a:spAutoFit/>
          </a:bodyPr>
          <a:lstStyle/>
          <a:p>
            <a:r>
              <a:rPr lang="en-US" dirty="0" smtClean="0"/>
              <a:t>“Partial Constraint Checking (PCC)”</a:t>
            </a:r>
            <a:endParaRPr lang="en-US" dirty="0"/>
          </a:p>
        </p:txBody>
      </p:sp>
      <p:cxnSp>
        <p:nvCxnSpPr>
          <p:cNvPr id="26" name="Curved Connector 25"/>
          <p:cNvCxnSpPr/>
          <p:nvPr/>
        </p:nvCxnSpPr>
        <p:spPr>
          <a:xfrm flipV="1">
            <a:off x="4478189" y="2003901"/>
            <a:ext cx="1962816" cy="1586765"/>
          </a:xfrm>
          <a:prstGeom prst="curvedConnector3">
            <a:avLst>
              <a:gd name="adj1" fmla="val 50000"/>
            </a:avLst>
          </a:prstGeom>
          <a:ln w="38100">
            <a:solidFill>
              <a:srgbClr val="800000"/>
            </a:solidFill>
            <a:tailEnd type="arrow"/>
          </a:ln>
        </p:spPr>
        <p:style>
          <a:lnRef idx="2">
            <a:schemeClr val="accent1"/>
          </a:lnRef>
          <a:fillRef idx="0">
            <a:schemeClr val="accent1"/>
          </a:fillRef>
          <a:effectRef idx="1">
            <a:schemeClr val="accent1"/>
          </a:effectRef>
          <a:fontRef idx="minor">
            <a:schemeClr val="tx1"/>
          </a:fontRef>
        </p:style>
      </p:cxnSp>
      <p:cxnSp>
        <p:nvCxnSpPr>
          <p:cNvPr id="27" name="Curved Connector 26"/>
          <p:cNvCxnSpPr/>
          <p:nvPr/>
        </p:nvCxnSpPr>
        <p:spPr>
          <a:xfrm>
            <a:off x="4403965" y="3714363"/>
            <a:ext cx="1303046" cy="857637"/>
          </a:xfrm>
          <a:prstGeom prst="curvedConnector3">
            <a:avLst>
              <a:gd name="adj1" fmla="val 50000"/>
            </a:avLst>
          </a:prstGeom>
          <a:ln w="38100">
            <a:solidFill>
              <a:srgbClr val="800000"/>
            </a:solidFill>
            <a:tailEnd type="arrow"/>
          </a:ln>
        </p:spPr>
        <p:style>
          <a:lnRef idx="2">
            <a:schemeClr val="accent1"/>
          </a:lnRef>
          <a:fillRef idx="0">
            <a:schemeClr val="accent1"/>
          </a:fillRef>
          <a:effectRef idx="1">
            <a:schemeClr val="accent1"/>
          </a:effectRef>
          <a:fontRef idx="minor">
            <a:schemeClr val="tx1"/>
          </a:fontRef>
        </p:style>
      </p:cxnSp>
      <p:cxnSp>
        <p:nvCxnSpPr>
          <p:cNvPr id="29" name="Curved Connector 28"/>
          <p:cNvCxnSpPr/>
          <p:nvPr/>
        </p:nvCxnSpPr>
        <p:spPr>
          <a:xfrm rot="16200000" flipH="1">
            <a:off x="2897046" y="4063232"/>
            <a:ext cx="976069" cy="733264"/>
          </a:xfrm>
          <a:prstGeom prst="curvedConnector3">
            <a:avLst>
              <a:gd name="adj1" fmla="val 50000"/>
            </a:avLst>
          </a:prstGeom>
          <a:ln w="38100">
            <a:solidFill>
              <a:srgbClr val="80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Curved Connector 29"/>
          <p:cNvCxnSpPr/>
          <p:nvPr/>
        </p:nvCxnSpPr>
        <p:spPr>
          <a:xfrm rot="10800000">
            <a:off x="2020546" y="1583294"/>
            <a:ext cx="1408454" cy="1248805"/>
          </a:xfrm>
          <a:prstGeom prst="curvedConnector3">
            <a:avLst>
              <a:gd name="adj1" fmla="val 50000"/>
            </a:avLst>
          </a:prstGeom>
          <a:ln w="38100">
            <a:solidFill>
              <a:srgbClr val="8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Curved Connector 30"/>
          <p:cNvCxnSpPr/>
          <p:nvPr/>
        </p:nvCxnSpPr>
        <p:spPr>
          <a:xfrm rot="10800000" flipV="1">
            <a:off x="1524001" y="3916318"/>
            <a:ext cx="1411979" cy="655682"/>
          </a:xfrm>
          <a:prstGeom prst="curvedConnector3">
            <a:avLst>
              <a:gd name="adj1" fmla="val 50000"/>
            </a:avLst>
          </a:prstGeom>
          <a:ln w="38100">
            <a:solidFill>
              <a:srgbClr val="800000"/>
            </a:solidFill>
            <a:tailEnd type="arrow"/>
          </a:ln>
        </p:spPr>
        <p:style>
          <a:lnRef idx="2">
            <a:schemeClr val="accent1"/>
          </a:lnRef>
          <a:fillRef idx="0">
            <a:schemeClr val="accent1"/>
          </a:fillRef>
          <a:effectRef idx="1">
            <a:schemeClr val="accent1"/>
          </a:effectRef>
          <a:fontRef idx="minor">
            <a:schemeClr val="tx1"/>
          </a:fontRef>
        </p:style>
      </p:cxnSp>
      <p:pic>
        <p:nvPicPr>
          <p:cNvPr id="34" name="Picture 33" descr="pcc.png"/>
          <p:cNvPicPr>
            <a:picLocks noChangeAspect="1"/>
          </p:cNvPicPr>
          <p:nvPr/>
        </p:nvPicPr>
        <p:blipFill>
          <a:blip r:embed="rId4"/>
          <a:stretch>
            <a:fillRect/>
          </a:stretch>
        </p:blipFill>
        <p:spPr>
          <a:xfrm>
            <a:off x="5142065" y="3718787"/>
            <a:ext cx="496018" cy="446083"/>
          </a:xfrm>
          <a:prstGeom prst="rect">
            <a:avLst/>
          </a:prstGeom>
        </p:spPr>
      </p:pic>
      <p:pic>
        <p:nvPicPr>
          <p:cNvPr id="35" name="Picture 34" descr="pcc.png"/>
          <p:cNvPicPr>
            <a:picLocks noChangeAspect="1"/>
          </p:cNvPicPr>
          <p:nvPr/>
        </p:nvPicPr>
        <p:blipFill>
          <a:blip r:embed="rId4"/>
          <a:stretch>
            <a:fillRect/>
          </a:stretch>
        </p:blipFill>
        <p:spPr>
          <a:xfrm>
            <a:off x="3751713" y="4164870"/>
            <a:ext cx="496018" cy="446083"/>
          </a:xfrm>
          <a:prstGeom prst="rect">
            <a:avLst/>
          </a:prstGeom>
        </p:spPr>
      </p:pic>
      <p:pic>
        <p:nvPicPr>
          <p:cNvPr id="37" name="Picture 36" descr="pcc.png"/>
          <p:cNvPicPr>
            <a:picLocks noChangeAspect="1"/>
          </p:cNvPicPr>
          <p:nvPr/>
        </p:nvPicPr>
        <p:blipFill>
          <a:blip r:embed="rId4"/>
          <a:stretch>
            <a:fillRect/>
          </a:stretch>
        </p:blipFill>
        <p:spPr>
          <a:xfrm>
            <a:off x="2163803" y="2133600"/>
            <a:ext cx="496018" cy="44608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660" fill="hold"/>
                                        <p:tgtEl>
                                          <p:spTgt spid="42"/>
                                        </p:tgtEl>
                                      </p:cBhvr>
                                    </p:cmd>
                                  </p:childTnLst>
                                </p:cTn>
                              </p:par>
                              <p:par>
                                <p:cTn id="7" presetID="22" presetClass="entr" presetSubtype="4" fill="hold" nodeType="withEffect">
                                  <p:stCondLst>
                                    <p:cond delay="0"/>
                                  </p:stCondLst>
                                  <p:childTnLst>
                                    <p:set>
                                      <p:cBhvr>
                                        <p:cTn id="8" dur="1" fill="hold">
                                          <p:stCondLst>
                                            <p:cond delay="0"/>
                                          </p:stCondLst>
                                        </p:cTn>
                                        <p:tgtEl>
                                          <p:spTgt spid="26"/>
                                        </p:tgtEl>
                                        <p:attrNameLst>
                                          <p:attrName>style.visibility</p:attrName>
                                        </p:attrNameLst>
                                      </p:cBhvr>
                                      <p:to>
                                        <p:strVal val="visible"/>
                                      </p:to>
                                    </p:set>
                                    <p:animEffect transition="in" filter="wipe(down)">
                                      <p:cBhvr>
                                        <p:cTn id="9" dur="500"/>
                                        <p:tgtEl>
                                          <p:spTgt spid="26"/>
                                        </p:tgtEl>
                                      </p:cBhvr>
                                    </p:animEffect>
                                  </p:childTnLst>
                                </p:cTn>
                              </p:par>
                              <p:par>
                                <p:cTn id="10" presetID="22" presetClass="entr" presetSubtype="1"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up)">
                                      <p:cBhvr>
                                        <p:cTn id="12" dur="500"/>
                                        <p:tgtEl>
                                          <p:spTgt spid="27"/>
                                        </p:tgtEl>
                                      </p:cBhvr>
                                    </p:animEffect>
                                  </p:childTnLst>
                                </p:cTn>
                              </p:par>
                              <p:par>
                                <p:cTn id="13" presetID="22" presetClass="entr" presetSubtype="4"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down)">
                                      <p:cBhvr>
                                        <p:cTn id="15" dur="500"/>
                                        <p:tgtEl>
                                          <p:spTgt spid="30"/>
                                        </p:tgtEl>
                                      </p:cBhvr>
                                    </p:animEffect>
                                  </p:childTnLst>
                                </p:cTn>
                              </p:par>
                              <p:par>
                                <p:cTn id="16" presetID="22" presetClass="entr" presetSubtype="1" fill="hold"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up)">
                                      <p:cBhvr>
                                        <p:cTn id="18" dur="500"/>
                                        <p:tgtEl>
                                          <p:spTgt spid="29"/>
                                        </p:tgtEl>
                                      </p:cBhvr>
                                    </p:animEffect>
                                  </p:childTnLst>
                                </p:cTn>
                              </p:par>
                              <p:par>
                                <p:cTn id="19" presetID="22" presetClass="entr" presetSubtype="1"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up)">
                                      <p:cBhvr>
                                        <p:cTn id="21" dur="500"/>
                                        <p:tgtEl>
                                          <p:spTgt spid="31"/>
                                        </p:tgtEl>
                                      </p:cBhvr>
                                    </p:animEffect>
                                  </p:childTnLst>
                                </p:cTn>
                              </p:par>
                              <p:par>
                                <p:cTn id="22" presetID="27" presetClass="entr" presetSubtype="0" fill="hold" grpId="0" nodeType="withEffect">
                                  <p:stCondLst>
                                    <p:cond delay="0"/>
                                  </p:stCondLst>
                                  <p:iterate type="lt">
                                    <p:tmPct val="50000"/>
                                  </p:iterate>
                                  <p:childTnLst>
                                    <p:set>
                                      <p:cBhvr>
                                        <p:cTn id="23" dur="1" fill="hold">
                                          <p:stCondLst>
                                            <p:cond delay="0"/>
                                          </p:stCondLst>
                                        </p:cTn>
                                        <p:tgtEl>
                                          <p:spTgt spid="23"/>
                                        </p:tgtEl>
                                        <p:attrNameLst>
                                          <p:attrName>style.visibility</p:attrName>
                                        </p:attrNameLst>
                                      </p:cBhvr>
                                      <p:to>
                                        <p:strVal val="visible"/>
                                      </p:to>
                                    </p:set>
                                    <p:anim calcmode="discrete" valueType="clr">
                                      <p:cBhvr override="childStyle">
                                        <p:cTn id="24" dur="80"/>
                                        <p:tgtEl>
                                          <p:spTgt spid="23"/>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23"/>
                                        </p:tgtEl>
                                        <p:attrNameLst>
                                          <p:attrName>fillcolor</p:attrName>
                                        </p:attrNameLst>
                                      </p:cBhvr>
                                      <p:tavLst>
                                        <p:tav tm="0">
                                          <p:val>
                                            <p:clrVal>
                                              <a:schemeClr val="accent2"/>
                                            </p:clrVal>
                                          </p:val>
                                        </p:tav>
                                        <p:tav tm="50000">
                                          <p:val>
                                            <p:clrVal>
                                              <a:schemeClr val="hlink"/>
                                            </p:clrVal>
                                          </p:val>
                                        </p:tav>
                                      </p:tavLst>
                                    </p:anim>
                                    <p:set>
                                      <p:cBhvr>
                                        <p:cTn id="26" dur="80"/>
                                        <p:tgtEl>
                                          <p:spTgt spid="23"/>
                                        </p:tgtEl>
                                        <p:attrNameLst>
                                          <p:attrName>fill.type</p:attrName>
                                        </p:attrNameLst>
                                      </p:cBhvr>
                                      <p:to>
                                        <p:strVal val="solid"/>
                                      </p:to>
                                    </p:set>
                                  </p:childTnLst>
                                </p:cTn>
                              </p:par>
                              <p:par>
                                <p:cTn id="27" presetID="1" presetClass="entr" presetSubtype="0" fill="hold" nodeType="withEffect">
                                  <p:stCondLst>
                                    <p:cond delay="50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50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50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nodeType="withEffect">
                                  <p:stCondLst>
                                    <p:cond delay="50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50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p:cTn id="37" fill="hold" display="0">
                  <p:stCondLst>
                    <p:cond delay="indefinite"/>
                  </p:stCondLst>
                  <p:endCondLst>
                    <p:cond evt="onNext" delay="0">
                      <p:tgtEl>
                        <p:sldTgt/>
                      </p:tgtEl>
                    </p:cond>
                    <p:cond evt="onPrev" delay="0">
                      <p:tgtEl>
                        <p:sldTgt/>
                      </p:tgtEl>
                    </p:cond>
                  </p:endCondLst>
                </p:cTn>
                <p:tgtEl>
                  <p:spTgt spid="42"/>
                </p:tgtEl>
              </p:cMediaNode>
            </p:video>
            <p:seq concurrent="1" nextAc="seek">
              <p:cTn id="38" restart="whenNotActive" fill="hold" evtFilter="cancelBubble" nodeType="interactiveSeq">
                <p:stCondLst>
                  <p:cond evt="onClick" delay="0">
                    <p:tgtEl>
                      <p:spTgt spid="42"/>
                    </p:tgtEl>
                  </p:cond>
                </p:stCondLst>
                <p:endSync evt="end" delay="0">
                  <p:rtn val="all"/>
                </p:endSync>
                <p:childTnLst>
                  <p:par>
                    <p:cTn id="39" fill="hold">
                      <p:stCondLst>
                        <p:cond delay="0"/>
                      </p:stCondLst>
                      <p:childTnLst>
                        <p:par>
                          <p:cTn id="40" fill="hold">
                            <p:stCondLst>
                              <p:cond delay="0"/>
                            </p:stCondLst>
                            <p:childTnLst>
                              <p:par>
                                <p:cTn id="41" presetID="2" presetClass="mediacall" presetSubtype="0" fill="hold" nodeType="clickEffect">
                                  <p:stCondLst>
                                    <p:cond delay="0"/>
                                  </p:stCondLst>
                                  <p:childTnLst>
                                    <p:cmd type="call" cmd="togglePause">
                                      <p:cBhvr>
                                        <p:cTn id="42" dur="1" fill="hold"/>
                                        <p:tgtEl>
                                          <p:spTgt spid="42"/>
                                        </p:tgtEl>
                                      </p:cBhvr>
                                    </p:cmd>
                                  </p:childTnLst>
                                </p:cTn>
                              </p:par>
                            </p:childTnLst>
                          </p:cTn>
                        </p:par>
                      </p:childTnLst>
                    </p:cTn>
                  </p:par>
                </p:childTnLst>
              </p:cTn>
              <p:nextCondLst>
                <p:cond evt="onClick" delay="0">
                  <p:tgtEl>
                    <p:spTgt spid="42"/>
                  </p:tgtEl>
                </p:cond>
              </p:nextCondLst>
            </p:seq>
          </p:childTnLst>
        </p:cTn>
      </p:par>
    </p:tnLst>
    <p:bldLst>
      <p:bldP spid="23" grpId="0"/>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4"/>
          <p:cNvSpPr/>
          <p:nvPr/>
        </p:nvSpPr>
        <p:spPr>
          <a:xfrm>
            <a:off x="8077200" y="6172200"/>
            <a:ext cx="76200" cy="76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914400" y="2828836"/>
            <a:ext cx="7162800" cy="1200328"/>
          </a:xfrm>
          <a:prstGeom prst="rect">
            <a:avLst/>
          </a:prstGeom>
          <a:noFill/>
        </p:spPr>
        <p:txBody>
          <a:bodyPr wrap="square" rtlCol="0">
            <a:spAutoFit/>
          </a:bodyPr>
          <a:lstStyle/>
          <a:p>
            <a:pPr algn="ctr"/>
            <a:r>
              <a:rPr lang="en-US" sz="2400" dirty="0" smtClean="0"/>
              <a:t>Presentation April 21</a:t>
            </a:r>
            <a:r>
              <a:rPr lang="en-US" sz="2400" baseline="30000" dirty="0" smtClean="0"/>
              <a:t>st</a:t>
            </a:r>
            <a:r>
              <a:rPr lang="en-US" sz="2400" dirty="0" smtClean="0"/>
              <a:t>:</a:t>
            </a:r>
          </a:p>
          <a:p>
            <a:pPr algn="ctr"/>
            <a:r>
              <a:rPr lang="en-US" sz="2400" dirty="0" smtClean="0"/>
              <a:t>Context </a:t>
            </a:r>
            <a:r>
              <a:rPr lang="en-US" sz="2400" dirty="0" smtClean="0"/>
              <a:t>Inconsistency Management</a:t>
            </a:r>
          </a:p>
          <a:p>
            <a:pPr algn="ctr"/>
            <a:r>
              <a:rPr lang="en-US" sz="2400" dirty="0" smtClean="0"/>
              <a:t>in Pervasive Systems</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431</TotalTime>
  <Words>204</Words>
  <Application>Microsoft Macintosh PowerPoint</Application>
  <PresentationFormat>On-screen Show (4:3)</PresentationFormat>
  <Paragraphs>19</Paragraphs>
  <Slides>8</Slides>
  <Notes>7</Notes>
  <HiddenSlides>0</HiddenSlides>
  <MMClips>2</MMClips>
  <ScaleCrop>false</ScaleCrop>
  <HeadingPairs>
    <vt:vector size="4" baseType="variant">
      <vt:variant>
        <vt:lpstr>Design Template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Esprits</dc:creator>
  <cp:lastModifiedBy>Esprits</cp:lastModifiedBy>
  <cp:revision>78</cp:revision>
  <dcterms:created xsi:type="dcterms:W3CDTF">2011-03-26T19:15:07Z</dcterms:created>
  <dcterms:modified xsi:type="dcterms:W3CDTF">2011-03-26T19:53:42Z</dcterms:modified>
</cp:coreProperties>
</file>