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us-west-2b.online.tableau.com/#/site/krikorantranik/workbooks/793752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BC56B7A-B0E6-4079-960B-F65797C9388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AirportImpact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1573FF5-5916-4946-9C2C-73322928E1E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10/9/2023 3:30:00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035C931-1142-43C6-AEA8-1E17A8B35E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2023-10-09T03:30:01Z</dcterms:created>
  <dcterms:modified xsi:type="dcterms:W3CDTF">2023-10-09T03:30:01Z</dcterms:modified>
</cp:coreProperties>
</file>