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krikorantranik/workbooks/79394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42F1C9-3EB2-4607-81D3-F0C9B38299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Songs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D032A9-E09D-4953-9FE5-E5E3A68F30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10/9/2023 6:33:58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213010B-22B9-4032-AED7-BD5B3747B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2023-10-09T06:33:58Z</dcterms:created>
  <dcterms:modified xsi:type="dcterms:W3CDTF">2023-10-09T06:33:58Z</dcterms:modified>
</cp:coreProperties>
</file>