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3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5.xml" ContentType="application/vnd.openxmlformats-officedocument.them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6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0" r:id="rId3"/>
    <p:sldMasterId id="2147483655" r:id="rId4"/>
    <p:sldMasterId id="2147483652" r:id="rId5"/>
    <p:sldMasterId id="2147483653" r:id="rId6"/>
    <p:sldMasterId id="2147483654" r:id="rId7"/>
  </p:sldMasterIdLst>
  <p:notesMasterIdLst>
    <p:notesMasterId r:id="rId44"/>
  </p:notesMasterIdLst>
  <p:sldIdLst>
    <p:sldId id="266" r:id="rId8"/>
    <p:sldId id="335" r:id="rId9"/>
    <p:sldId id="336" r:id="rId10"/>
    <p:sldId id="337" r:id="rId11"/>
    <p:sldId id="338" r:id="rId12"/>
    <p:sldId id="339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50" r:id="rId24"/>
    <p:sldId id="351" r:id="rId25"/>
    <p:sldId id="352" r:id="rId26"/>
    <p:sldId id="353" r:id="rId27"/>
    <p:sldId id="354" r:id="rId28"/>
    <p:sldId id="355" r:id="rId29"/>
    <p:sldId id="356" r:id="rId30"/>
    <p:sldId id="357" r:id="rId31"/>
    <p:sldId id="358" r:id="rId32"/>
    <p:sldId id="359" r:id="rId33"/>
    <p:sldId id="360" r:id="rId34"/>
    <p:sldId id="361" r:id="rId35"/>
    <p:sldId id="362" r:id="rId36"/>
    <p:sldId id="363" r:id="rId37"/>
    <p:sldId id="364" r:id="rId38"/>
    <p:sldId id="365" r:id="rId39"/>
    <p:sldId id="366" r:id="rId40"/>
    <p:sldId id="367" r:id="rId41"/>
    <p:sldId id="368" r:id="rId42"/>
    <p:sldId id="369" r:id="rId43"/>
  </p:sldIdLst>
  <p:sldSz cx="9144000" cy="6858000" type="screen4x3"/>
  <p:notesSz cx="7099300" cy="10234613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5">
          <p15:clr>
            <a:srgbClr val="A4A3A4"/>
          </p15:clr>
        </p15:guide>
        <p15:guide id="2" orient="horz" pos="2750">
          <p15:clr>
            <a:srgbClr val="A4A3A4"/>
          </p15:clr>
        </p15:guide>
        <p15:guide id="3" orient="horz" pos="4065">
          <p15:clr>
            <a:srgbClr val="A4A3A4"/>
          </p15:clr>
        </p15:guide>
        <p15:guide id="4" pos="5511">
          <p15:clr>
            <a:srgbClr val="A4A3A4"/>
          </p15:clr>
        </p15:guide>
        <p15:guide id="5" pos="24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30051"/>
    <a:srgbClr val="F3BB33"/>
    <a:srgbClr val="F35733"/>
    <a:srgbClr val="F333BB"/>
    <a:srgbClr val="9B3373"/>
    <a:srgbClr val="6F5987"/>
    <a:srgbClr val="B9C3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37" autoAdjust="0"/>
    <p:restoredTop sz="91818" autoAdjust="0"/>
  </p:normalViewPr>
  <p:slideViewPr>
    <p:cSldViewPr>
      <p:cViewPr varScale="1">
        <p:scale>
          <a:sx n="59" d="100"/>
          <a:sy n="59" d="100"/>
        </p:scale>
        <p:origin x="1330" y="58"/>
      </p:cViewPr>
      <p:guideLst>
        <p:guide orient="horz" pos="255"/>
        <p:guide orient="horz" pos="2750"/>
        <p:guide orient="horz" pos="4065"/>
        <p:guide pos="5511"/>
        <p:guide pos="24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slide" Target="slides/slide11.xml"/><Relationship Id="rId26" Type="http://schemas.openxmlformats.org/officeDocument/2006/relationships/slide" Target="slides/slide19.xml"/><Relationship Id="rId39" Type="http://schemas.openxmlformats.org/officeDocument/2006/relationships/slide" Target="slides/slide32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4.xml"/><Relationship Id="rId34" Type="http://schemas.openxmlformats.org/officeDocument/2006/relationships/slide" Target="slides/slide27.xml"/><Relationship Id="rId42" Type="http://schemas.openxmlformats.org/officeDocument/2006/relationships/slide" Target="slides/slide35.xml"/><Relationship Id="rId47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5" Type="http://schemas.openxmlformats.org/officeDocument/2006/relationships/slide" Target="slides/slide18.xml"/><Relationship Id="rId33" Type="http://schemas.openxmlformats.org/officeDocument/2006/relationships/slide" Target="slides/slide26.xml"/><Relationship Id="rId38" Type="http://schemas.openxmlformats.org/officeDocument/2006/relationships/slide" Target="slides/slide31.xml"/><Relationship Id="rId46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9.xml"/><Relationship Id="rId20" Type="http://schemas.openxmlformats.org/officeDocument/2006/relationships/slide" Target="slides/slide13.xml"/><Relationship Id="rId29" Type="http://schemas.openxmlformats.org/officeDocument/2006/relationships/slide" Target="slides/slide22.xml"/><Relationship Id="rId41" Type="http://schemas.openxmlformats.org/officeDocument/2006/relationships/slide" Target="slides/slide3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24" Type="http://schemas.openxmlformats.org/officeDocument/2006/relationships/slide" Target="slides/slide17.xml"/><Relationship Id="rId32" Type="http://schemas.openxmlformats.org/officeDocument/2006/relationships/slide" Target="slides/slide25.xml"/><Relationship Id="rId37" Type="http://schemas.openxmlformats.org/officeDocument/2006/relationships/slide" Target="slides/slide30.xml"/><Relationship Id="rId40" Type="http://schemas.openxmlformats.org/officeDocument/2006/relationships/slide" Target="slides/slide33.xml"/><Relationship Id="rId45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23" Type="http://schemas.openxmlformats.org/officeDocument/2006/relationships/slide" Target="slides/slide16.xml"/><Relationship Id="rId28" Type="http://schemas.openxmlformats.org/officeDocument/2006/relationships/slide" Target="slides/slide21.xml"/><Relationship Id="rId36" Type="http://schemas.openxmlformats.org/officeDocument/2006/relationships/slide" Target="slides/slide29.xml"/><Relationship Id="rId10" Type="http://schemas.openxmlformats.org/officeDocument/2006/relationships/slide" Target="slides/slide3.xml"/><Relationship Id="rId19" Type="http://schemas.openxmlformats.org/officeDocument/2006/relationships/slide" Target="slides/slide12.xml"/><Relationship Id="rId31" Type="http://schemas.openxmlformats.org/officeDocument/2006/relationships/slide" Target="slides/slide24.xml"/><Relationship Id="rId44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slide" Target="slides/slide15.xml"/><Relationship Id="rId27" Type="http://schemas.openxmlformats.org/officeDocument/2006/relationships/slide" Target="slides/slide20.xml"/><Relationship Id="rId30" Type="http://schemas.openxmlformats.org/officeDocument/2006/relationships/slide" Target="slides/slide23.xml"/><Relationship Id="rId35" Type="http://schemas.openxmlformats.org/officeDocument/2006/relationships/slide" Target="slides/slide28.xml"/><Relationship Id="rId43" Type="http://schemas.openxmlformats.org/officeDocument/2006/relationships/slide" Target="slides/slide36.xml"/><Relationship Id="rId4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D566FC-D7AA-4E72-B99D-27571E2EBFC0}" type="datetimeFigureOut">
              <a:rPr lang="sv-SE" smtClean="0"/>
              <a:pPr/>
              <a:t>2016-02-29</a:t>
            </a:fld>
            <a:endParaRPr lang="sv-S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9613" y="4860925"/>
            <a:ext cx="5680075" cy="4605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79395C-D1BA-4D34-9C05-4261DAB27865}" type="slidenum">
              <a:rPr lang="sv-SE" smtClean="0"/>
              <a:pPr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40985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5D3000-7047-4A77-A597-34FBC4B2AE0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86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6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vertical-logo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10550" y="3570288"/>
            <a:ext cx="528638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09563" y="142852"/>
            <a:ext cx="7791450" cy="1573200"/>
          </a:xfrm>
        </p:spPr>
        <p:txBody>
          <a:bodyPr anchor="b" anchorCtr="0"/>
          <a:lstStyle>
            <a:lvl1pPr>
              <a:lnSpc>
                <a:spcPct val="100000"/>
              </a:lnSpc>
              <a:defRPr sz="4600">
                <a:solidFill>
                  <a:schemeClr val="tx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309563" y="3390912"/>
            <a:ext cx="7548585" cy="1752600"/>
          </a:xfrm>
        </p:spPr>
        <p:txBody>
          <a:bodyPr/>
          <a:lstStyle>
            <a:lvl1pPr marL="0" indent="0">
              <a:buNone/>
              <a:defRPr sz="2000" b="1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add Event/Speaker title</a:t>
            </a:r>
            <a:br>
              <a:rPr lang="en-US" dirty="0" smtClean="0"/>
            </a:br>
            <a:r>
              <a:rPr lang="en-US" dirty="0" smtClean="0"/>
              <a:t>00 Month Year</a:t>
            </a:r>
            <a:endParaRPr lang="en-GB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310012" y="1714488"/>
            <a:ext cx="7795763" cy="1573200"/>
          </a:xfrm>
          <a:noFill/>
          <a:ln>
            <a:noFill/>
          </a:ln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4600" b="1" baseline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 smtClean="0"/>
              <a:t>Click to add Secondary title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 hasCustomPrompt="1"/>
          </p:nvPr>
        </p:nvSpPr>
        <p:spPr>
          <a:xfrm>
            <a:off x="284400" y="5648400"/>
            <a:ext cx="3463200" cy="633600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1400"/>
            </a:lvl1pPr>
          </a:lstStyle>
          <a:p>
            <a:r>
              <a:rPr lang="en-GB" dirty="0" smtClean="0"/>
              <a:t>Click icon to add classification from picture folder ‘AZ Graphics’</a:t>
            </a:r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9600" y="274638"/>
            <a:ext cx="8415338" cy="51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09600" y="784800"/>
            <a:ext cx="8416800" cy="511200"/>
          </a:xfrm>
        </p:spPr>
        <p:txBody>
          <a:bodyPr/>
          <a:lstStyle>
            <a:lvl1pPr marL="0" indent="0">
              <a:buNone/>
              <a:defRPr sz="2800" b="1" baseline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Secondary title</a:t>
            </a:r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313200" y="3714752"/>
            <a:ext cx="3960000" cy="2005648"/>
          </a:xfrm>
        </p:spPr>
        <p:txBody>
          <a:bodyPr/>
          <a:lstStyle>
            <a:lvl1pPr>
              <a:buFont typeface="Arial" pitchFamily="34" charset="0"/>
              <a:buChar char="•"/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6"/>
          </p:nvPr>
        </p:nvSpPr>
        <p:spPr>
          <a:xfrm>
            <a:off x="4643438" y="3714752"/>
            <a:ext cx="3960000" cy="2005648"/>
          </a:xfrm>
        </p:spPr>
        <p:txBody>
          <a:bodyPr/>
          <a:lstStyle>
            <a:lvl1pPr>
              <a:buFont typeface="Arial" pitchFamily="34" charset="0"/>
              <a:buChar char="•"/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09600" y="1760400"/>
            <a:ext cx="6706800" cy="1811476"/>
          </a:xfrm>
        </p:spPr>
        <p:txBody>
          <a:bodyPr/>
          <a:lstStyle>
            <a:lvl1pPr marL="0" indent="0"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1748D8EB-9301-403A-889B-E8DDB32CFF4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smtClean="0"/>
              <a:t>Author | 00 Month Year</a:t>
            </a:r>
            <a:endParaRPr lang="sv-S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 smtClean="0"/>
              <a:t>Set area descriptor | Sub level 1</a:t>
            </a:r>
            <a:endParaRPr lang="sv-S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and 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9600" y="274638"/>
            <a:ext cx="8415338" cy="51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09600" y="784800"/>
            <a:ext cx="8416800" cy="511200"/>
          </a:xfrm>
        </p:spPr>
        <p:txBody>
          <a:bodyPr/>
          <a:lstStyle>
            <a:lvl1pPr marL="0" indent="0">
              <a:buNone/>
              <a:defRPr sz="2800" b="1" baseline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Secondary title</a:t>
            </a:r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313200" y="3714752"/>
            <a:ext cx="2674800" cy="2005648"/>
          </a:xfrm>
        </p:spPr>
        <p:txBody>
          <a:bodyPr/>
          <a:lstStyle>
            <a:lvl1pPr>
              <a:buFont typeface="Arial" pitchFamily="34" charset="0"/>
              <a:buChar char="•"/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5"/>
          </p:nvPr>
        </p:nvSpPr>
        <p:spPr>
          <a:xfrm>
            <a:off x="3268800" y="3714752"/>
            <a:ext cx="2674800" cy="2005648"/>
          </a:xfrm>
        </p:spPr>
        <p:txBody>
          <a:bodyPr/>
          <a:lstStyle>
            <a:lvl1pPr>
              <a:buFont typeface="Arial" pitchFamily="34" charset="0"/>
              <a:buChar char="•"/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6"/>
          </p:nvPr>
        </p:nvSpPr>
        <p:spPr>
          <a:xfrm>
            <a:off x="6220800" y="3714752"/>
            <a:ext cx="2674800" cy="2005648"/>
          </a:xfrm>
        </p:spPr>
        <p:txBody>
          <a:bodyPr/>
          <a:lstStyle>
            <a:lvl1pPr>
              <a:buFont typeface="Arial" pitchFamily="34" charset="0"/>
              <a:buChar char="•"/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09600" y="1760400"/>
            <a:ext cx="6706800" cy="1811476"/>
          </a:xfrm>
        </p:spPr>
        <p:txBody>
          <a:bodyPr/>
          <a:lstStyle>
            <a:lvl1pPr marL="0" indent="0"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Date Placeholder 1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smtClean="0"/>
              <a:t>Author | 00 Month Year</a:t>
            </a:r>
            <a:endParaRPr lang="sv-SE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>
              <a:defRPr/>
            </a:pPr>
            <a:fld id="{1748D8EB-9301-403A-889B-E8DDB32CFF4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 smtClean="0"/>
              <a:t>Set area descriptor | Sub level 1</a:t>
            </a:r>
            <a:endParaRPr lang="sv-S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and righ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9600" y="274638"/>
            <a:ext cx="3976648" cy="108266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714904" y="0"/>
            <a:ext cx="4429096" cy="68580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GB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309600" y="1760400"/>
            <a:ext cx="3960000" cy="3960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1748D8EB-9301-403A-889B-E8DDB32CFF4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smtClean="0"/>
              <a:t>Author | 00 Month Year</a:t>
            </a:r>
            <a:endParaRPr lang="sv-S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GB" smtClean="0"/>
              <a:t>Set area descriptor | Sub level 1</a:t>
            </a:r>
            <a:endParaRPr lang="sv-SE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09600" y="784800"/>
            <a:ext cx="8416800" cy="511200"/>
          </a:xfrm>
        </p:spPr>
        <p:txBody>
          <a:bodyPr/>
          <a:lstStyle>
            <a:lvl1pPr marL="0" indent="0">
              <a:buNone/>
              <a:defRPr sz="2800" b="1" baseline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Secondary title</a:t>
            </a:r>
            <a:endParaRPr lang="en-GB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09600" y="1760400"/>
            <a:ext cx="8405804" cy="1811476"/>
          </a:xfrm>
        </p:spPr>
        <p:txBody>
          <a:bodyPr/>
          <a:lstStyle>
            <a:lvl1pPr marL="0" indent="0">
              <a:buNone/>
              <a:defRPr sz="18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5"/>
          </p:nvPr>
        </p:nvSpPr>
        <p:spPr>
          <a:xfrm>
            <a:off x="0" y="3594584"/>
            <a:ext cx="9144000" cy="3240000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1748D8EB-9301-403A-889B-E8DDB32CFF4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 smtClean="0"/>
              <a:t>Author | 00 Month Year</a:t>
            </a:r>
            <a:endParaRPr lang="sv-S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GB" smtClean="0"/>
              <a:t>Set area descriptor | Sub level 1</a:t>
            </a:r>
            <a:endParaRPr lang="sv-SE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309600" y="274638"/>
            <a:ext cx="8415338" cy="72000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dirty="0" smtClean="0"/>
              <a:t>Title of contents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09600" y="1760400"/>
            <a:ext cx="6706800" cy="4424400"/>
          </a:xfrm>
        </p:spPr>
        <p:txBody>
          <a:bodyPr/>
          <a:lstStyle>
            <a:lvl1pPr marL="342900" indent="-342900">
              <a:buClrTx/>
              <a:buFont typeface="+mj-lt"/>
              <a:buAutoNum type="arabicPeriod"/>
              <a:defRPr b="1">
                <a:latin typeface="Arial" pitchFamily="34" charset="0"/>
                <a:cs typeface="Arial" pitchFamily="34" charset="0"/>
              </a:defRPr>
            </a:lvl1pPr>
            <a:lvl2pPr marL="720000" indent="-180000">
              <a:defRPr sz="1600" baseline="0">
                <a:latin typeface="Arial" pitchFamily="34" charset="0"/>
                <a:cs typeface="Arial" pitchFamily="34" charset="0"/>
              </a:defRPr>
            </a:lvl2pPr>
            <a:lvl3pPr marL="900000">
              <a:defRPr sz="1600">
                <a:latin typeface="Arial" pitchFamily="34" charset="0"/>
                <a:cs typeface="Arial" pitchFamily="34" charset="0"/>
              </a:defRPr>
            </a:lvl3pPr>
          </a:lstStyle>
          <a:p>
            <a:pPr lvl="0"/>
            <a:r>
              <a:rPr lang="en-US" dirty="0" smtClean="0"/>
              <a:t>Section one</a:t>
            </a:r>
          </a:p>
          <a:p>
            <a:pPr lvl="1"/>
            <a:r>
              <a:rPr lang="en-US" dirty="0" smtClean="0"/>
              <a:t>Item one</a:t>
            </a:r>
          </a:p>
          <a:p>
            <a:pPr lvl="2"/>
            <a:r>
              <a:rPr lang="en-US" dirty="0" smtClean="0"/>
              <a:t>Sub item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748D8EB-9301-403A-889B-E8DDB32CFF4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Author | 00 Month Year</a:t>
            </a:r>
            <a:endParaRPr lang="sv-SE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smtClean="0"/>
              <a:t>Set area descriptor | Sub level 1</a:t>
            </a:r>
            <a:endParaRPr lang="sv-SE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309600" y="274638"/>
            <a:ext cx="8415338" cy="51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8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09600" y="784800"/>
            <a:ext cx="8416800" cy="511200"/>
          </a:xfrm>
        </p:spPr>
        <p:txBody>
          <a:bodyPr/>
          <a:lstStyle>
            <a:lvl1pPr marL="0" indent="0">
              <a:buNone/>
              <a:defRPr sz="2800" b="1" baseline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Secondary title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>
              <a:defRPr/>
            </a:pPr>
            <a:fld id="{1748D8EB-9301-403A-889B-E8DDB32CFF4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smtClean="0"/>
              <a:t>Author | 00 Month Year</a:t>
            </a:r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smtClean="0"/>
              <a:t>Set area descriptor | Sub level 1</a:t>
            </a:r>
            <a:endParaRPr lang="sv-SE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748D8EB-9301-403A-889B-E8DDB32CFF4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smtClean="0"/>
              <a:t>Author | 00 Month Year</a:t>
            </a:r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 smtClean="0"/>
              <a:t>Set area descriptor | Sub level 1</a:t>
            </a:r>
            <a:endParaRPr lang="sv-SE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038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2/29/2016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5936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09600" y="784800"/>
            <a:ext cx="8416800" cy="511200"/>
          </a:xfrm>
        </p:spPr>
        <p:txBody>
          <a:bodyPr/>
          <a:lstStyle>
            <a:lvl1pPr marL="0" indent="0">
              <a:buNone/>
              <a:defRPr sz="2800" b="1" baseline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Secondary title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09600" y="1760400"/>
            <a:ext cx="6706800" cy="4424400"/>
          </a:xfrm>
        </p:spPr>
        <p:txBody>
          <a:bodyPr/>
          <a:lstStyle>
            <a:lvl1pPr marL="0" indent="0">
              <a:buNone/>
              <a:defRPr sz="2400" b="1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Date Placeholder 10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Author | 00 Month Year</a:t>
            </a:r>
            <a:endParaRPr lang="sv-SE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748D8EB-9301-403A-889B-E8DDB32CFF4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GB" smtClean="0"/>
              <a:t>Set area descriptor | Sub level 1</a:t>
            </a:r>
            <a:endParaRPr lang="sv-SE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274638"/>
            <a:ext cx="8415338" cy="129697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09600" y="1760400"/>
            <a:ext cx="6706800" cy="4424400"/>
          </a:xfrm>
          <a:prstGeom prst="rect">
            <a:avLst/>
          </a:prstGeom>
        </p:spPr>
        <p:txBody>
          <a:bodyPr/>
          <a:lstStyle>
            <a:lvl1pPr marL="0" indent="0">
              <a:defRPr sz="2400" b="1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274638"/>
            <a:ext cx="8415338" cy="129697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09600" y="1760400"/>
            <a:ext cx="6706800" cy="4424400"/>
          </a:xfrm>
          <a:prstGeom prst="rect">
            <a:avLst/>
          </a:prstGeom>
        </p:spPr>
        <p:txBody>
          <a:bodyPr/>
          <a:lstStyle>
            <a:lvl1pPr marL="0" indent="0">
              <a:defRPr sz="2400" b="1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09600" y="1760400"/>
            <a:ext cx="6706800" cy="4424400"/>
          </a:xfrm>
          <a:prstGeom prst="rect">
            <a:avLst/>
          </a:prstGeom>
        </p:spPr>
        <p:txBody>
          <a:bodyPr/>
          <a:lstStyle>
            <a:lvl1pPr marL="0" indent="0">
              <a:defRPr sz="2400" b="1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14325" y="274638"/>
            <a:ext cx="8415338" cy="1296974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GB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274638"/>
            <a:ext cx="4678363" cy="165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</a:t>
            </a:r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3920" y="1949787"/>
            <a:ext cx="4680774" cy="228330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defRPr sz="3600" b="1" baseline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 smtClean="0"/>
              <a:t>Click to add Secondary title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4" hasCustomPrompt="1"/>
          </p:nvPr>
        </p:nvSpPr>
        <p:spPr>
          <a:xfrm>
            <a:off x="5743178" y="2485275"/>
            <a:ext cx="3391200" cy="4356000"/>
          </a:xfrm>
          <a:prstGeom prst="rect">
            <a:avLst/>
          </a:prstGeom>
        </p:spPr>
        <p:txBody>
          <a:bodyPr anchor="b" anchorCtr="0"/>
          <a:lstStyle>
            <a:lvl1pPr>
              <a:defRPr sz="180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GB" dirty="0" smtClean="0"/>
              <a:t>Click icon to add number only from picture folder ‘AZ Graphics’ </a:t>
            </a:r>
            <a:endParaRPr lang="en-GB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14325" y="274638"/>
            <a:ext cx="4678363" cy="1656000"/>
          </a:xfrm>
        </p:spPr>
        <p:txBody>
          <a:bodyPr anchor="b" anchorCtr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title</a:t>
            </a:r>
            <a:endParaRPr lang="en-GB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313200" y="1949787"/>
            <a:ext cx="4683732" cy="2283304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defRPr sz="3600" b="1" baseline="0">
                <a:solidFill>
                  <a:schemeClr val="accent1"/>
                </a:solidFill>
                <a:latin typeface="Arial" pitchFamily="34" charset="0"/>
                <a:cs typeface="Arial" pitchFamily="34" charset="0"/>
              </a:defRPr>
            </a:lvl1pPr>
            <a:lvl2pPr>
              <a:buNone/>
              <a:defRPr/>
            </a:lvl2pPr>
          </a:lstStyle>
          <a:p>
            <a:pPr lvl="0"/>
            <a:r>
              <a:rPr lang="en-US" dirty="0" smtClean="0"/>
              <a:t>Click to add Secondary title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09600" y="784800"/>
            <a:ext cx="8416800" cy="511200"/>
          </a:xfrm>
        </p:spPr>
        <p:txBody>
          <a:bodyPr/>
          <a:lstStyle>
            <a:lvl1pPr marL="0" indent="0">
              <a:buNone/>
              <a:defRPr sz="2800" b="1" baseline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Secondary title</a:t>
            </a:r>
            <a:endParaRPr lang="en-GB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09600" y="1760400"/>
            <a:ext cx="6706800" cy="4424400"/>
          </a:xfrm>
        </p:spPr>
        <p:txBody>
          <a:bodyPr/>
          <a:lstStyle>
            <a:lvl1pPr marL="0" indent="0"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>
              <a:defRPr/>
            </a:pPr>
            <a:fld id="{1748D8EB-9301-403A-889B-E8DDB32CFF4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r>
              <a:rPr lang="en-US" smtClean="0"/>
              <a:t>Author | 00 Month Year</a:t>
            </a:r>
            <a:endParaRPr lang="sv-SE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GB" smtClean="0"/>
              <a:t>Set area descriptor | Sub level 1</a:t>
            </a:r>
            <a:endParaRPr lang="sv-SE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 onl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-32" y="4000517"/>
            <a:ext cx="7215213" cy="1357309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400" b="1" baseline="0">
                <a:latin typeface="Arial" pitchFamily="34" charset="0"/>
                <a:cs typeface="Arial" pitchFamily="34" charset="0"/>
              </a:defRPr>
            </a:lvl1pPr>
            <a:lvl2pPr>
              <a:buNone/>
              <a:defRPr sz="1400" b="1"/>
            </a:lvl2pPr>
          </a:lstStyle>
          <a:p>
            <a:pPr lvl="0"/>
            <a:r>
              <a:rPr lang="en-US" dirty="0" smtClean="0"/>
              <a:t>How to insert a background image:</a:t>
            </a:r>
            <a:br>
              <a:rPr lang="en-US" dirty="0" smtClean="0"/>
            </a:br>
            <a:r>
              <a:rPr lang="en-US" dirty="0" smtClean="0"/>
              <a:t>1. Using the mouse right click the white space &gt; Select ‘Format Background’ </a:t>
            </a:r>
            <a:br>
              <a:rPr lang="en-US" dirty="0" smtClean="0"/>
            </a:br>
            <a:r>
              <a:rPr lang="en-US" dirty="0" smtClean="0"/>
              <a:t>2. Tick ‘Picture or texture fill’ </a:t>
            </a:r>
            <a:br>
              <a:rPr lang="en-US" dirty="0" smtClean="0"/>
            </a:br>
            <a:r>
              <a:rPr lang="en-US" dirty="0" smtClean="0"/>
              <a:t>3. Click the ‘File’ button </a:t>
            </a:r>
            <a:br>
              <a:rPr lang="en-US" dirty="0" smtClean="0"/>
            </a:br>
            <a:r>
              <a:rPr lang="en-US" dirty="0" smtClean="0"/>
              <a:t>4. Select your picture, click ‘Insert’ &gt; ‘Close’ 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0" y="0"/>
            <a:ext cx="9144000" cy="1924694"/>
          </a:xfrm>
          <a:prstGeom prst="rect">
            <a:avLst/>
          </a:prstGeom>
          <a:solidFill>
            <a:schemeClr val="tx2">
              <a:alpha val="80000"/>
            </a:schemeClr>
          </a:solidFill>
        </p:spPr>
        <p:txBody>
          <a:bodyPr wrap="square" lIns="403200" tIns="252000" rIns="403200" bIns="252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solidFill>
                  <a:srgbClr val="FFFFFF"/>
                </a:solidFill>
              </a:rPr>
              <a:t>Instructions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400" dirty="0" smtClean="0">
              <a:solidFill>
                <a:srgbClr val="FFFFFF"/>
              </a:solidFill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>
                <a:solidFill>
                  <a:srgbClr val="FFFFFF"/>
                </a:solidFill>
              </a:rPr>
              <a:t>The depth of the legibility box can be altered up or down to fit above the last line of type.</a:t>
            </a:r>
            <a:br>
              <a:rPr lang="en-US" sz="1400" dirty="0" smtClean="0">
                <a:solidFill>
                  <a:srgbClr val="FFFFFF"/>
                </a:solidFill>
              </a:rPr>
            </a:br>
            <a:r>
              <a:rPr lang="en-US" sz="1400" dirty="0" smtClean="0">
                <a:solidFill>
                  <a:srgbClr val="FFFFFF"/>
                </a:solidFill>
              </a:rPr>
              <a:t/>
            </a:r>
            <a:br>
              <a:rPr lang="en-US" sz="1400" dirty="0" smtClean="0">
                <a:solidFill>
                  <a:srgbClr val="FFFFFF"/>
                </a:solidFill>
              </a:rPr>
            </a:br>
            <a:r>
              <a:rPr lang="en-US" sz="1400" dirty="0" smtClean="0">
                <a:solidFill>
                  <a:srgbClr val="FFFFFF"/>
                </a:solidFill>
              </a:rPr>
              <a:t>Avoid covering key elements in the image with text. </a:t>
            </a:r>
            <a:endParaRPr lang="en-US" sz="1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73356"/>
          </a:xfrm>
          <a:solidFill>
            <a:schemeClr val="tx2">
              <a:alpha val="80000"/>
            </a:schemeClr>
          </a:solidFill>
        </p:spPr>
        <p:txBody>
          <a:bodyPr lIns="403200" tIns="320400" rIns="403200" bIns="320400">
            <a:spAutoFit/>
          </a:bodyPr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-32" y="4000517"/>
            <a:ext cx="7215213" cy="1357309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400" b="1" baseline="0">
                <a:latin typeface="Arial" pitchFamily="34" charset="0"/>
                <a:cs typeface="Arial" pitchFamily="34" charset="0"/>
              </a:defRPr>
            </a:lvl1pPr>
            <a:lvl2pPr>
              <a:buNone/>
              <a:defRPr sz="1400" b="1"/>
            </a:lvl2pPr>
          </a:lstStyle>
          <a:p>
            <a:pPr lvl="0"/>
            <a:r>
              <a:rPr lang="en-US" dirty="0" smtClean="0"/>
              <a:t>How to insert a background image:</a:t>
            </a:r>
            <a:br>
              <a:rPr lang="en-US" dirty="0" smtClean="0"/>
            </a:br>
            <a:r>
              <a:rPr lang="en-US" dirty="0" smtClean="0"/>
              <a:t>1. Using the mouse right click the white space &gt; Select ‘Format Background’ </a:t>
            </a:r>
            <a:br>
              <a:rPr lang="en-US" dirty="0" smtClean="0"/>
            </a:br>
            <a:r>
              <a:rPr lang="en-US" dirty="0" smtClean="0"/>
              <a:t>2. Tick ‘Picture or texture fill’ </a:t>
            </a:r>
            <a:br>
              <a:rPr lang="en-US" dirty="0" smtClean="0"/>
            </a:br>
            <a:r>
              <a:rPr lang="en-US" dirty="0" smtClean="0"/>
              <a:t>3. Click the ‘File’ button </a:t>
            </a:r>
            <a:br>
              <a:rPr lang="en-US" dirty="0" smtClean="0"/>
            </a:br>
            <a:r>
              <a:rPr lang="en-US" dirty="0" smtClean="0"/>
              <a:t>4. Select your picture, click ‘Insert’ &gt; ‘Close’ </a:t>
            </a:r>
            <a:br>
              <a:rPr lang="en-US" dirty="0" smtClean="0"/>
            </a:br>
            <a:r>
              <a:rPr lang="en-US" dirty="0" smtClean="0"/>
              <a:t>5. Remove this textbox when ready</a:t>
            </a: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04000"/>
          </a:xfrm>
          <a:solidFill>
            <a:schemeClr val="tx2">
              <a:alpha val="80000"/>
            </a:schemeClr>
          </a:solidFill>
        </p:spPr>
        <p:txBody>
          <a:bodyPr lIns="403200" tIns="320400" rIns="403200" bIns="320400">
            <a:noAutofit/>
          </a:bodyPr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404000"/>
            <a:ext cx="9144000" cy="578959"/>
          </a:xfrm>
          <a:prstGeom prst="rect">
            <a:avLst/>
          </a:prstGeom>
          <a:solidFill>
            <a:schemeClr val="tx2">
              <a:alpha val="80000"/>
            </a:schemeClr>
          </a:solidFill>
        </p:spPr>
        <p:txBody>
          <a:bodyPr lIns="403200" tIns="180000" rIns="403200" bIns="180000">
            <a:spAutoFit/>
          </a:bodyPr>
          <a:lstStyle>
            <a:lvl1pPr marL="0" indent="0">
              <a:defRPr sz="1400" baseline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 lvl="0"/>
            <a:r>
              <a:rPr lang="en-US" dirty="0" smtClean="0"/>
              <a:t>Click to add body text. The legibility box will resize automatically when adding more lines.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-32" y="4000517"/>
            <a:ext cx="7215213" cy="1357309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400" b="1" baseline="0">
                <a:latin typeface="Arial" pitchFamily="34" charset="0"/>
                <a:cs typeface="Arial" pitchFamily="34" charset="0"/>
              </a:defRPr>
            </a:lvl1pPr>
            <a:lvl2pPr>
              <a:buNone/>
              <a:defRPr sz="1400" b="1"/>
            </a:lvl2pPr>
          </a:lstStyle>
          <a:p>
            <a:pPr lvl="0"/>
            <a:r>
              <a:rPr lang="en-US" dirty="0" smtClean="0"/>
              <a:t>How to insert a background image:</a:t>
            </a:r>
            <a:br>
              <a:rPr lang="en-US" dirty="0" smtClean="0"/>
            </a:br>
            <a:r>
              <a:rPr lang="en-US" dirty="0" smtClean="0"/>
              <a:t>1. Using the mouse right click the white space &gt; Select ‘Format Background’ </a:t>
            </a:r>
            <a:br>
              <a:rPr lang="en-US" dirty="0" smtClean="0"/>
            </a:br>
            <a:r>
              <a:rPr lang="en-US" dirty="0" smtClean="0"/>
              <a:t>2. Tick ‘Picture or texture fill’ </a:t>
            </a:r>
            <a:br>
              <a:rPr lang="en-US" dirty="0" smtClean="0"/>
            </a:br>
            <a:r>
              <a:rPr lang="en-US" dirty="0" smtClean="0"/>
              <a:t>3. Click the ‘File’ button </a:t>
            </a:r>
            <a:br>
              <a:rPr lang="en-US" dirty="0" smtClean="0"/>
            </a:br>
            <a:r>
              <a:rPr lang="en-US" dirty="0" smtClean="0"/>
              <a:t>4. Select your picture, click ‘Insert’ &gt; ‘Close’ </a:t>
            </a:r>
            <a:br>
              <a:rPr lang="en-US" dirty="0" smtClean="0"/>
            </a:br>
            <a:r>
              <a:rPr lang="en-US" dirty="0" smtClean="0"/>
              <a:t>5. Remove this textbox when ready</a:t>
            </a: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at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578959"/>
          </a:xfrm>
          <a:prstGeom prst="rect">
            <a:avLst/>
          </a:prstGeom>
          <a:solidFill>
            <a:schemeClr val="tx2">
              <a:alpha val="80000"/>
            </a:schemeClr>
          </a:solidFill>
        </p:spPr>
        <p:txBody>
          <a:bodyPr lIns="403200" tIns="180000" rIns="403200" bIns="180000">
            <a:spAutoFit/>
          </a:bodyPr>
          <a:lstStyle>
            <a:lvl1pPr marL="0" indent="0">
              <a:defRPr sz="1400" baseline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 lvl="0"/>
            <a:r>
              <a:rPr lang="en-US" dirty="0" smtClean="0"/>
              <a:t>Click to add body text. The legibility box will resize automatically when adding more lines.</a:t>
            </a:r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-32" y="4000517"/>
            <a:ext cx="7215213" cy="1357309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400" b="1" baseline="0">
                <a:latin typeface="Arial" pitchFamily="34" charset="0"/>
                <a:cs typeface="Arial" pitchFamily="34" charset="0"/>
              </a:defRPr>
            </a:lvl1pPr>
            <a:lvl2pPr>
              <a:buNone/>
              <a:defRPr sz="1400" b="1"/>
            </a:lvl2pPr>
          </a:lstStyle>
          <a:p>
            <a:pPr lvl="0"/>
            <a:r>
              <a:rPr lang="en-US" dirty="0" smtClean="0"/>
              <a:t>How to insert a background image:</a:t>
            </a:r>
            <a:br>
              <a:rPr lang="en-US" dirty="0" smtClean="0"/>
            </a:br>
            <a:r>
              <a:rPr lang="en-US" dirty="0" smtClean="0"/>
              <a:t>1. Using the mouse right click the white space &gt; Select ‘Format Background’ </a:t>
            </a:r>
            <a:br>
              <a:rPr lang="en-US" dirty="0" smtClean="0"/>
            </a:br>
            <a:r>
              <a:rPr lang="en-US" dirty="0" smtClean="0"/>
              <a:t>2. Tick ‘Picture or texture fill’ </a:t>
            </a:r>
            <a:br>
              <a:rPr lang="en-US" dirty="0" smtClean="0"/>
            </a:br>
            <a:r>
              <a:rPr lang="en-US" dirty="0" smtClean="0"/>
              <a:t>3. Click the ‘File’ button </a:t>
            </a:r>
            <a:br>
              <a:rPr lang="en-US" dirty="0" smtClean="0"/>
            </a:br>
            <a:r>
              <a:rPr lang="en-US" dirty="0" smtClean="0"/>
              <a:t>4. Select your picture, click ‘Insert’ &gt; ‘Close’ </a:t>
            </a:r>
            <a:br>
              <a:rPr lang="en-US" dirty="0" smtClean="0"/>
            </a:br>
            <a:r>
              <a:rPr lang="en-US" dirty="0" smtClean="0"/>
              <a:t>5. Remove this textbox when ready</a:t>
            </a: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a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857760"/>
            <a:ext cx="9144000" cy="2000264"/>
          </a:xfrm>
          <a:prstGeom prst="rect">
            <a:avLst/>
          </a:prstGeom>
          <a:solidFill>
            <a:schemeClr val="tx2">
              <a:alpha val="80000"/>
            </a:schemeClr>
          </a:solidFill>
        </p:spPr>
        <p:txBody>
          <a:bodyPr lIns="403200" tIns="180000" rIns="403200" bIns="180000" anchor="b" anchorCtr="0">
            <a:noAutofit/>
          </a:bodyPr>
          <a:lstStyle>
            <a:lvl1pPr marL="0" indent="0">
              <a:defRPr sz="1400" baseline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 lvl="0"/>
            <a:r>
              <a:rPr lang="en-US" dirty="0" smtClean="0"/>
              <a:t>Click to add body text. The depth of the legibility box can be altered up or down to fit above the last line of type.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-32" y="2428868"/>
            <a:ext cx="7215213" cy="1357309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400" b="1" baseline="0">
                <a:latin typeface="Arial" pitchFamily="34" charset="0"/>
                <a:cs typeface="Arial" pitchFamily="34" charset="0"/>
              </a:defRPr>
            </a:lvl1pPr>
            <a:lvl2pPr>
              <a:buNone/>
              <a:defRPr sz="1400" b="1"/>
            </a:lvl2pPr>
          </a:lstStyle>
          <a:p>
            <a:pPr lvl="0"/>
            <a:r>
              <a:rPr lang="en-US" dirty="0" smtClean="0"/>
              <a:t>How to insert a background image:</a:t>
            </a:r>
            <a:br>
              <a:rPr lang="en-US" dirty="0" smtClean="0"/>
            </a:br>
            <a:r>
              <a:rPr lang="en-US" dirty="0" smtClean="0"/>
              <a:t>1. Using the mouse right click the white space &gt; Select ‘Format Background’ </a:t>
            </a:r>
            <a:br>
              <a:rPr lang="en-US" dirty="0" smtClean="0"/>
            </a:br>
            <a:r>
              <a:rPr lang="en-US" dirty="0" smtClean="0"/>
              <a:t>2. Tick ‘Picture or texture fill’ </a:t>
            </a:r>
            <a:br>
              <a:rPr lang="en-US" dirty="0" smtClean="0"/>
            </a:br>
            <a:r>
              <a:rPr lang="en-US" dirty="0" smtClean="0"/>
              <a:t>3. Click the ‘File’ button </a:t>
            </a:r>
            <a:br>
              <a:rPr lang="en-US" dirty="0" smtClean="0"/>
            </a:br>
            <a:r>
              <a:rPr lang="en-US" dirty="0" smtClean="0"/>
              <a:t>4. Select your picture, click ‘Insert’ &gt; ‘Close’ </a:t>
            </a:r>
            <a:br>
              <a:rPr lang="en-US" dirty="0" smtClean="0"/>
            </a:br>
            <a:r>
              <a:rPr lang="en-US" dirty="0" smtClean="0"/>
              <a:t>5. Remove this textbox when ready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truction only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-32" y="4000517"/>
            <a:ext cx="7215213" cy="1357309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400" b="1" baseline="0">
                <a:latin typeface="Arial" pitchFamily="34" charset="0"/>
                <a:cs typeface="Arial" pitchFamily="34" charset="0"/>
              </a:defRPr>
            </a:lvl1pPr>
            <a:lvl2pPr>
              <a:buNone/>
              <a:defRPr sz="1400" b="1"/>
            </a:lvl2pPr>
          </a:lstStyle>
          <a:p>
            <a:pPr lvl="0"/>
            <a:r>
              <a:rPr lang="en-US" dirty="0" smtClean="0"/>
              <a:t>How to insert a background image:</a:t>
            </a:r>
            <a:br>
              <a:rPr lang="en-US" dirty="0" smtClean="0"/>
            </a:br>
            <a:r>
              <a:rPr lang="en-US" dirty="0" smtClean="0"/>
              <a:t>1. Using the mouse right click the white space &gt; Select ‘Format Background’ </a:t>
            </a:r>
            <a:br>
              <a:rPr lang="en-US" dirty="0" smtClean="0"/>
            </a:br>
            <a:r>
              <a:rPr lang="en-US" dirty="0" smtClean="0"/>
              <a:t>2. Tick ‘Picture or texture fill’ </a:t>
            </a:r>
            <a:br>
              <a:rPr lang="en-US" dirty="0" smtClean="0"/>
            </a:br>
            <a:r>
              <a:rPr lang="en-US" dirty="0" smtClean="0"/>
              <a:t>3. Click the ‘File’ button </a:t>
            </a:r>
            <a:br>
              <a:rPr lang="en-US" dirty="0" smtClean="0"/>
            </a:br>
            <a:r>
              <a:rPr lang="en-US" dirty="0" smtClean="0"/>
              <a:t>4. Select your picture, click ‘Insert’ &gt; ‘Close’ 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0" y="0"/>
            <a:ext cx="9144000" cy="1924694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wrap="square" lIns="403200" tIns="252000" rIns="403200" bIns="252000" rtlCol="0"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dirty="0" smtClean="0">
                <a:solidFill>
                  <a:srgbClr val="FFFFFF"/>
                </a:solidFill>
              </a:rPr>
              <a:t>Instructions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400" dirty="0" smtClean="0">
              <a:solidFill>
                <a:srgbClr val="FFFFFF"/>
              </a:solidFill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 smtClean="0">
                <a:solidFill>
                  <a:srgbClr val="FFFFFF"/>
                </a:solidFill>
              </a:rPr>
              <a:t>The depth of the legibility box can be altered up or down to fit above the last line of type.</a:t>
            </a:r>
            <a:br>
              <a:rPr lang="en-US" sz="1400" dirty="0" smtClean="0">
                <a:solidFill>
                  <a:srgbClr val="FFFFFF"/>
                </a:solidFill>
              </a:rPr>
            </a:br>
            <a:r>
              <a:rPr lang="en-US" sz="1400" dirty="0" smtClean="0">
                <a:solidFill>
                  <a:srgbClr val="FFFFFF"/>
                </a:solidFill>
              </a:rPr>
              <a:t/>
            </a:r>
            <a:br>
              <a:rPr lang="en-US" sz="1400" dirty="0" smtClean="0">
                <a:solidFill>
                  <a:srgbClr val="FFFFFF"/>
                </a:solidFill>
              </a:rPr>
            </a:br>
            <a:r>
              <a:rPr lang="en-US" sz="1400" dirty="0" smtClean="0">
                <a:solidFill>
                  <a:srgbClr val="FFFFFF"/>
                </a:solidFill>
              </a:rPr>
              <a:t>Avoid covering key elements in the image with text. </a:t>
            </a:r>
            <a:endParaRPr lang="en-US" sz="1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73356"/>
          </a:xfrm>
          <a:solidFill>
            <a:schemeClr val="tx1">
              <a:alpha val="60000"/>
            </a:schemeClr>
          </a:solidFill>
        </p:spPr>
        <p:txBody>
          <a:bodyPr lIns="403200" tIns="320400" rIns="403200" bIns="320400">
            <a:spAutoFit/>
          </a:bodyPr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-32" y="4000517"/>
            <a:ext cx="7215213" cy="1357309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400" b="1" baseline="0">
                <a:latin typeface="Arial" pitchFamily="34" charset="0"/>
                <a:cs typeface="Arial" pitchFamily="34" charset="0"/>
              </a:defRPr>
            </a:lvl1pPr>
            <a:lvl2pPr>
              <a:buNone/>
              <a:defRPr sz="1400" b="1"/>
            </a:lvl2pPr>
          </a:lstStyle>
          <a:p>
            <a:pPr lvl="0"/>
            <a:r>
              <a:rPr lang="en-US" dirty="0" smtClean="0"/>
              <a:t>How to insert a background image:</a:t>
            </a:r>
            <a:br>
              <a:rPr lang="en-US" dirty="0" smtClean="0"/>
            </a:br>
            <a:r>
              <a:rPr lang="en-US" dirty="0" smtClean="0"/>
              <a:t>1. Using the mouse right click the white space &gt; Select ‘Format Background’ </a:t>
            </a:r>
            <a:br>
              <a:rPr lang="en-US" dirty="0" smtClean="0"/>
            </a:br>
            <a:r>
              <a:rPr lang="en-US" dirty="0" smtClean="0"/>
              <a:t>2. Tick ‘Picture or texture fill’ </a:t>
            </a:r>
            <a:br>
              <a:rPr lang="en-US" dirty="0" smtClean="0"/>
            </a:br>
            <a:r>
              <a:rPr lang="en-US" dirty="0" smtClean="0"/>
              <a:t>3. Click the ‘File’ button </a:t>
            </a:r>
            <a:br>
              <a:rPr lang="en-US" dirty="0" smtClean="0"/>
            </a:br>
            <a:r>
              <a:rPr lang="en-US" dirty="0" smtClean="0"/>
              <a:t>4. Select your picture, click ‘Insert’ &gt; ‘Close’ </a:t>
            </a:r>
            <a:br>
              <a:rPr lang="en-US" dirty="0" smtClean="0"/>
            </a:br>
            <a:r>
              <a:rPr lang="en-US" dirty="0" smtClean="0"/>
              <a:t>5. Remove this textbox when ready</a:t>
            </a: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404000"/>
          </a:xfrm>
          <a:solidFill>
            <a:schemeClr val="tx1">
              <a:alpha val="60000"/>
            </a:schemeClr>
          </a:solidFill>
        </p:spPr>
        <p:txBody>
          <a:bodyPr lIns="403200" tIns="320400" rIns="403200" bIns="320400">
            <a:noAutofit/>
          </a:bodyPr>
          <a:lstStyle>
            <a:lvl1pPr>
              <a:defRPr b="1"/>
            </a:lvl1pPr>
          </a:lstStyle>
          <a:p>
            <a:r>
              <a:rPr lang="en-US" dirty="0" smtClean="0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404000"/>
            <a:ext cx="9144000" cy="578959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lIns="403200" tIns="180000" rIns="403200" bIns="180000">
            <a:spAutoFit/>
          </a:bodyPr>
          <a:lstStyle>
            <a:lvl1pPr marL="0" indent="0">
              <a:defRPr sz="1400" baseline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 lvl="0"/>
            <a:r>
              <a:rPr lang="en-US" dirty="0" smtClean="0"/>
              <a:t>Click to add body text. The legibility box will resize automatically when adding more lines.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 hasCustomPrompt="1"/>
          </p:nvPr>
        </p:nvSpPr>
        <p:spPr>
          <a:xfrm>
            <a:off x="-32" y="4000517"/>
            <a:ext cx="7215213" cy="1357309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400" b="1" baseline="0">
                <a:latin typeface="Arial" pitchFamily="34" charset="0"/>
                <a:cs typeface="Arial" pitchFamily="34" charset="0"/>
              </a:defRPr>
            </a:lvl1pPr>
            <a:lvl2pPr>
              <a:buNone/>
              <a:defRPr sz="1400" b="1"/>
            </a:lvl2pPr>
          </a:lstStyle>
          <a:p>
            <a:pPr lvl="0"/>
            <a:r>
              <a:rPr lang="en-US" dirty="0" smtClean="0"/>
              <a:t>How to insert a background image:</a:t>
            </a:r>
            <a:br>
              <a:rPr lang="en-US" dirty="0" smtClean="0"/>
            </a:br>
            <a:r>
              <a:rPr lang="en-US" dirty="0" smtClean="0"/>
              <a:t>1. Using the mouse right click the white space &gt; Select ‘Format Background’ </a:t>
            </a:r>
            <a:br>
              <a:rPr lang="en-US" dirty="0" smtClean="0"/>
            </a:br>
            <a:r>
              <a:rPr lang="en-US" dirty="0" smtClean="0"/>
              <a:t>2. Tick ‘Picture or texture fill’ </a:t>
            </a:r>
            <a:br>
              <a:rPr lang="en-US" dirty="0" smtClean="0"/>
            </a:br>
            <a:r>
              <a:rPr lang="en-US" dirty="0" smtClean="0"/>
              <a:t>3. Click the ‘File’ button </a:t>
            </a:r>
            <a:br>
              <a:rPr lang="en-US" dirty="0" smtClean="0"/>
            </a:br>
            <a:r>
              <a:rPr lang="en-US" dirty="0" smtClean="0"/>
              <a:t>4. Select your picture, click ‘Insert’ &gt; ‘Close’ </a:t>
            </a:r>
            <a:br>
              <a:rPr lang="en-US" dirty="0" smtClean="0"/>
            </a:br>
            <a:r>
              <a:rPr lang="en-US" dirty="0" smtClean="0"/>
              <a:t>5. Remove this textbox when ready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at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9144000" cy="578959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lIns="403200" tIns="180000" rIns="403200" bIns="180000">
            <a:spAutoFit/>
          </a:bodyPr>
          <a:lstStyle>
            <a:lvl1pPr marL="0" indent="0">
              <a:defRPr sz="1400" baseline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 lvl="0"/>
            <a:r>
              <a:rPr lang="en-US" dirty="0" smtClean="0"/>
              <a:t>Click to add body text. The legibility box will resize automatically when adding more lines.</a:t>
            </a:r>
          </a:p>
        </p:txBody>
      </p:sp>
      <p:sp>
        <p:nvSpPr>
          <p:cNvPr id="3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-32" y="4000517"/>
            <a:ext cx="7215213" cy="1357309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400" b="1" baseline="0">
                <a:latin typeface="Arial" pitchFamily="34" charset="0"/>
                <a:cs typeface="Arial" pitchFamily="34" charset="0"/>
              </a:defRPr>
            </a:lvl1pPr>
            <a:lvl2pPr>
              <a:buNone/>
              <a:defRPr sz="1400" b="1"/>
            </a:lvl2pPr>
          </a:lstStyle>
          <a:p>
            <a:pPr lvl="0"/>
            <a:r>
              <a:rPr lang="en-US" dirty="0" smtClean="0"/>
              <a:t>How to insert a background image:</a:t>
            </a:r>
            <a:br>
              <a:rPr lang="en-US" dirty="0" smtClean="0"/>
            </a:br>
            <a:r>
              <a:rPr lang="en-US" dirty="0" smtClean="0"/>
              <a:t>1. Using the mouse right click the white space &gt; Select ‘Format Background’ </a:t>
            </a:r>
            <a:br>
              <a:rPr lang="en-US" dirty="0" smtClean="0"/>
            </a:br>
            <a:r>
              <a:rPr lang="en-US" dirty="0" smtClean="0"/>
              <a:t>2. Tick ‘Picture or texture fill’ </a:t>
            </a:r>
            <a:br>
              <a:rPr lang="en-US" dirty="0" smtClean="0"/>
            </a:br>
            <a:r>
              <a:rPr lang="en-US" dirty="0" smtClean="0"/>
              <a:t>3. Click the ‘File’ button </a:t>
            </a:r>
            <a:br>
              <a:rPr lang="en-US" dirty="0" smtClean="0"/>
            </a:br>
            <a:r>
              <a:rPr lang="en-US" dirty="0" smtClean="0"/>
              <a:t>4. Select your picture, click ‘Insert’ &gt; ‘Close’ </a:t>
            </a:r>
            <a:br>
              <a:rPr lang="en-US" dirty="0" smtClean="0"/>
            </a:br>
            <a:r>
              <a:rPr lang="en-US" dirty="0" smtClean="0"/>
              <a:t>5. Remove this textbox when ready</a:t>
            </a: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a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857760"/>
            <a:ext cx="9144000" cy="2001600"/>
          </a:xfrm>
          <a:prstGeom prst="rect">
            <a:avLst/>
          </a:prstGeom>
          <a:solidFill>
            <a:schemeClr val="tx1">
              <a:alpha val="60000"/>
            </a:schemeClr>
          </a:solidFill>
        </p:spPr>
        <p:txBody>
          <a:bodyPr lIns="403200" tIns="180000" rIns="403200" bIns="180000" anchor="b" anchorCtr="0">
            <a:noAutofit/>
          </a:bodyPr>
          <a:lstStyle>
            <a:lvl1pPr marL="0" indent="0">
              <a:defRPr sz="1400" baseline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pPr lvl="0"/>
            <a:r>
              <a:rPr lang="en-US" dirty="0" smtClean="0"/>
              <a:t>Click to add body text. The depth of the legibility box can be altered up or down to fit above the last line of type.</a:t>
            </a:r>
          </a:p>
        </p:txBody>
      </p:sp>
      <p:sp>
        <p:nvSpPr>
          <p:cNvPr id="4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-32" y="1928802"/>
            <a:ext cx="7215213" cy="1357309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400" b="1" baseline="0">
                <a:latin typeface="Arial" pitchFamily="34" charset="0"/>
                <a:cs typeface="Arial" pitchFamily="34" charset="0"/>
              </a:defRPr>
            </a:lvl1pPr>
            <a:lvl2pPr>
              <a:buNone/>
              <a:defRPr sz="1400" b="1"/>
            </a:lvl2pPr>
          </a:lstStyle>
          <a:p>
            <a:pPr lvl="0"/>
            <a:r>
              <a:rPr lang="en-US" dirty="0" smtClean="0"/>
              <a:t>How to insert a background image:</a:t>
            </a:r>
            <a:br>
              <a:rPr lang="en-US" dirty="0" smtClean="0"/>
            </a:br>
            <a:r>
              <a:rPr lang="en-US" dirty="0" smtClean="0"/>
              <a:t>1. Using the mouse right click the white space &gt; Select ‘Format Background’ </a:t>
            </a:r>
            <a:br>
              <a:rPr lang="en-US" dirty="0" smtClean="0"/>
            </a:br>
            <a:r>
              <a:rPr lang="en-US" dirty="0" smtClean="0"/>
              <a:t>2. Tick ‘Picture or texture fill’ </a:t>
            </a:r>
            <a:br>
              <a:rPr lang="en-US" dirty="0" smtClean="0"/>
            </a:br>
            <a:r>
              <a:rPr lang="en-US" dirty="0" smtClean="0"/>
              <a:t>3. Click the ‘File’ button </a:t>
            </a:r>
            <a:br>
              <a:rPr lang="en-US" dirty="0" smtClean="0"/>
            </a:br>
            <a:r>
              <a:rPr lang="en-US" dirty="0" smtClean="0"/>
              <a:t>4. Select your picture, click ‘Insert’ &gt; ‘Close’ </a:t>
            </a:r>
            <a:br>
              <a:rPr lang="en-US" dirty="0" smtClean="0"/>
            </a:br>
            <a:r>
              <a:rPr lang="en-US" dirty="0" smtClean="0"/>
              <a:t>5. Remove this textbox when ready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309600" y="274638"/>
            <a:ext cx="8415338" cy="51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314325" y="1760538"/>
            <a:ext cx="6705600" cy="4425950"/>
          </a:xfrm>
        </p:spPr>
        <p:txBody>
          <a:bodyPr/>
          <a:lstStyle>
            <a:lvl1pPr marL="266400" indent="-266400">
              <a:buClr>
                <a:schemeClr val="tx2"/>
              </a:buClr>
              <a:buFont typeface="Arial" pitchFamily="34" charset="0"/>
              <a:buChar char="•"/>
              <a:defRPr sz="1800">
                <a:latin typeface="Arial" pitchFamily="34" charset="0"/>
                <a:cs typeface="Arial" pitchFamily="34" charset="0"/>
              </a:defRPr>
            </a:lvl1pPr>
            <a:lvl2pPr>
              <a:defRPr sz="1800"/>
            </a:lvl2pPr>
            <a:lvl3pPr>
              <a:defRPr sz="1600" baseline="0">
                <a:latin typeface="Arial" pitchFamily="34" charset="0"/>
                <a:cs typeface="Arial" pitchFamily="34" charset="0"/>
              </a:defRPr>
            </a:lvl3pPr>
            <a:lvl4pPr marL="622800" indent="-180000">
              <a:defRPr sz="1600">
                <a:latin typeface="Arial" pitchFamily="34" charset="0"/>
                <a:cs typeface="Arial" pitchFamily="34" charset="0"/>
              </a:defRPr>
            </a:lvl4pPr>
            <a:lvl5pPr marL="622800">
              <a:defRPr sz="1600">
                <a:latin typeface="Arial" pitchFamily="34" charset="0"/>
                <a:cs typeface="Arial" pitchFamily="34" charset="0"/>
              </a:defRPr>
            </a:lvl5pPr>
            <a:lvl6pPr>
              <a:defRPr>
                <a:latin typeface="Arial" pitchFamily="34" charset="0"/>
                <a:cs typeface="Arial" pitchFamily="34" charset="0"/>
              </a:defRPr>
            </a:lvl6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2" hasCustomPrompt="1"/>
          </p:nvPr>
        </p:nvSpPr>
        <p:spPr>
          <a:xfrm>
            <a:off x="309600" y="784800"/>
            <a:ext cx="8416800" cy="511200"/>
          </a:xfrm>
        </p:spPr>
        <p:txBody>
          <a:bodyPr/>
          <a:lstStyle>
            <a:lvl1pPr marL="0" indent="0">
              <a:buNone/>
              <a:defRPr sz="2800" b="1" baseline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Secondary title</a:t>
            </a:r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pPr>
              <a:defRPr/>
            </a:pPr>
            <a:fld id="{1748D8EB-9301-403A-889B-E8DDB32CFF4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smtClean="0"/>
              <a:t>Author | 00 Month Year</a:t>
            </a:r>
            <a:endParaRPr lang="sv-SE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GB" smtClean="0"/>
              <a:t>Set area descriptor | Sub level 1</a:t>
            </a:r>
            <a:endParaRPr lang="sv-S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and r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09600" y="784800"/>
            <a:ext cx="8416800" cy="511200"/>
          </a:xfrm>
        </p:spPr>
        <p:txBody>
          <a:bodyPr/>
          <a:lstStyle>
            <a:lvl1pPr marL="0" indent="0">
              <a:buNone/>
              <a:defRPr sz="2800" b="1" baseline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Secondary title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500000" y="1760400"/>
            <a:ext cx="3960000" cy="3960000"/>
          </a:xfrm>
        </p:spPr>
        <p:txBody>
          <a:bodyPr/>
          <a:lstStyle>
            <a:lvl1pPr marL="180000" indent="-180000">
              <a:buFont typeface="Arial" pitchFamily="34" charset="0"/>
              <a:buChar char="•"/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309600" y="1760400"/>
            <a:ext cx="3960000" cy="3960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1748D8EB-9301-403A-889B-E8DDB32CFF4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 smtClean="0"/>
              <a:t>Author | 00 Month Year</a:t>
            </a:r>
            <a:endParaRPr lang="sv-S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GB" smtClean="0"/>
              <a:t>Set area descriptor | Sub level 1</a:t>
            </a:r>
            <a:endParaRPr lang="sv-S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and 2 right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09600" y="784800"/>
            <a:ext cx="8416800" cy="511200"/>
          </a:xfrm>
        </p:spPr>
        <p:txBody>
          <a:bodyPr/>
          <a:lstStyle>
            <a:lvl1pPr marL="0" indent="0">
              <a:buNone/>
              <a:defRPr sz="2800" b="1" baseline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Secondary title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500000" y="1760400"/>
            <a:ext cx="3960000" cy="1872000"/>
          </a:xfrm>
        </p:spPr>
        <p:txBody>
          <a:bodyPr/>
          <a:lstStyle>
            <a:lvl1pPr marL="180000" indent="-180000">
              <a:buFont typeface="Arial" pitchFamily="34" charset="0"/>
              <a:buChar char="•"/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/>
          </p:nvPr>
        </p:nvSpPr>
        <p:spPr>
          <a:xfrm>
            <a:off x="309600" y="1760400"/>
            <a:ext cx="3960000" cy="3960000"/>
          </a:xfrm>
        </p:spPr>
        <p:txBody>
          <a:bodyPr/>
          <a:lstStyle>
            <a:lvl1pPr marL="0" indent="0">
              <a:buNone/>
              <a:defRPr sz="1400"/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Content Placeholder 9"/>
          <p:cNvSpPr>
            <a:spLocks noGrp="1"/>
          </p:cNvSpPr>
          <p:nvPr>
            <p:ph sz="quarter" idx="16"/>
          </p:nvPr>
        </p:nvSpPr>
        <p:spPr>
          <a:xfrm>
            <a:off x="4502990" y="3848103"/>
            <a:ext cx="3960000" cy="1872000"/>
          </a:xfrm>
        </p:spPr>
        <p:txBody>
          <a:bodyPr/>
          <a:lstStyle>
            <a:lvl1pPr marL="180000" indent="-180000">
              <a:buFont typeface="Arial" pitchFamily="34" charset="0"/>
              <a:buChar char="•"/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1748D8EB-9301-403A-889B-E8DDB32CFF4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smtClean="0"/>
              <a:t>Author | 00 Month Year</a:t>
            </a:r>
            <a:endParaRPr lang="sv-S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GB" smtClean="0"/>
              <a:t>Set area descriptor | Sub level 1</a:t>
            </a:r>
            <a:endParaRPr lang="sv-S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09600" y="784800"/>
            <a:ext cx="8416800" cy="511200"/>
          </a:xfrm>
        </p:spPr>
        <p:txBody>
          <a:bodyPr/>
          <a:lstStyle>
            <a:lvl1pPr marL="0" indent="0">
              <a:buNone/>
              <a:defRPr sz="2800" b="1" baseline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Secondary title</a:t>
            </a:r>
            <a:endParaRPr lang="en-GB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4"/>
          </p:nvPr>
        </p:nvSpPr>
        <p:spPr>
          <a:xfrm>
            <a:off x="4500000" y="1760400"/>
            <a:ext cx="3960000" cy="3960000"/>
          </a:xfrm>
        </p:spPr>
        <p:txBody>
          <a:bodyPr/>
          <a:lstStyle>
            <a:lvl1pPr marL="180000" indent="-180000">
              <a:buFont typeface="Arial" pitchFamily="34" charset="0"/>
              <a:buChar char="•"/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2" name="Content Placeholder 9"/>
          <p:cNvSpPr>
            <a:spLocks noGrp="1"/>
          </p:cNvSpPr>
          <p:nvPr>
            <p:ph sz="quarter" idx="15"/>
          </p:nvPr>
        </p:nvSpPr>
        <p:spPr>
          <a:xfrm>
            <a:off x="309600" y="1760400"/>
            <a:ext cx="3960000" cy="3960000"/>
          </a:xfrm>
        </p:spPr>
        <p:txBody>
          <a:bodyPr/>
          <a:lstStyle>
            <a:lvl1pPr marL="180000" indent="-180000">
              <a:buFont typeface="Arial" pitchFamily="34" charset="0"/>
              <a:buChar char="•"/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1748D8EB-9301-403A-889B-E8DDB32CFF4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r>
              <a:rPr lang="en-US" smtClean="0"/>
              <a:t>Author | 00 Month Year</a:t>
            </a:r>
            <a:endParaRPr lang="sv-SE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GB" smtClean="0"/>
              <a:t>Set area descriptor | Sub level 1</a:t>
            </a:r>
            <a:endParaRPr lang="sv-S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9600" y="274638"/>
            <a:ext cx="8415338" cy="51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09600" y="784800"/>
            <a:ext cx="8416800" cy="511200"/>
          </a:xfrm>
        </p:spPr>
        <p:txBody>
          <a:bodyPr/>
          <a:lstStyle>
            <a:lvl1pPr marL="0" indent="0">
              <a:buNone/>
              <a:defRPr sz="2800" b="1" baseline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Secondary title</a:t>
            </a:r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313200" y="1760400"/>
            <a:ext cx="2674800" cy="3960000"/>
          </a:xfrm>
        </p:spPr>
        <p:txBody>
          <a:bodyPr/>
          <a:lstStyle>
            <a:lvl1pPr>
              <a:buFont typeface="Arial" pitchFamily="34" charset="0"/>
              <a:buChar char="•"/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5"/>
          </p:nvPr>
        </p:nvSpPr>
        <p:spPr>
          <a:xfrm>
            <a:off x="3268800" y="1760400"/>
            <a:ext cx="2674800" cy="3960000"/>
          </a:xfrm>
        </p:spPr>
        <p:txBody>
          <a:bodyPr/>
          <a:lstStyle>
            <a:lvl1pPr>
              <a:buFont typeface="Arial" pitchFamily="34" charset="0"/>
              <a:buChar char="•"/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6"/>
          </p:nvPr>
        </p:nvSpPr>
        <p:spPr>
          <a:xfrm>
            <a:off x="6220800" y="1760400"/>
            <a:ext cx="2674800" cy="3960000"/>
          </a:xfrm>
        </p:spPr>
        <p:txBody>
          <a:bodyPr/>
          <a:lstStyle>
            <a:lvl1pPr>
              <a:buFont typeface="Arial" pitchFamily="34" charset="0"/>
              <a:buChar char="•"/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1748D8EB-9301-403A-889B-E8DDB32CFF4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smtClean="0"/>
              <a:t>Author | 00 Month Year</a:t>
            </a:r>
            <a:endParaRPr lang="sv-SE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GB" smtClean="0"/>
              <a:t>Set area descriptor | Sub level 1</a:t>
            </a:r>
            <a:endParaRPr lang="sv-S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dy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09600" y="274638"/>
            <a:ext cx="8415338" cy="511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309600" y="784800"/>
            <a:ext cx="8416800" cy="511200"/>
          </a:xfrm>
        </p:spPr>
        <p:txBody>
          <a:bodyPr/>
          <a:lstStyle>
            <a:lvl1pPr marL="0" indent="0">
              <a:buNone/>
              <a:defRPr sz="2800" b="1" baseline="0">
                <a:solidFill>
                  <a:schemeClr val="accent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Click to add Secondary title</a:t>
            </a:r>
            <a:endParaRPr lang="en-GB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313200" y="3714752"/>
            <a:ext cx="6706800" cy="2005648"/>
          </a:xfrm>
        </p:spPr>
        <p:txBody>
          <a:bodyPr/>
          <a:lstStyle>
            <a:lvl1pPr>
              <a:buFont typeface="Arial" pitchFamily="34" charset="0"/>
              <a:buChar char="•"/>
              <a:defRPr sz="1400"/>
            </a:lvl1pPr>
            <a:lvl2pPr>
              <a:defRPr sz="14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7"/>
          </p:nvPr>
        </p:nvSpPr>
        <p:spPr>
          <a:xfrm>
            <a:off x="309600" y="1760400"/>
            <a:ext cx="6706800" cy="1811476"/>
          </a:xfrm>
        </p:spPr>
        <p:txBody>
          <a:bodyPr/>
          <a:lstStyle>
            <a:lvl1pPr marL="0" indent="0">
              <a:buNone/>
              <a:defRPr sz="1800" b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pPr>
              <a:defRPr/>
            </a:pPr>
            <a:fld id="{1748D8EB-9301-403A-889B-E8DDB32CFF4A}" type="slidenum">
              <a:rPr lang="en-GB" smtClean="0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smtClean="0"/>
              <a:t>Author | 00 Month Year</a:t>
            </a:r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GB" smtClean="0"/>
              <a:t>Set area descriptor | Sub level 1</a:t>
            </a:r>
            <a:endParaRPr lang="sv-S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1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4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theme" Target="../theme/theme6.xml"/><Relationship Id="rId5" Type="http://schemas.openxmlformats.org/officeDocument/2006/relationships/slideLayout" Target="../slideLayouts/slideLayout34.xml"/><Relationship Id="rId4" Type="http://schemas.openxmlformats.org/officeDocument/2006/relationships/slideLayout" Target="../slideLayouts/slideLayout33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theme" Target="../theme/theme7.xml"/><Relationship Id="rId5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09600" y="274638"/>
            <a:ext cx="8415338" cy="5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GB" dirty="0" smtClean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14325" y="1760538"/>
            <a:ext cx="6705600" cy="442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 smtClean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7950" y="6354000"/>
            <a:ext cx="466725" cy="36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45720" rIns="1800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1748D8EB-9301-403A-889B-E8DDB32CFF4A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7" name="Picture 6" descr="AZ_SYMBOL_RGB.png"/>
          <p:cNvPicPr>
            <a:picLocks noChangeAspect="1"/>
          </p:cNvPicPr>
          <p:nvPr/>
        </p:nvPicPr>
        <p:blipFill>
          <a:blip r:embed="rId20" cstate="print"/>
          <a:stretch>
            <a:fillRect/>
          </a:stretch>
        </p:blipFill>
        <p:spPr>
          <a:xfrm>
            <a:off x="8413200" y="6051600"/>
            <a:ext cx="469096" cy="540000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2"/>
          </p:nvPr>
        </p:nvSpPr>
        <p:spPr>
          <a:xfrm>
            <a:off x="612000" y="6354000"/>
            <a:ext cx="3312000" cy="24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Author | 00 Month Year</a:t>
            </a:r>
            <a:endParaRPr lang="sv-SE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3"/>
          </p:nvPr>
        </p:nvSpPr>
        <p:spPr>
          <a:xfrm>
            <a:off x="3924000" y="6354000"/>
            <a:ext cx="4320000" cy="24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>
                <a:solidFill>
                  <a:schemeClr val="tx2"/>
                </a:solidFill>
              </a:defRPr>
            </a:lvl1pPr>
          </a:lstStyle>
          <a:p>
            <a:r>
              <a:rPr lang="en-GB" smtClean="0"/>
              <a:t>Set area descriptor | Sub level 1</a:t>
            </a:r>
            <a:endParaRPr 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842" r:id="rId2"/>
    <p:sldLayoutId id="2147483935" r:id="rId3"/>
    <p:sldLayoutId id="2147483854" r:id="rId4"/>
    <p:sldLayoutId id="2147483844" r:id="rId5"/>
    <p:sldLayoutId id="2147483955" r:id="rId6"/>
    <p:sldLayoutId id="2147483957" r:id="rId7"/>
    <p:sldLayoutId id="2147483853" r:id="rId8"/>
    <p:sldLayoutId id="2147483956" r:id="rId9"/>
    <p:sldLayoutId id="2147483954" r:id="rId10"/>
    <p:sldLayoutId id="2147483953" r:id="rId11"/>
    <p:sldLayoutId id="2147483948" r:id="rId12"/>
    <p:sldLayoutId id="2147483947" r:id="rId13"/>
    <p:sldLayoutId id="2147483855" r:id="rId14"/>
    <p:sldLayoutId id="2147483852" r:id="rId15"/>
    <p:sldLayoutId id="2147483847" r:id="rId16"/>
    <p:sldLayoutId id="2147483958" r:id="rId17"/>
    <p:sldLayoutId id="2147483959" r:id="rId18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charset="0"/>
        </a:defRPr>
      </a:lvl9pPr>
    </p:titleStyle>
    <p:bodyStyle>
      <a:lvl1pPr marL="180000" indent="-180000" algn="l" rtl="0" eaLnBrk="1" fontAlgn="base" hangingPunct="1">
        <a:spcBef>
          <a:spcPct val="0"/>
        </a:spcBef>
        <a:spcAft>
          <a:spcPct val="0"/>
        </a:spcAft>
        <a:buClr>
          <a:schemeClr val="tx2"/>
        </a:buClr>
        <a:buFont typeface="Arial" pitchFamily="34" charset="0"/>
        <a:buChar char="•"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60000" indent="-180000" algn="l" rtl="0" eaLnBrk="1" fontAlgn="base" hangingPunct="1">
        <a:spcBef>
          <a:spcPct val="0"/>
        </a:spcBef>
        <a:spcAft>
          <a:spcPct val="0"/>
        </a:spcAft>
        <a:buFont typeface="Arial" pitchFamily="34" charset="0"/>
        <a:buChar char="-"/>
        <a:defRPr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622300" indent="-180975" algn="l" rtl="0" eaLnBrk="1" fontAlgn="base" hangingPunct="1">
        <a:spcBef>
          <a:spcPct val="0"/>
        </a:spcBef>
        <a:spcAft>
          <a:spcPct val="0"/>
        </a:spcAft>
        <a:buFont typeface="Arial" pitchFamily="34" charset="0"/>
        <a:buChar char="•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622800" indent="-180000" algn="l" rtl="0" eaLnBrk="1" fontAlgn="base" hangingPunct="1">
        <a:spcBef>
          <a:spcPct val="0"/>
        </a:spcBef>
        <a:spcAft>
          <a:spcPct val="0"/>
        </a:spcAft>
        <a:buChar char="•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622800" indent="-180000" algn="l" rtl="0" eaLnBrk="1" fontAlgn="base" hangingPunct="1">
        <a:spcBef>
          <a:spcPct val="0"/>
        </a:spcBef>
        <a:spcAft>
          <a:spcPct val="0"/>
        </a:spcAft>
        <a:buChar char="•"/>
        <a:defRPr sz="16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1620838" indent="-176213" algn="l" rtl="0" eaLnBrk="1" fontAlgn="base" hangingPunct="1">
        <a:spcBef>
          <a:spcPct val="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6pPr>
      <a:lvl7pPr marL="2078038" indent="-176213" algn="l" rtl="0" eaLnBrk="1" fontAlgn="base" hangingPunct="1">
        <a:spcBef>
          <a:spcPct val="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7pPr>
      <a:lvl8pPr marL="2535238" indent="-176213" algn="l" rtl="0" eaLnBrk="1" fontAlgn="base" hangingPunct="1">
        <a:spcBef>
          <a:spcPct val="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8pPr>
      <a:lvl9pPr marL="2992438" indent="-176213" algn="l" rtl="0" eaLnBrk="1" fontAlgn="base" hangingPunct="1">
        <a:spcBef>
          <a:spcPct val="0"/>
        </a:spcBef>
        <a:spcAft>
          <a:spcPct val="0"/>
        </a:spcAft>
        <a:buChar char="•"/>
        <a:defRPr sz="14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1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8000" anchor="t" anchorCtr="0"/>
          <a:lstStyle/>
          <a:p>
            <a:pPr>
              <a:defRPr/>
            </a:pPr>
            <a:endParaRPr lang="en-GB"/>
          </a:p>
        </p:txBody>
      </p:sp>
      <p:sp>
        <p:nvSpPr>
          <p:cNvPr id="1126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274638"/>
            <a:ext cx="8415338" cy="185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title style</a:t>
            </a:r>
          </a:p>
        </p:txBody>
      </p:sp>
      <p:sp>
        <p:nvSpPr>
          <p:cNvPr id="19467" name="Rectangle 11"/>
          <p:cNvSpPr>
            <a:spLocks noChangeArrowheads="1"/>
          </p:cNvSpPr>
          <p:nvPr/>
        </p:nvSpPr>
        <p:spPr bwMode="auto">
          <a:xfrm>
            <a:off x="107950" y="6243638"/>
            <a:ext cx="46672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rIns="18000"/>
          <a:lstStyle/>
          <a:p>
            <a:pPr algn="r">
              <a:defRPr/>
            </a:pPr>
            <a:endParaRPr lang="en-GB" sz="10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873" r:id="rId3"/>
  </p:sldLayoutIdLst>
  <p:hf hdr="0"/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7800" algn="l" rtl="0" eaLnBrk="0" fontAlgn="base" hangingPunct="0">
        <a:spcBef>
          <a:spcPct val="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</a:defRPr>
      </a:lvl2pPr>
      <a:lvl3pPr marL="455613" indent="-96838" algn="l" rtl="0" eaLnBrk="0" fontAlgn="base" hangingPunct="0">
        <a:spcBef>
          <a:spcPct val="0"/>
        </a:spcBef>
        <a:spcAft>
          <a:spcPct val="0"/>
        </a:spcAft>
        <a:buFont typeface="Arial" charset="0"/>
        <a:buChar char="-"/>
        <a:defRPr b="1">
          <a:solidFill>
            <a:schemeClr val="tx1"/>
          </a:solidFill>
          <a:latin typeface="+mn-lt"/>
        </a:defRPr>
      </a:lvl3pPr>
      <a:lvl4pPr marL="808038" indent="-173038" algn="l" rtl="0" eaLnBrk="0" fontAlgn="base" hangingPunct="0">
        <a:spcBef>
          <a:spcPct val="0"/>
        </a:spcBef>
        <a:spcAft>
          <a:spcPct val="0"/>
        </a:spcAft>
        <a:buChar char="•"/>
        <a:defRPr sz="1600" b="1">
          <a:solidFill>
            <a:schemeClr val="tx1"/>
          </a:solidFill>
          <a:latin typeface="+mn-lt"/>
        </a:defRPr>
      </a:lvl4pPr>
      <a:lvl5pPr marL="1163638" indent="-176213" algn="l" rtl="0" eaLnBrk="0" fontAlgn="base" hangingPunct="0">
        <a:spcBef>
          <a:spcPct val="0"/>
        </a:spcBef>
        <a:spcAft>
          <a:spcPct val="0"/>
        </a:spcAft>
        <a:buChar char="•"/>
        <a:defRPr sz="1400" b="1">
          <a:solidFill>
            <a:schemeClr val="tx1"/>
          </a:solidFill>
          <a:latin typeface="+mn-lt"/>
        </a:defRPr>
      </a:lvl5pPr>
      <a:lvl6pPr marL="1620838" indent="-176213" algn="l" rtl="0" fontAlgn="base">
        <a:spcBef>
          <a:spcPct val="0"/>
        </a:spcBef>
        <a:spcAft>
          <a:spcPct val="0"/>
        </a:spcAft>
        <a:buChar char="•"/>
        <a:defRPr sz="1400" b="1">
          <a:solidFill>
            <a:schemeClr val="tx1"/>
          </a:solidFill>
          <a:latin typeface="+mn-lt"/>
        </a:defRPr>
      </a:lvl6pPr>
      <a:lvl7pPr marL="2078038" indent="-176213" algn="l" rtl="0" fontAlgn="base">
        <a:spcBef>
          <a:spcPct val="0"/>
        </a:spcBef>
        <a:spcAft>
          <a:spcPct val="0"/>
        </a:spcAft>
        <a:buChar char="•"/>
        <a:defRPr sz="1400" b="1">
          <a:solidFill>
            <a:schemeClr val="tx1"/>
          </a:solidFill>
          <a:latin typeface="+mn-lt"/>
        </a:defRPr>
      </a:lvl7pPr>
      <a:lvl8pPr marL="2535238" indent="-176213" algn="l" rtl="0" fontAlgn="base">
        <a:spcBef>
          <a:spcPct val="0"/>
        </a:spcBef>
        <a:spcAft>
          <a:spcPct val="0"/>
        </a:spcAft>
        <a:buChar char="•"/>
        <a:defRPr sz="1400" b="1">
          <a:solidFill>
            <a:schemeClr val="tx1"/>
          </a:solidFill>
          <a:latin typeface="+mn-lt"/>
        </a:defRPr>
      </a:lvl8pPr>
      <a:lvl9pPr marL="2992438" indent="-176213" algn="l" rtl="0" fontAlgn="base">
        <a:spcBef>
          <a:spcPct val="0"/>
        </a:spcBef>
        <a:spcAft>
          <a:spcPct val="0"/>
        </a:spcAft>
        <a:buChar char="•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5" name="Rectangle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274638"/>
            <a:ext cx="8415338" cy="185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57" r:id="rId2"/>
    <p:sldLayoutId id="2147483862" r:id="rId3"/>
  </p:sldLayoutIdLst>
  <p:hf hdr="0"/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7800" algn="l" rtl="0" eaLnBrk="0" fontAlgn="base" hangingPunct="0">
        <a:spcBef>
          <a:spcPct val="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</a:defRPr>
      </a:lvl2pPr>
      <a:lvl3pPr marL="455613" indent="-96838" algn="l" rtl="0" eaLnBrk="0" fontAlgn="base" hangingPunct="0">
        <a:spcBef>
          <a:spcPct val="0"/>
        </a:spcBef>
        <a:spcAft>
          <a:spcPct val="0"/>
        </a:spcAft>
        <a:buFont typeface="Arial" charset="0"/>
        <a:buChar char="-"/>
        <a:defRPr b="1">
          <a:solidFill>
            <a:schemeClr val="tx1"/>
          </a:solidFill>
          <a:latin typeface="+mn-lt"/>
        </a:defRPr>
      </a:lvl3pPr>
      <a:lvl4pPr marL="808038" indent="-173038" algn="l" rtl="0" eaLnBrk="0" fontAlgn="base" hangingPunct="0">
        <a:spcBef>
          <a:spcPct val="0"/>
        </a:spcBef>
        <a:spcAft>
          <a:spcPct val="0"/>
        </a:spcAft>
        <a:buChar char="•"/>
        <a:defRPr sz="1600" b="1">
          <a:solidFill>
            <a:schemeClr val="tx1"/>
          </a:solidFill>
          <a:latin typeface="+mn-lt"/>
        </a:defRPr>
      </a:lvl4pPr>
      <a:lvl5pPr marL="1163638" indent="-176213" algn="l" rtl="0" eaLnBrk="0" fontAlgn="base" hangingPunct="0">
        <a:spcBef>
          <a:spcPct val="0"/>
        </a:spcBef>
        <a:spcAft>
          <a:spcPct val="0"/>
        </a:spcAft>
        <a:buChar char="•"/>
        <a:defRPr sz="1400" b="1">
          <a:solidFill>
            <a:schemeClr val="tx1"/>
          </a:solidFill>
          <a:latin typeface="+mn-lt"/>
        </a:defRPr>
      </a:lvl5pPr>
      <a:lvl6pPr marL="1620838" indent="-176213" algn="l" rtl="0" fontAlgn="base">
        <a:spcBef>
          <a:spcPct val="0"/>
        </a:spcBef>
        <a:spcAft>
          <a:spcPct val="0"/>
        </a:spcAft>
        <a:buChar char="•"/>
        <a:defRPr sz="1400" b="1">
          <a:solidFill>
            <a:schemeClr val="tx1"/>
          </a:solidFill>
          <a:latin typeface="+mn-lt"/>
        </a:defRPr>
      </a:lvl6pPr>
      <a:lvl7pPr marL="2078038" indent="-176213" algn="l" rtl="0" fontAlgn="base">
        <a:spcBef>
          <a:spcPct val="0"/>
        </a:spcBef>
        <a:spcAft>
          <a:spcPct val="0"/>
        </a:spcAft>
        <a:buChar char="•"/>
        <a:defRPr sz="1400" b="1">
          <a:solidFill>
            <a:schemeClr val="tx1"/>
          </a:solidFill>
          <a:latin typeface="+mn-lt"/>
        </a:defRPr>
      </a:lvl7pPr>
      <a:lvl8pPr marL="2535238" indent="-176213" algn="l" rtl="0" fontAlgn="base">
        <a:spcBef>
          <a:spcPct val="0"/>
        </a:spcBef>
        <a:spcAft>
          <a:spcPct val="0"/>
        </a:spcAft>
        <a:buChar char="•"/>
        <a:defRPr sz="1400" b="1">
          <a:solidFill>
            <a:schemeClr val="tx1"/>
          </a:solidFill>
          <a:latin typeface="+mn-lt"/>
        </a:defRPr>
      </a:lvl8pPr>
      <a:lvl9pPr marL="2992438" indent="-176213" algn="l" rtl="0" fontAlgn="base">
        <a:spcBef>
          <a:spcPct val="0"/>
        </a:spcBef>
        <a:spcAft>
          <a:spcPct val="0"/>
        </a:spcAft>
        <a:buChar char="•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5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GB"/>
          </a:p>
        </p:txBody>
      </p:sp>
      <p:sp>
        <p:nvSpPr>
          <p:cNvPr id="12291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274638"/>
            <a:ext cx="8415338" cy="185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9" r:id="rId1"/>
    <p:sldLayoutId id="2147483868" r:id="rId2"/>
    <p:sldLayoutId id="2147483884" r:id="rId3"/>
  </p:sldLayoutIdLst>
  <p:hf hdr="0"/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cs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cs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cs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cs typeface="Arial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cs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cs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cs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7800" algn="l" rtl="0" eaLnBrk="0" fontAlgn="base" hangingPunct="0">
        <a:spcBef>
          <a:spcPct val="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  <a:cs typeface="+mn-cs"/>
        </a:defRPr>
      </a:lvl2pPr>
      <a:lvl3pPr marL="455613" indent="-96838" algn="l" rtl="0" eaLnBrk="0" fontAlgn="base" hangingPunct="0">
        <a:spcBef>
          <a:spcPct val="0"/>
        </a:spcBef>
        <a:spcAft>
          <a:spcPct val="0"/>
        </a:spcAft>
        <a:buFont typeface="Arial" charset="0"/>
        <a:buChar char="-"/>
        <a:defRPr b="1">
          <a:solidFill>
            <a:schemeClr val="tx1"/>
          </a:solidFill>
          <a:latin typeface="+mn-lt"/>
          <a:cs typeface="+mn-cs"/>
        </a:defRPr>
      </a:lvl3pPr>
      <a:lvl4pPr marL="808038" indent="-173038" algn="l" rtl="0" eaLnBrk="0" fontAlgn="base" hangingPunct="0">
        <a:spcBef>
          <a:spcPct val="0"/>
        </a:spcBef>
        <a:spcAft>
          <a:spcPct val="0"/>
        </a:spcAft>
        <a:buChar char="•"/>
        <a:defRPr sz="1600" b="1">
          <a:solidFill>
            <a:schemeClr val="tx1"/>
          </a:solidFill>
          <a:latin typeface="+mn-lt"/>
          <a:cs typeface="+mn-cs"/>
        </a:defRPr>
      </a:lvl4pPr>
      <a:lvl5pPr marL="1163638" indent="-176213" algn="l" rtl="0" eaLnBrk="0" fontAlgn="base" hangingPunct="0">
        <a:spcBef>
          <a:spcPct val="0"/>
        </a:spcBef>
        <a:spcAft>
          <a:spcPct val="0"/>
        </a:spcAft>
        <a:buChar char="•"/>
        <a:defRPr sz="1400" b="1">
          <a:solidFill>
            <a:schemeClr val="tx1"/>
          </a:solidFill>
          <a:latin typeface="+mn-lt"/>
          <a:cs typeface="+mn-cs"/>
        </a:defRPr>
      </a:lvl5pPr>
      <a:lvl6pPr marL="1620838" indent="-176213" algn="l" rtl="0" fontAlgn="base">
        <a:spcBef>
          <a:spcPct val="0"/>
        </a:spcBef>
        <a:spcAft>
          <a:spcPct val="0"/>
        </a:spcAft>
        <a:buChar char="•"/>
        <a:defRPr sz="1400" b="1">
          <a:solidFill>
            <a:schemeClr val="tx1"/>
          </a:solidFill>
          <a:latin typeface="+mn-lt"/>
          <a:cs typeface="+mn-cs"/>
        </a:defRPr>
      </a:lvl6pPr>
      <a:lvl7pPr marL="2078038" indent="-176213" algn="l" rtl="0" fontAlgn="base">
        <a:spcBef>
          <a:spcPct val="0"/>
        </a:spcBef>
        <a:spcAft>
          <a:spcPct val="0"/>
        </a:spcAft>
        <a:buChar char="•"/>
        <a:defRPr sz="1400" b="1">
          <a:solidFill>
            <a:schemeClr val="tx1"/>
          </a:solidFill>
          <a:latin typeface="+mn-lt"/>
          <a:cs typeface="+mn-cs"/>
        </a:defRPr>
      </a:lvl7pPr>
      <a:lvl8pPr marL="2535238" indent="-176213" algn="l" rtl="0" fontAlgn="base">
        <a:spcBef>
          <a:spcPct val="0"/>
        </a:spcBef>
        <a:spcAft>
          <a:spcPct val="0"/>
        </a:spcAft>
        <a:buChar char="•"/>
        <a:defRPr sz="1400" b="1">
          <a:solidFill>
            <a:schemeClr val="tx1"/>
          </a:solidFill>
          <a:latin typeface="+mn-lt"/>
          <a:cs typeface="+mn-cs"/>
        </a:defRPr>
      </a:lvl8pPr>
      <a:lvl9pPr marL="2992438" indent="-176213" algn="l" rtl="0" fontAlgn="base">
        <a:spcBef>
          <a:spcPct val="0"/>
        </a:spcBef>
        <a:spcAft>
          <a:spcPct val="0"/>
        </a:spcAft>
        <a:buChar char="•"/>
        <a:defRPr sz="1400" b="1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274638"/>
            <a:ext cx="4678363" cy="1654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title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89" r:id="rId1"/>
    <p:sldLayoutId id="2147483890" r:id="rId2"/>
  </p:sldLayoutIdLst>
  <p:hf hdr="0"/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charset="0"/>
        </a:defRPr>
      </a:lvl9pPr>
    </p:titleStyle>
    <p:bodyStyle>
      <a:lvl1pPr marL="342900" indent="-3429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defRPr sz="50000" b="1">
          <a:solidFill>
            <a:schemeClr val="accent1"/>
          </a:solidFill>
          <a:latin typeface="+mn-lt"/>
          <a:ea typeface="+mn-ea"/>
          <a:cs typeface="+mn-cs"/>
        </a:defRPr>
      </a:lvl1pPr>
      <a:lvl2pPr marL="179388" indent="-177800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buChar char="•"/>
        <a:defRPr sz="50000" b="1">
          <a:solidFill>
            <a:schemeClr val="accent1"/>
          </a:solidFill>
          <a:latin typeface="+mn-lt"/>
        </a:defRPr>
      </a:lvl2pPr>
      <a:lvl3pPr marL="455613" indent="-96838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buFont typeface="Arial" charset="0"/>
        <a:buChar char="-"/>
        <a:defRPr sz="50000" b="1">
          <a:solidFill>
            <a:schemeClr val="accent1"/>
          </a:solidFill>
          <a:latin typeface="+mn-lt"/>
        </a:defRPr>
      </a:lvl3pPr>
      <a:lvl4pPr marL="808038" indent="-173038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buChar char="•"/>
        <a:defRPr sz="50000" b="1">
          <a:solidFill>
            <a:schemeClr val="accent1"/>
          </a:solidFill>
          <a:latin typeface="+mn-lt"/>
        </a:defRPr>
      </a:lvl4pPr>
      <a:lvl5pPr marL="1163638" indent="-176213" algn="r" rtl="0" eaLnBrk="0" fontAlgn="base" hangingPunct="0">
        <a:lnSpc>
          <a:spcPct val="85000"/>
        </a:lnSpc>
        <a:spcBef>
          <a:spcPct val="0"/>
        </a:spcBef>
        <a:spcAft>
          <a:spcPct val="0"/>
        </a:spcAft>
        <a:buChar char="•"/>
        <a:defRPr sz="50000" b="1">
          <a:solidFill>
            <a:schemeClr val="accent1"/>
          </a:solidFill>
          <a:latin typeface="+mn-lt"/>
        </a:defRPr>
      </a:lvl5pPr>
      <a:lvl6pPr marL="1620838" indent="-176213" algn="r" rtl="0" fontAlgn="base">
        <a:lnSpc>
          <a:spcPct val="85000"/>
        </a:lnSpc>
        <a:spcBef>
          <a:spcPct val="0"/>
        </a:spcBef>
        <a:spcAft>
          <a:spcPct val="0"/>
        </a:spcAft>
        <a:buChar char="•"/>
        <a:defRPr sz="50000" b="1">
          <a:solidFill>
            <a:schemeClr val="accent1"/>
          </a:solidFill>
          <a:latin typeface="+mn-lt"/>
        </a:defRPr>
      </a:lvl6pPr>
      <a:lvl7pPr marL="2078038" indent="-176213" algn="r" rtl="0" fontAlgn="base">
        <a:lnSpc>
          <a:spcPct val="85000"/>
        </a:lnSpc>
        <a:spcBef>
          <a:spcPct val="0"/>
        </a:spcBef>
        <a:spcAft>
          <a:spcPct val="0"/>
        </a:spcAft>
        <a:buChar char="•"/>
        <a:defRPr sz="50000" b="1">
          <a:solidFill>
            <a:schemeClr val="accent1"/>
          </a:solidFill>
          <a:latin typeface="+mn-lt"/>
        </a:defRPr>
      </a:lvl7pPr>
      <a:lvl8pPr marL="2535238" indent="-176213" algn="r" rtl="0" fontAlgn="base">
        <a:lnSpc>
          <a:spcPct val="85000"/>
        </a:lnSpc>
        <a:spcBef>
          <a:spcPct val="0"/>
        </a:spcBef>
        <a:spcAft>
          <a:spcPct val="0"/>
        </a:spcAft>
        <a:buChar char="•"/>
        <a:defRPr sz="50000" b="1">
          <a:solidFill>
            <a:schemeClr val="accent1"/>
          </a:solidFill>
          <a:latin typeface="+mn-lt"/>
        </a:defRPr>
      </a:lvl8pPr>
      <a:lvl9pPr marL="2992438" indent="-176213" algn="r" rtl="0" fontAlgn="base">
        <a:lnSpc>
          <a:spcPct val="85000"/>
        </a:lnSpc>
        <a:spcBef>
          <a:spcPct val="0"/>
        </a:spcBef>
        <a:spcAft>
          <a:spcPct val="0"/>
        </a:spcAft>
        <a:buChar char="•"/>
        <a:defRPr sz="50000" b="1"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274638"/>
            <a:ext cx="8415338" cy="1154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38" r:id="rId2"/>
    <p:sldLayoutId id="2147483943" r:id="rId3"/>
    <p:sldLayoutId id="2147483944" r:id="rId4"/>
    <p:sldLayoutId id="2147483945" r:id="rId5"/>
  </p:sldLayoutIdLst>
  <p:hf hdr="0"/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0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7800" algn="l" rtl="0" eaLnBrk="0" fontAlgn="base" hangingPunct="0">
        <a:spcBef>
          <a:spcPct val="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</a:defRPr>
      </a:lvl2pPr>
      <a:lvl3pPr marL="455613" indent="-96838" algn="l" rtl="0" eaLnBrk="0" fontAlgn="base" hangingPunct="0">
        <a:spcBef>
          <a:spcPct val="0"/>
        </a:spcBef>
        <a:spcAft>
          <a:spcPct val="0"/>
        </a:spcAft>
        <a:buFont typeface="Arial" charset="0"/>
        <a:buChar char="-"/>
        <a:defRPr b="1">
          <a:solidFill>
            <a:schemeClr val="tx1"/>
          </a:solidFill>
          <a:latin typeface="+mn-lt"/>
        </a:defRPr>
      </a:lvl3pPr>
      <a:lvl4pPr marL="808038" indent="-173038" algn="l" rtl="0" eaLnBrk="0" fontAlgn="base" hangingPunct="0">
        <a:spcBef>
          <a:spcPct val="0"/>
        </a:spcBef>
        <a:spcAft>
          <a:spcPct val="0"/>
        </a:spcAft>
        <a:buChar char="•"/>
        <a:defRPr sz="1600" b="1">
          <a:solidFill>
            <a:schemeClr val="tx1"/>
          </a:solidFill>
          <a:latin typeface="+mn-lt"/>
        </a:defRPr>
      </a:lvl4pPr>
      <a:lvl5pPr marL="1163638" indent="-176213" algn="l" rtl="0" eaLnBrk="0" fontAlgn="base" hangingPunct="0">
        <a:spcBef>
          <a:spcPct val="0"/>
        </a:spcBef>
        <a:spcAft>
          <a:spcPct val="0"/>
        </a:spcAft>
        <a:buChar char="•"/>
        <a:defRPr sz="1400" b="1">
          <a:solidFill>
            <a:schemeClr val="tx1"/>
          </a:solidFill>
          <a:latin typeface="+mn-lt"/>
        </a:defRPr>
      </a:lvl5pPr>
      <a:lvl6pPr marL="1620838" indent="-176213" algn="l" rtl="0" fontAlgn="base">
        <a:spcBef>
          <a:spcPct val="0"/>
        </a:spcBef>
        <a:spcAft>
          <a:spcPct val="0"/>
        </a:spcAft>
        <a:buChar char="•"/>
        <a:defRPr sz="1400" b="1">
          <a:solidFill>
            <a:schemeClr val="tx1"/>
          </a:solidFill>
          <a:latin typeface="+mn-lt"/>
        </a:defRPr>
      </a:lvl6pPr>
      <a:lvl7pPr marL="2078038" indent="-176213" algn="l" rtl="0" fontAlgn="base">
        <a:spcBef>
          <a:spcPct val="0"/>
        </a:spcBef>
        <a:spcAft>
          <a:spcPct val="0"/>
        </a:spcAft>
        <a:buChar char="•"/>
        <a:defRPr sz="1400" b="1">
          <a:solidFill>
            <a:schemeClr val="tx1"/>
          </a:solidFill>
          <a:latin typeface="+mn-lt"/>
        </a:defRPr>
      </a:lvl7pPr>
      <a:lvl8pPr marL="2535238" indent="-176213" algn="l" rtl="0" fontAlgn="base">
        <a:spcBef>
          <a:spcPct val="0"/>
        </a:spcBef>
        <a:spcAft>
          <a:spcPct val="0"/>
        </a:spcAft>
        <a:buChar char="•"/>
        <a:defRPr sz="1400" b="1">
          <a:solidFill>
            <a:schemeClr val="tx1"/>
          </a:solidFill>
          <a:latin typeface="+mn-lt"/>
        </a:defRPr>
      </a:lvl8pPr>
      <a:lvl9pPr marL="2992438" indent="-176213" algn="l" rtl="0" fontAlgn="base">
        <a:spcBef>
          <a:spcPct val="0"/>
        </a:spcBef>
        <a:spcAft>
          <a:spcPct val="0"/>
        </a:spcAft>
        <a:buChar char="•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4"/>
          <p:cNvSpPr>
            <a:spLocks noGrp="1" noChangeArrowheads="1"/>
          </p:cNvSpPr>
          <p:nvPr>
            <p:ph type="title"/>
          </p:nvPr>
        </p:nvSpPr>
        <p:spPr bwMode="auto">
          <a:xfrm>
            <a:off x="314325" y="274638"/>
            <a:ext cx="8415338" cy="3154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 smtClean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9" r:id="rId2"/>
    <p:sldLayoutId id="2147483950" r:id="rId3"/>
    <p:sldLayoutId id="2147483951" r:id="rId4"/>
    <p:sldLayoutId id="2147483952" r:id="rId5"/>
  </p:sldLayoutIdLst>
  <p:hf hdr="0"/>
  <p:txStyles>
    <p:titleStyle>
      <a:lvl1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pitchFamily="34" charset="0"/>
          <a:ea typeface="+mj-ea"/>
          <a:cs typeface="Arial" pitchFamily="34" charset="0"/>
        </a:defRPr>
      </a:lvl1pPr>
      <a:lvl2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l" rtl="0" eaLnBrk="0" fontAlgn="base" hangingPunct="0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l" rtl="0" fontAlgn="base">
        <a:lnSpc>
          <a:spcPct val="95000"/>
        </a:lnSpc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0"/>
        </a:spcAft>
        <a:defRPr b="1">
          <a:solidFill>
            <a:schemeClr val="tx1"/>
          </a:solidFill>
          <a:latin typeface="+mn-lt"/>
          <a:ea typeface="+mn-ea"/>
          <a:cs typeface="+mn-cs"/>
        </a:defRPr>
      </a:lvl1pPr>
      <a:lvl2pPr marL="179388" indent="-177800" algn="l" rtl="0" eaLnBrk="0" fontAlgn="base" hangingPunct="0">
        <a:spcBef>
          <a:spcPct val="0"/>
        </a:spcBef>
        <a:spcAft>
          <a:spcPct val="0"/>
        </a:spcAft>
        <a:buChar char="•"/>
        <a:defRPr b="1">
          <a:solidFill>
            <a:schemeClr val="tx1"/>
          </a:solidFill>
          <a:latin typeface="+mn-lt"/>
        </a:defRPr>
      </a:lvl2pPr>
      <a:lvl3pPr marL="455613" indent="-96838" algn="l" rtl="0" eaLnBrk="0" fontAlgn="base" hangingPunct="0">
        <a:spcBef>
          <a:spcPct val="0"/>
        </a:spcBef>
        <a:spcAft>
          <a:spcPct val="0"/>
        </a:spcAft>
        <a:buFont typeface="Arial" charset="0"/>
        <a:buChar char="-"/>
        <a:defRPr b="1">
          <a:solidFill>
            <a:schemeClr val="tx1"/>
          </a:solidFill>
          <a:latin typeface="+mn-lt"/>
        </a:defRPr>
      </a:lvl3pPr>
      <a:lvl4pPr marL="808038" indent="-173038" algn="l" rtl="0" eaLnBrk="0" fontAlgn="base" hangingPunct="0">
        <a:spcBef>
          <a:spcPct val="0"/>
        </a:spcBef>
        <a:spcAft>
          <a:spcPct val="0"/>
        </a:spcAft>
        <a:buChar char="•"/>
        <a:defRPr sz="1600" b="1">
          <a:solidFill>
            <a:schemeClr val="tx1"/>
          </a:solidFill>
          <a:latin typeface="+mn-lt"/>
        </a:defRPr>
      </a:lvl4pPr>
      <a:lvl5pPr marL="1163638" indent="-176213" algn="l" rtl="0" eaLnBrk="0" fontAlgn="base" hangingPunct="0">
        <a:spcBef>
          <a:spcPct val="0"/>
        </a:spcBef>
        <a:spcAft>
          <a:spcPct val="0"/>
        </a:spcAft>
        <a:buChar char="•"/>
        <a:defRPr sz="1400" b="1">
          <a:solidFill>
            <a:schemeClr val="tx1"/>
          </a:solidFill>
          <a:latin typeface="+mn-lt"/>
        </a:defRPr>
      </a:lvl5pPr>
      <a:lvl6pPr marL="1620838" indent="-176213" algn="l" rtl="0" fontAlgn="base">
        <a:spcBef>
          <a:spcPct val="0"/>
        </a:spcBef>
        <a:spcAft>
          <a:spcPct val="0"/>
        </a:spcAft>
        <a:buChar char="•"/>
        <a:defRPr sz="1400" b="1">
          <a:solidFill>
            <a:schemeClr val="tx1"/>
          </a:solidFill>
          <a:latin typeface="+mn-lt"/>
        </a:defRPr>
      </a:lvl6pPr>
      <a:lvl7pPr marL="2078038" indent="-176213" algn="l" rtl="0" fontAlgn="base">
        <a:spcBef>
          <a:spcPct val="0"/>
        </a:spcBef>
        <a:spcAft>
          <a:spcPct val="0"/>
        </a:spcAft>
        <a:buChar char="•"/>
        <a:defRPr sz="1400" b="1">
          <a:solidFill>
            <a:schemeClr val="tx1"/>
          </a:solidFill>
          <a:latin typeface="+mn-lt"/>
        </a:defRPr>
      </a:lvl7pPr>
      <a:lvl8pPr marL="2535238" indent="-176213" algn="l" rtl="0" fontAlgn="base">
        <a:spcBef>
          <a:spcPct val="0"/>
        </a:spcBef>
        <a:spcAft>
          <a:spcPct val="0"/>
        </a:spcAft>
        <a:buChar char="•"/>
        <a:defRPr sz="1400" b="1">
          <a:solidFill>
            <a:schemeClr val="tx1"/>
          </a:solidFill>
          <a:latin typeface="+mn-lt"/>
        </a:defRPr>
      </a:lvl8pPr>
      <a:lvl9pPr marL="2992438" indent="-176213" algn="l" rtl="0" fontAlgn="base">
        <a:spcBef>
          <a:spcPct val="0"/>
        </a:spcBef>
        <a:spcAft>
          <a:spcPct val="0"/>
        </a:spcAft>
        <a:buChar char="•"/>
        <a:defRPr sz="14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AZ ECAP DB ORACLE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Prasanna Radhakrishnan</a:t>
            </a:r>
            <a:endParaRPr lang="en-GB" dirty="0" smtClean="0"/>
          </a:p>
          <a:p>
            <a:r>
              <a:rPr lang="en-US" dirty="0" smtClean="0"/>
              <a:t>29-Feb-2016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4800" dirty="0"/>
              <a:t>Oracle Database 12c Multitenant Architecture </a:t>
            </a:r>
            <a:br>
              <a:rPr lang="en-US" sz="4800" dirty="0"/>
            </a:br>
            <a:endParaRPr lang="en-GB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68579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Oracle Multitenant Database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897493"/>
            <a:ext cx="8686800" cy="53340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b="1" dirty="0">
                <a:solidFill>
                  <a:schemeClr val="accent2"/>
                </a:solidFill>
              </a:rPr>
              <a:t>MOVE DATABASES RAPIDLY </a:t>
            </a:r>
            <a:endParaRPr lang="en-US" sz="2000" dirty="0">
              <a:solidFill>
                <a:schemeClr val="accent2"/>
              </a:solidFill>
            </a:endParaRPr>
          </a:p>
          <a:p>
            <a:endParaRPr lang="en-US" sz="2000" b="1" dirty="0" smtClean="0">
              <a:solidFill>
                <a:srgbClr val="00B0F0"/>
              </a:solidFill>
            </a:endParaRPr>
          </a:p>
          <a:p>
            <a:endParaRPr lang="en-US" sz="2000" dirty="0"/>
          </a:p>
          <a:p>
            <a:endParaRPr lang="en-US" sz="2000" b="1" dirty="0"/>
          </a:p>
          <a:p>
            <a:endParaRPr lang="en-US" sz="2000" dirty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r>
              <a:rPr lang="en-US" sz="2000" b="1" dirty="0" smtClean="0"/>
              <a:t> </a:t>
            </a:r>
            <a:endParaRPr lang="en-US" sz="2000" dirty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524000"/>
            <a:ext cx="8610600" cy="417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273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772400" cy="60959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Agenda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295400"/>
            <a:ext cx="8458200" cy="4343400"/>
          </a:xfrm>
        </p:spPr>
        <p:txBody>
          <a:bodyPr>
            <a:normAutofit lnSpcReduction="10000"/>
          </a:bodyPr>
          <a:lstStyle/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accent2"/>
                </a:solidFill>
              </a:rPr>
              <a:t>Oracle Multitenant Database Architecture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rgbClr val="FF0000"/>
                </a:solidFill>
              </a:rPr>
              <a:t>Overview of Multitenant : (CDB) &amp; (PDB</a:t>
            </a:r>
            <a:r>
              <a:rPr lang="en-US" sz="2800" b="1" dirty="0" smtClean="0">
                <a:solidFill>
                  <a:srgbClr val="FF0000"/>
                </a:solidFill>
              </a:rPr>
              <a:t>)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accent2"/>
                </a:solidFill>
              </a:rPr>
              <a:t>Multitenant : Create and Configure a (CDB) &amp; (PDB</a:t>
            </a:r>
            <a:r>
              <a:rPr lang="en-US" sz="2800" b="1" dirty="0" smtClean="0">
                <a:solidFill>
                  <a:schemeClr val="accent2"/>
                </a:solidFill>
              </a:rPr>
              <a:t>)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accent2"/>
                </a:solidFill>
              </a:rPr>
              <a:t>Multitenant : Startup and Shutdown (CDB) &amp; (PDB</a:t>
            </a:r>
            <a:r>
              <a:rPr lang="en-US" sz="2800" b="1" dirty="0" smtClean="0">
                <a:solidFill>
                  <a:schemeClr val="accent2"/>
                </a:solidFill>
              </a:rPr>
              <a:t>)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accent2"/>
                </a:solidFill>
              </a:rPr>
              <a:t>Multitenant : Manage Users and </a:t>
            </a:r>
            <a:r>
              <a:rPr lang="en-US" sz="2800" b="1" dirty="0" smtClean="0">
                <a:solidFill>
                  <a:schemeClr val="accent2"/>
                </a:solidFill>
              </a:rPr>
              <a:t>Privileges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 smtClean="0">
                <a:solidFill>
                  <a:schemeClr val="accent2"/>
                </a:solidFill>
              </a:rPr>
              <a:t>Multitenant :Cloning </a:t>
            </a:r>
            <a:r>
              <a:rPr lang="en-US" sz="2800" b="1" dirty="0">
                <a:solidFill>
                  <a:schemeClr val="accent2"/>
                </a:solidFill>
              </a:rPr>
              <a:t>pluggable database  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 smtClean="0">
                <a:solidFill>
                  <a:schemeClr val="accent2"/>
                </a:solidFill>
              </a:rPr>
              <a:t>Multitenant </a:t>
            </a:r>
            <a:r>
              <a:rPr lang="en-US" sz="2800" b="1" dirty="0">
                <a:solidFill>
                  <a:schemeClr val="accent2"/>
                </a:solidFill>
              </a:rPr>
              <a:t>: Backup and Recovery (CDB) &amp; (PDB)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accent2"/>
                </a:solidFill>
              </a:rPr>
              <a:t>Multitenant : Migrate a (Non-CDB) to a  (PDB)</a:t>
            </a:r>
            <a:br>
              <a:rPr lang="en-US" sz="2800" b="1" dirty="0">
                <a:solidFill>
                  <a:schemeClr val="accent2"/>
                </a:solidFill>
              </a:rPr>
            </a:br>
            <a:r>
              <a:rPr lang="en-US" sz="2100" b="1" dirty="0">
                <a:solidFill>
                  <a:schemeClr val="accent2"/>
                </a:solidFill>
              </a:rPr>
              <a:t/>
            </a:r>
            <a:br>
              <a:rPr lang="en-US" sz="2100" b="1" dirty="0">
                <a:solidFill>
                  <a:schemeClr val="accent2"/>
                </a:solidFill>
              </a:rPr>
            </a:br>
            <a:r>
              <a:rPr lang="en-US" b="1" dirty="0"/>
              <a:t/>
            </a:r>
            <a:br>
              <a:rPr lang="en-US" b="1" dirty="0"/>
            </a:br>
            <a:endParaRPr lang="en-US" sz="2100" b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531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685799"/>
          </a:xfrm>
        </p:spPr>
        <p:txBody>
          <a:bodyPr>
            <a:normAutofit/>
          </a:bodyPr>
          <a:lstStyle/>
          <a:p>
            <a:pPr marL="342900" indent="-342900">
              <a:lnSpc>
                <a:spcPct val="80000"/>
              </a:lnSpc>
            </a:pPr>
            <a:r>
              <a:rPr lang="en-US" sz="2800" b="1" dirty="0">
                <a:solidFill>
                  <a:schemeClr val="accent1"/>
                </a:solidFill>
              </a:rPr>
              <a:t>Overview of Multitenant : (CDB) &amp; (PDB)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897493"/>
            <a:ext cx="8686800" cy="5334000"/>
          </a:xfrm>
        </p:spPr>
        <p:txBody>
          <a:bodyPr/>
          <a:lstStyle/>
          <a:p>
            <a:r>
              <a:rPr lang="en-US" sz="2000" dirty="0" smtClean="0"/>
              <a:t> </a:t>
            </a:r>
            <a:endParaRPr lang="en-US" sz="2000" dirty="0">
              <a:solidFill>
                <a:srgbClr val="00B0F0"/>
              </a:solidFill>
            </a:endParaRPr>
          </a:p>
          <a:p>
            <a:endParaRPr lang="en-US" sz="2000" b="1" dirty="0" smtClean="0">
              <a:solidFill>
                <a:srgbClr val="00B0F0"/>
              </a:solidFill>
            </a:endParaRPr>
          </a:p>
          <a:p>
            <a:endParaRPr lang="en-US" sz="2000" dirty="0"/>
          </a:p>
          <a:p>
            <a:endParaRPr lang="en-US" sz="2000" b="1" dirty="0"/>
          </a:p>
          <a:p>
            <a:endParaRPr lang="en-US" sz="2000" dirty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r>
              <a:rPr lang="en-US" sz="2000" b="1" dirty="0" smtClean="0"/>
              <a:t> </a:t>
            </a:r>
            <a:endParaRPr lang="en-US" sz="2000" dirty="0"/>
          </a:p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990600"/>
            <a:ext cx="8458199" cy="5121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3287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685799"/>
          </a:xfrm>
        </p:spPr>
        <p:txBody>
          <a:bodyPr>
            <a:normAutofit/>
          </a:bodyPr>
          <a:lstStyle/>
          <a:p>
            <a:pPr marL="342900" indent="-342900">
              <a:lnSpc>
                <a:spcPct val="80000"/>
              </a:lnSpc>
            </a:pPr>
            <a:r>
              <a:rPr lang="en-US" sz="2800" b="1" dirty="0">
                <a:solidFill>
                  <a:schemeClr val="accent1"/>
                </a:solidFill>
              </a:rPr>
              <a:t>Overview of Multitenant : (CDB) &amp; (PDB)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897493"/>
            <a:ext cx="8686800" cy="5334000"/>
          </a:xfrm>
        </p:spPr>
        <p:txBody>
          <a:bodyPr/>
          <a:lstStyle/>
          <a:p>
            <a:r>
              <a:rPr lang="en-US" sz="2000" dirty="0" smtClean="0"/>
              <a:t> </a:t>
            </a:r>
            <a:endParaRPr lang="en-US" sz="2000" dirty="0">
              <a:solidFill>
                <a:srgbClr val="00B0F0"/>
              </a:solidFill>
            </a:endParaRPr>
          </a:p>
          <a:p>
            <a:endParaRPr lang="en-US" sz="2000" b="1" dirty="0" smtClean="0">
              <a:solidFill>
                <a:srgbClr val="00B0F0"/>
              </a:solidFill>
            </a:endParaRPr>
          </a:p>
          <a:p>
            <a:endParaRPr lang="en-US" sz="2000" dirty="0"/>
          </a:p>
          <a:p>
            <a:endParaRPr lang="en-US" sz="2000" b="1" dirty="0"/>
          </a:p>
          <a:p>
            <a:endParaRPr lang="en-US" sz="2000" dirty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r>
              <a:rPr lang="en-US" sz="2000" b="1" dirty="0" smtClean="0"/>
              <a:t> </a:t>
            </a:r>
            <a:endParaRPr lang="en-US" sz="2000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471613"/>
            <a:ext cx="7696199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894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685799"/>
          </a:xfrm>
        </p:spPr>
        <p:txBody>
          <a:bodyPr>
            <a:normAutofit/>
          </a:bodyPr>
          <a:lstStyle/>
          <a:p>
            <a:pPr marL="342900" indent="-342900">
              <a:lnSpc>
                <a:spcPct val="80000"/>
              </a:lnSpc>
            </a:pPr>
            <a:r>
              <a:rPr lang="en-US" sz="2800" b="1" dirty="0">
                <a:solidFill>
                  <a:schemeClr val="accent1"/>
                </a:solidFill>
              </a:rPr>
              <a:t>Overview of Multitenant : (CDB) &amp; (PDB)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897493"/>
            <a:ext cx="8686800" cy="5334000"/>
          </a:xfrm>
        </p:spPr>
        <p:txBody>
          <a:bodyPr/>
          <a:lstStyle/>
          <a:p>
            <a:r>
              <a:rPr lang="en-US" sz="2000" dirty="0" smtClean="0"/>
              <a:t> </a:t>
            </a:r>
            <a:endParaRPr lang="en-US" sz="2000" dirty="0">
              <a:solidFill>
                <a:srgbClr val="00B0F0"/>
              </a:solidFill>
            </a:endParaRPr>
          </a:p>
          <a:p>
            <a:endParaRPr lang="en-US" sz="2000" b="1" dirty="0" smtClean="0">
              <a:solidFill>
                <a:srgbClr val="00B0F0"/>
              </a:solidFill>
            </a:endParaRPr>
          </a:p>
          <a:p>
            <a:endParaRPr lang="en-US" sz="2000" dirty="0"/>
          </a:p>
          <a:p>
            <a:endParaRPr lang="en-US" sz="2000" b="1" dirty="0"/>
          </a:p>
          <a:p>
            <a:endParaRPr lang="en-US" sz="2000" dirty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r>
              <a:rPr lang="en-US" sz="2000" b="1" dirty="0" smtClean="0"/>
              <a:t> </a:t>
            </a:r>
            <a:endParaRPr lang="en-US" sz="2000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1590675"/>
            <a:ext cx="7905750" cy="367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4930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685799"/>
          </a:xfrm>
        </p:spPr>
        <p:txBody>
          <a:bodyPr>
            <a:normAutofit/>
          </a:bodyPr>
          <a:lstStyle/>
          <a:p>
            <a:pPr marL="342900" indent="-342900">
              <a:lnSpc>
                <a:spcPct val="80000"/>
              </a:lnSpc>
            </a:pPr>
            <a:r>
              <a:rPr lang="en-US" sz="2800" b="1" dirty="0">
                <a:solidFill>
                  <a:schemeClr val="accent1"/>
                </a:solidFill>
              </a:rPr>
              <a:t>Overview of Multitenant : (CDB) &amp; (PDB)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897493"/>
            <a:ext cx="8686800" cy="5334000"/>
          </a:xfrm>
        </p:spPr>
        <p:txBody>
          <a:bodyPr/>
          <a:lstStyle/>
          <a:p>
            <a:r>
              <a:rPr lang="en-US" sz="2000" dirty="0" smtClean="0"/>
              <a:t> </a:t>
            </a:r>
            <a:endParaRPr lang="en-US" sz="2000" dirty="0">
              <a:solidFill>
                <a:srgbClr val="00B0F0"/>
              </a:solidFill>
            </a:endParaRPr>
          </a:p>
          <a:p>
            <a:endParaRPr lang="en-US" sz="2000" dirty="0"/>
          </a:p>
          <a:p>
            <a:endParaRPr lang="en-US" sz="2000" b="1" dirty="0"/>
          </a:p>
          <a:p>
            <a:endParaRPr lang="en-US" sz="2000" dirty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r>
              <a:rPr lang="en-US" sz="2000" b="1" dirty="0" smtClean="0"/>
              <a:t> </a:t>
            </a:r>
            <a:endParaRPr lang="en-US" sz="2000" dirty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757363"/>
            <a:ext cx="8839200" cy="334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57615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685799"/>
          </a:xfrm>
        </p:spPr>
        <p:txBody>
          <a:bodyPr>
            <a:normAutofit/>
          </a:bodyPr>
          <a:lstStyle/>
          <a:p>
            <a:pPr marL="342900" indent="-342900">
              <a:lnSpc>
                <a:spcPct val="80000"/>
              </a:lnSpc>
            </a:pPr>
            <a:r>
              <a:rPr lang="en-US" sz="2800" b="1" dirty="0">
                <a:solidFill>
                  <a:schemeClr val="accent1"/>
                </a:solidFill>
              </a:rPr>
              <a:t>Overview of Multitenant : (CDB) &amp; (PDB)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897493"/>
            <a:ext cx="8686800" cy="5334000"/>
          </a:xfrm>
        </p:spPr>
        <p:txBody>
          <a:bodyPr/>
          <a:lstStyle/>
          <a:p>
            <a:r>
              <a:rPr lang="en-US" sz="2000" dirty="0" smtClean="0"/>
              <a:t> </a:t>
            </a:r>
            <a:endParaRPr lang="en-US" sz="2000" dirty="0">
              <a:solidFill>
                <a:srgbClr val="00B0F0"/>
              </a:solidFill>
            </a:endParaRPr>
          </a:p>
          <a:p>
            <a:endParaRPr lang="en-US" sz="2000" dirty="0"/>
          </a:p>
          <a:p>
            <a:endParaRPr lang="en-US" sz="2000" b="1" dirty="0"/>
          </a:p>
          <a:p>
            <a:endParaRPr lang="en-US" sz="2000" dirty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r>
              <a:rPr lang="en-US" sz="2000" b="1" dirty="0" smtClean="0"/>
              <a:t> </a:t>
            </a:r>
            <a:endParaRPr lang="en-US" sz="2000" dirty="0"/>
          </a:p>
          <a:p>
            <a:endParaRPr 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3" y="1895475"/>
            <a:ext cx="8829675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57874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772400" cy="60959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Agenda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914400"/>
            <a:ext cx="8458200" cy="472440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accent2"/>
                </a:solidFill>
              </a:rPr>
              <a:t>Oracle Multitenant Database Architecture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accent2"/>
                </a:solidFill>
              </a:rPr>
              <a:t>Overview of Multitenant : (CDB) &amp; (PDB)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rgbClr val="FF0000"/>
                </a:solidFill>
              </a:rPr>
              <a:t>Multitenant : Create and Configure a (CDB) &amp; (PDB</a:t>
            </a:r>
            <a:r>
              <a:rPr lang="en-US" sz="2800" b="1" dirty="0" smtClean="0">
                <a:solidFill>
                  <a:srgbClr val="FF0000"/>
                </a:solidFill>
              </a:rPr>
              <a:t>)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accent2"/>
                </a:solidFill>
              </a:rPr>
              <a:t>Multitenant : Startup and Shutdown (CDB) &amp; (PDB</a:t>
            </a:r>
            <a:r>
              <a:rPr lang="en-US" sz="2800" b="1" dirty="0" smtClean="0">
                <a:solidFill>
                  <a:schemeClr val="accent2"/>
                </a:solidFill>
              </a:rPr>
              <a:t>)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accent2"/>
                </a:solidFill>
              </a:rPr>
              <a:t>Multitenant : Manage Users and </a:t>
            </a:r>
            <a:r>
              <a:rPr lang="en-US" sz="2800" b="1" dirty="0" smtClean="0">
                <a:solidFill>
                  <a:schemeClr val="accent2"/>
                </a:solidFill>
              </a:rPr>
              <a:t>Privileges</a:t>
            </a:r>
          </a:p>
          <a:p>
            <a:pPr algn="l">
              <a:lnSpc>
                <a:spcPct val="80000"/>
              </a:lnSpc>
              <a:buClr>
                <a:srgbClr val="C00000"/>
              </a:buClr>
            </a:pPr>
            <a:r>
              <a:rPr lang="en-US" b="1" dirty="0"/>
              <a:t/>
            </a:r>
            <a:br>
              <a:rPr lang="en-US" b="1" dirty="0"/>
            </a:br>
            <a:endParaRPr lang="en-US" sz="2100" b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380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2400" y="274638"/>
            <a:ext cx="8839200" cy="792162"/>
          </a:xfrm>
        </p:spPr>
        <p:txBody>
          <a:bodyPr>
            <a:normAutofit fontScale="90000"/>
          </a:bodyPr>
          <a:lstStyle/>
          <a:p>
            <a:r>
              <a:rPr lang="en-US" sz="3100" b="1" dirty="0" smtClean="0">
                <a:solidFill>
                  <a:schemeClr val="accent1"/>
                </a:solidFill>
              </a:rPr>
              <a:t>Create </a:t>
            </a:r>
            <a:r>
              <a:rPr lang="en-US" sz="3100" b="1" dirty="0">
                <a:solidFill>
                  <a:schemeClr val="accent1"/>
                </a:solidFill>
              </a:rPr>
              <a:t>and Configure </a:t>
            </a:r>
            <a:r>
              <a:rPr lang="en-US" sz="3100" b="1" dirty="0" smtClean="0">
                <a:solidFill>
                  <a:schemeClr val="accent1"/>
                </a:solidFill>
              </a:rPr>
              <a:t>a </a:t>
            </a:r>
            <a:r>
              <a:rPr lang="en-US" sz="3100" b="1" dirty="0">
                <a:solidFill>
                  <a:schemeClr val="accent1"/>
                </a:solidFill>
              </a:rPr>
              <a:t>(CDB) &amp; (</a:t>
            </a:r>
            <a:r>
              <a:rPr lang="en-US" sz="3100" b="1" dirty="0" smtClean="0">
                <a:solidFill>
                  <a:schemeClr val="accent1"/>
                </a:solidFill>
              </a:rPr>
              <a:t>PDB) Databases</a:t>
            </a:r>
            <a:r>
              <a:rPr lang="en-US" b="1" dirty="0">
                <a:solidFill>
                  <a:schemeClr val="accent1"/>
                </a:solidFill>
              </a:rPr>
              <a:t/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495800"/>
          </a:xfrm>
        </p:spPr>
        <p:txBody>
          <a:bodyPr/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2"/>
                </a:solidFill>
              </a:rPr>
              <a:t>Oracle Universal Installer (OUI)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563914"/>
            <a:ext cx="8305800" cy="414010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78153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304800"/>
            <a:ext cx="8839200" cy="609600"/>
          </a:xfrm>
        </p:spPr>
        <p:txBody>
          <a:bodyPr>
            <a:normAutofit fontScale="90000"/>
          </a:bodyPr>
          <a:lstStyle/>
          <a:p>
            <a:r>
              <a:rPr lang="en-US" sz="3100" b="1" dirty="0" smtClean="0">
                <a:solidFill>
                  <a:schemeClr val="accent1"/>
                </a:solidFill>
              </a:rPr>
              <a:t>Create </a:t>
            </a:r>
            <a:r>
              <a:rPr lang="en-US" sz="3100" b="1" dirty="0">
                <a:solidFill>
                  <a:schemeClr val="accent1"/>
                </a:solidFill>
              </a:rPr>
              <a:t>and Configure </a:t>
            </a:r>
            <a:r>
              <a:rPr lang="en-US" sz="3100" b="1" dirty="0" smtClean="0">
                <a:solidFill>
                  <a:schemeClr val="accent1"/>
                </a:solidFill>
              </a:rPr>
              <a:t>a </a:t>
            </a:r>
            <a:r>
              <a:rPr lang="en-US" sz="3100" b="1" dirty="0">
                <a:solidFill>
                  <a:schemeClr val="accent1"/>
                </a:solidFill>
              </a:rPr>
              <a:t>(CDB) &amp; (</a:t>
            </a:r>
            <a:r>
              <a:rPr lang="en-US" sz="3100" b="1" dirty="0" smtClean="0">
                <a:solidFill>
                  <a:schemeClr val="accent1"/>
                </a:solidFill>
              </a:rPr>
              <a:t>PDB) Databases</a:t>
            </a:r>
            <a:r>
              <a:rPr lang="en-US" b="1" dirty="0">
                <a:solidFill>
                  <a:schemeClr val="accent1"/>
                </a:solidFill>
              </a:rPr>
              <a:t/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1"/>
            <a:ext cx="82296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2"/>
                </a:solidFill>
              </a:rPr>
              <a:t>A</a:t>
            </a:r>
            <a:r>
              <a:rPr lang="en-US" sz="2000" b="1" dirty="0" smtClean="0">
                <a:solidFill>
                  <a:schemeClr val="accent2"/>
                </a:solidFill>
              </a:rPr>
              <a:t>dvanced </a:t>
            </a:r>
            <a:r>
              <a:rPr lang="en-US" sz="2000" b="1" dirty="0">
                <a:solidFill>
                  <a:schemeClr val="accent2"/>
                </a:solidFill>
              </a:rPr>
              <a:t>configuration </a:t>
            </a:r>
            <a:r>
              <a:rPr lang="en-US" sz="2000" b="1" dirty="0" smtClean="0">
                <a:solidFill>
                  <a:schemeClr val="accent2"/>
                </a:solidFill>
              </a:rPr>
              <a:t>options(OUI)</a:t>
            </a:r>
            <a:endParaRPr lang="en-US" sz="2000" b="1" dirty="0">
              <a:solidFill>
                <a:schemeClr val="accent2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43000"/>
            <a:ext cx="83058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1510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47800"/>
            <a:ext cx="8458200" cy="4678363"/>
          </a:xfrm>
        </p:spPr>
        <p:txBody>
          <a:bodyPr>
            <a:normAutofit/>
          </a:bodyPr>
          <a:lstStyle/>
          <a:p>
            <a:pPr marL="0" lvl="0" indent="0">
              <a:buClr>
                <a:srgbClr val="C00000"/>
              </a:buClr>
              <a:buNone/>
            </a:pPr>
            <a:endParaRPr lang="en-US" dirty="0" smtClean="0"/>
          </a:p>
          <a:p>
            <a:pPr marL="0" lvl="0" indent="0">
              <a:buClr>
                <a:srgbClr val="C00000"/>
              </a:buClr>
              <a:buNone/>
            </a:pPr>
            <a:endParaRPr lang="en-US" dirty="0"/>
          </a:p>
          <a:p>
            <a:pPr marL="342900" indent="-342900">
              <a:spcBef>
                <a:spcPct val="20000"/>
              </a:spcBef>
              <a:buClr>
                <a:srgbClr val="C00000"/>
              </a:buClr>
              <a:buFont typeface="Symbol" panose="05050102010706020507" pitchFamily="18" charset="2"/>
              <a:buChar char="Þ"/>
            </a:pPr>
            <a:r>
              <a:rPr lang="en-US" sz="3200" kern="1200" dirty="0">
                <a:latin typeface="+mn-lt"/>
                <a:cs typeface="+mn-cs"/>
              </a:rPr>
              <a:t>Help </a:t>
            </a:r>
            <a:r>
              <a:rPr lang="en-US" sz="3200" kern="1200" dirty="0">
                <a:latin typeface="+mn-lt"/>
                <a:cs typeface="+mn-cs"/>
              </a:rPr>
              <a:t>you to get </a:t>
            </a:r>
            <a:r>
              <a:rPr lang="en-US" sz="3200" kern="1200" dirty="0">
                <a:latin typeface="+mn-lt"/>
                <a:cs typeface="+mn-cs"/>
              </a:rPr>
              <a:t>successfully started </a:t>
            </a:r>
            <a:r>
              <a:rPr lang="en-US" sz="3200" kern="1200" dirty="0">
                <a:latin typeface="+mn-lt"/>
                <a:cs typeface="+mn-cs"/>
              </a:rPr>
              <a:t>with Oracle Multitenant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Objective</a:t>
            </a:r>
          </a:p>
        </p:txBody>
      </p:sp>
    </p:spTree>
    <p:extLst>
      <p:ext uri="{BB962C8B-B14F-4D97-AF65-F5344CB8AC3E}">
        <p14:creationId xmlns:p14="http://schemas.microsoft.com/office/powerpoint/2010/main" val="3919224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304800"/>
            <a:ext cx="8839200" cy="609600"/>
          </a:xfrm>
        </p:spPr>
        <p:txBody>
          <a:bodyPr>
            <a:normAutofit fontScale="90000"/>
          </a:bodyPr>
          <a:lstStyle/>
          <a:p>
            <a:r>
              <a:rPr lang="en-US" sz="3100" b="1" dirty="0" smtClean="0">
                <a:solidFill>
                  <a:schemeClr val="accent1"/>
                </a:solidFill>
              </a:rPr>
              <a:t>Create </a:t>
            </a:r>
            <a:r>
              <a:rPr lang="en-US" sz="3100" b="1" dirty="0">
                <a:solidFill>
                  <a:schemeClr val="accent1"/>
                </a:solidFill>
              </a:rPr>
              <a:t>and Configure </a:t>
            </a:r>
            <a:r>
              <a:rPr lang="en-US" sz="3100" b="1" dirty="0" smtClean="0">
                <a:solidFill>
                  <a:schemeClr val="accent1"/>
                </a:solidFill>
              </a:rPr>
              <a:t>a </a:t>
            </a:r>
            <a:r>
              <a:rPr lang="en-US" sz="3100" b="1" dirty="0">
                <a:solidFill>
                  <a:schemeClr val="accent1"/>
                </a:solidFill>
              </a:rPr>
              <a:t>(CDB) &amp; (</a:t>
            </a:r>
            <a:r>
              <a:rPr lang="en-US" sz="3100" b="1" dirty="0" smtClean="0">
                <a:solidFill>
                  <a:schemeClr val="accent1"/>
                </a:solidFill>
              </a:rPr>
              <a:t>PDB) Databases</a:t>
            </a:r>
            <a:r>
              <a:rPr lang="en-US" b="1" dirty="0">
                <a:solidFill>
                  <a:schemeClr val="accent1"/>
                </a:solidFill>
              </a:rPr>
              <a:t/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1"/>
            <a:ext cx="82296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2"/>
                </a:solidFill>
              </a:rPr>
              <a:t>Database Configuration </a:t>
            </a:r>
            <a:r>
              <a:rPr lang="en-US" sz="2000" b="1" dirty="0" smtClean="0">
                <a:solidFill>
                  <a:schemeClr val="accent2"/>
                </a:solidFill>
              </a:rPr>
              <a:t>Assistant </a:t>
            </a:r>
            <a:r>
              <a:rPr lang="en-US" sz="2000" b="1" dirty="0">
                <a:solidFill>
                  <a:schemeClr val="accent2"/>
                </a:solidFill>
              </a:rPr>
              <a:t>(DBCA</a:t>
            </a:r>
            <a:r>
              <a:rPr lang="en-US" sz="2000" b="1" dirty="0" smtClean="0">
                <a:solidFill>
                  <a:schemeClr val="accent2"/>
                </a:solidFill>
              </a:rPr>
              <a:t>)</a:t>
            </a:r>
          </a:p>
          <a:p>
            <a:pPr marL="0" indent="0">
              <a:buNone/>
            </a:pPr>
            <a:endParaRPr lang="en-US" sz="2000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F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376363"/>
            <a:ext cx="8382000" cy="410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922698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304800"/>
            <a:ext cx="8839200" cy="609600"/>
          </a:xfrm>
        </p:spPr>
        <p:txBody>
          <a:bodyPr>
            <a:normAutofit fontScale="90000"/>
          </a:bodyPr>
          <a:lstStyle/>
          <a:p>
            <a:r>
              <a:rPr lang="en-US" sz="3100" b="1" dirty="0" smtClean="0">
                <a:solidFill>
                  <a:schemeClr val="accent1"/>
                </a:solidFill>
              </a:rPr>
              <a:t>Create </a:t>
            </a:r>
            <a:r>
              <a:rPr lang="en-US" sz="3100" b="1" dirty="0">
                <a:solidFill>
                  <a:schemeClr val="accent1"/>
                </a:solidFill>
              </a:rPr>
              <a:t>and Configure </a:t>
            </a:r>
            <a:r>
              <a:rPr lang="en-US" sz="3100" b="1" dirty="0" smtClean="0">
                <a:solidFill>
                  <a:schemeClr val="accent1"/>
                </a:solidFill>
              </a:rPr>
              <a:t>a </a:t>
            </a:r>
            <a:r>
              <a:rPr lang="en-US" sz="3100" b="1" dirty="0">
                <a:solidFill>
                  <a:schemeClr val="accent1"/>
                </a:solidFill>
              </a:rPr>
              <a:t>(CDB) &amp; (</a:t>
            </a:r>
            <a:r>
              <a:rPr lang="en-US" sz="3100" b="1" dirty="0" smtClean="0">
                <a:solidFill>
                  <a:schemeClr val="accent1"/>
                </a:solidFill>
              </a:rPr>
              <a:t>PDB) Databases</a:t>
            </a:r>
            <a:r>
              <a:rPr lang="en-US" b="1" dirty="0">
                <a:solidFill>
                  <a:schemeClr val="accent1"/>
                </a:solidFill>
              </a:rPr>
              <a:t/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1"/>
            <a:ext cx="82296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2"/>
                </a:solidFill>
              </a:rPr>
              <a:t>Database Configuration </a:t>
            </a:r>
            <a:r>
              <a:rPr lang="en-US" sz="2000" b="1" dirty="0" smtClean="0">
                <a:solidFill>
                  <a:schemeClr val="accent2"/>
                </a:solidFill>
              </a:rPr>
              <a:t>Assistant </a:t>
            </a:r>
            <a:r>
              <a:rPr lang="en-US" sz="2000" b="1" dirty="0">
                <a:solidFill>
                  <a:schemeClr val="accent2"/>
                </a:solidFill>
              </a:rPr>
              <a:t>(DBCA</a:t>
            </a:r>
            <a:r>
              <a:rPr lang="en-US" sz="2000" b="1" dirty="0" smtClean="0">
                <a:solidFill>
                  <a:schemeClr val="accent2"/>
                </a:solidFill>
              </a:rPr>
              <a:t>)</a:t>
            </a:r>
          </a:p>
          <a:p>
            <a:pPr marL="0" indent="0">
              <a:buNone/>
            </a:pPr>
            <a:endParaRPr lang="en-US" sz="2000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F0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385888"/>
            <a:ext cx="8229599" cy="440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6405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304800"/>
            <a:ext cx="8839200" cy="609600"/>
          </a:xfrm>
        </p:spPr>
        <p:txBody>
          <a:bodyPr>
            <a:normAutofit fontScale="90000"/>
          </a:bodyPr>
          <a:lstStyle/>
          <a:p>
            <a:r>
              <a:rPr lang="en-US" sz="3100" b="1" dirty="0" smtClean="0">
                <a:solidFill>
                  <a:schemeClr val="accent1"/>
                </a:solidFill>
              </a:rPr>
              <a:t>Create </a:t>
            </a:r>
            <a:r>
              <a:rPr lang="en-US" sz="3100" b="1" dirty="0">
                <a:solidFill>
                  <a:schemeClr val="accent1"/>
                </a:solidFill>
              </a:rPr>
              <a:t>and Configure </a:t>
            </a:r>
            <a:r>
              <a:rPr lang="en-US" sz="3100" b="1" dirty="0" smtClean="0">
                <a:solidFill>
                  <a:schemeClr val="accent1"/>
                </a:solidFill>
              </a:rPr>
              <a:t>a </a:t>
            </a:r>
            <a:r>
              <a:rPr lang="en-US" sz="3100" b="1" dirty="0">
                <a:solidFill>
                  <a:schemeClr val="accent1"/>
                </a:solidFill>
              </a:rPr>
              <a:t>(CDB) &amp; (</a:t>
            </a:r>
            <a:r>
              <a:rPr lang="en-US" sz="3100" b="1" dirty="0" smtClean="0">
                <a:solidFill>
                  <a:schemeClr val="accent1"/>
                </a:solidFill>
              </a:rPr>
              <a:t>PDB) Databases</a:t>
            </a:r>
            <a:r>
              <a:rPr lang="en-US" b="1" dirty="0">
                <a:solidFill>
                  <a:schemeClr val="accent1"/>
                </a:solidFill>
              </a:rPr>
              <a:t/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1"/>
            <a:ext cx="82296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2"/>
                </a:solidFill>
              </a:rPr>
              <a:t>Manual Creation</a:t>
            </a:r>
          </a:p>
          <a:p>
            <a:pPr marL="0" indent="0">
              <a:buNone/>
            </a:pPr>
            <a:r>
              <a:rPr lang="en-US" sz="2000" b="1" dirty="0">
                <a:solidFill>
                  <a:schemeClr val="accent2"/>
                </a:solidFill>
              </a:rPr>
              <a:t>Creating CDB using </a:t>
            </a:r>
            <a:r>
              <a:rPr lang="en-US" sz="2000" b="1" dirty="0" smtClean="0">
                <a:solidFill>
                  <a:schemeClr val="accent2"/>
                </a:solidFill>
              </a:rPr>
              <a:t>CREATE DATABASE</a:t>
            </a:r>
          </a:p>
          <a:p>
            <a:endParaRPr lang="en-US" sz="2000" dirty="0"/>
          </a:p>
          <a:p>
            <a:pPr>
              <a:buClr>
                <a:srgbClr val="C00000"/>
              </a:buClr>
              <a:buFont typeface="Symbol" panose="05050102010706020507" pitchFamily="18" charset="2"/>
              <a:buChar char="Þ"/>
            </a:pPr>
            <a:r>
              <a:rPr lang="en-US" sz="2000" dirty="0">
                <a:solidFill>
                  <a:schemeClr val="accent2"/>
                </a:solidFill>
              </a:rPr>
              <a:t>The</a:t>
            </a:r>
            <a:r>
              <a:rPr lang="en-US" sz="2000" dirty="0"/>
              <a:t> </a:t>
            </a:r>
            <a:r>
              <a:rPr lang="en-US" sz="2000" b="1" dirty="0">
                <a:solidFill>
                  <a:srgbClr val="FF0000"/>
                </a:solidFill>
              </a:rPr>
              <a:t>CREATE DATABASE </a:t>
            </a:r>
            <a:r>
              <a:rPr lang="en-US" sz="2000" dirty="0">
                <a:solidFill>
                  <a:schemeClr val="accent2"/>
                </a:solidFill>
              </a:rPr>
              <a:t>command is </a:t>
            </a:r>
            <a:r>
              <a:rPr lang="en-US" sz="2000" i="1" dirty="0">
                <a:solidFill>
                  <a:schemeClr val="accent2"/>
                </a:solidFill>
              </a:rPr>
              <a:t>almost </a:t>
            </a:r>
            <a:r>
              <a:rPr lang="en-US" sz="2000" dirty="0">
                <a:solidFill>
                  <a:schemeClr val="accent2"/>
                </a:solidFill>
              </a:rPr>
              <a:t>the same 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000" dirty="0"/>
          </a:p>
          <a:p>
            <a:pPr>
              <a:buClr>
                <a:srgbClr val="C00000"/>
              </a:buClr>
              <a:buFont typeface="Symbol" panose="05050102010706020507" pitchFamily="18" charset="2"/>
              <a:buChar char="Þ"/>
            </a:pPr>
            <a:r>
              <a:rPr lang="en-US" sz="2000" dirty="0" smtClean="0">
                <a:solidFill>
                  <a:srgbClr val="FF0000"/>
                </a:solidFill>
              </a:rPr>
              <a:t>ENABLE </a:t>
            </a:r>
            <a:r>
              <a:rPr lang="en-US" sz="2000" dirty="0">
                <a:solidFill>
                  <a:srgbClr val="FF0000"/>
                </a:solidFill>
              </a:rPr>
              <a:t>PLUGGABLE DATABASE </a:t>
            </a:r>
            <a:r>
              <a:rPr lang="en-US" sz="2000" dirty="0">
                <a:solidFill>
                  <a:schemeClr val="accent2"/>
                </a:solidFill>
              </a:rPr>
              <a:t>clause must be used 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000" dirty="0"/>
          </a:p>
          <a:p>
            <a:pPr>
              <a:buClr>
                <a:srgbClr val="C00000"/>
              </a:buClr>
              <a:buFont typeface="Symbol" panose="05050102010706020507" pitchFamily="18" charset="2"/>
              <a:buChar char="Þ"/>
            </a:pPr>
            <a:r>
              <a:rPr lang="en-US" sz="2000" dirty="0" smtClean="0">
                <a:solidFill>
                  <a:srgbClr val="FF0000"/>
                </a:solidFill>
              </a:rPr>
              <a:t>SEED </a:t>
            </a:r>
            <a:r>
              <a:rPr lang="en-US" sz="2000" dirty="0">
                <a:solidFill>
                  <a:srgbClr val="FF0000"/>
                </a:solidFill>
              </a:rPr>
              <a:t>FILE_NAME_CONVERT </a:t>
            </a:r>
            <a:r>
              <a:rPr lang="en-US" sz="2000" dirty="0">
                <a:solidFill>
                  <a:schemeClr val="accent2"/>
                </a:solidFill>
              </a:rPr>
              <a:t>clause (only if </a:t>
            </a:r>
            <a:r>
              <a:rPr lang="en-US" sz="2000" i="1" dirty="0">
                <a:solidFill>
                  <a:schemeClr val="accent2"/>
                </a:solidFill>
              </a:rPr>
              <a:t>not </a:t>
            </a:r>
            <a:r>
              <a:rPr lang="en-US" sz="2000" dirty="0">
                <a:solidFill>
                  <a:schemeClr val="accent2"/>
                </a:solidFill>
              </a:rPr>
              <a:t>using OMF) </a:t>
            </a:r>
            <a:endParaRPr lang="en-US" sz="2000" dirty="0" smtClean="0">
              <a:solidFill>
                <a:schemeClr val="accent2"/>
              </a:solidFill>
            </a:endParaRPr>
          </a:p>
          <a:p>
            <a:pPr marL="0" indent="0">
              <a:buClr>
                <a:srgbClr val="C00000"/>
              </a:buClr>
              <a:buNone/>
            </a:pPr>
            <a:endParaRPr lang="en-US" sz="2000" dirty="0"/>
          </a:p>
          <a:p>
            <a:pPr>
              <a:buClr>
                <a:srgbClr val="C00000"/>
              </a:buClr>
              <a:buFont typeface="Symbol" panose="05050102010706020507" pitchFamily="18" charset="2"/>
              <a:buChar char="Þ"/>
            </a:pPr>
            <a:r>
              <a:rPr lang="en-US" sz="2000" dirty="0" smtClean="0">
                <a:solidFill>
                  <a:srgbClr val="FF0000"/>
                </a:solidFill>
              </a:rPr>
              <a:t>DB_CREATE_FILE_DEST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chemeClr val="accent2"/>
                </a:solidFill>
              </a:rPr>
              <a:t>initialization parameter if using OMF 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sz="2000" b="1" dirty="0" smtClean="0"/>
              <a:t>         or </a:t>
            </a:r>
            <a:endParaRPr lang="en-US" sz="2000" dirty="0"/>
          </a:p>
          <a:p>
            <a:pPr>
              <a:buClr>
                <a:srgbClr val="C00000"/>
              </a:buClr>
              <a:buFont typeface="Symbol" panose="05050102010706020507" pitchFamily="18" charset="2"/>
              <a:buChar char="Þ"/>
            </a:pPr>
            <a:r>
              <a:rPr lang="en-US" sz="2000" dirty="0" smtClean="0">
                <a:solidFill>
                  <a:srgbClr val="FF0000"/>
                </a:solidFill>
              </a:rPr>
              <a:t>PDB_FILE_NAME_CONVERT</a:t>
            </a:r>
            <a:r>
              <a:rPr lang="en-US" sz="2000" dirty="0" smtClean="0"/>
              <a:t> </a:t>
            </a:r>
            <a:r>
              <a:rPr lang="en-US" sz="2000" dirty="0">
                <a:solidFill>
                  <a:schemeClr val="accent2"/>
                </a:solidFill>
              </a:rPr>
              <a:t>initialization parameter 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7343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304800"/>
            <a:ext cx="8839200" cy="609600"/>
          </a:xfrm>
        </p:spPr>
        <p:txBody>
          <a:bodyPr>
            <a:normAutofit fontScale="90000"/>
          </a:bodyPr>
          <a:lstStyle/>
          <a:p>
            <a:r>
              <a:rPr lang="en-US" sz="3100" b="1" dirty="0" smtClean="0">
                <a:solidFill>
                  <a:schemeClr val="accent1"/>
                </a:solidFill>
              </a:rPr>
              <a:t>Create </a:t>
            </a:r>
            <a:r>
              <a:rPr lang="en-US" sz="3100" b="1" dirty="0">
                <a:solidFill>
                  <a:schemeClr val="accent1"/>
                </a:solidFill>
              </a:rPr>
              <a:t>and Configure </a:t>
            </a:r>
            <a:r>
              <a:rPr lang="en-US" sz="3100" b="1" dirty="0" smtClean="0">
                <a:solidFill>
                  <a:schemeClr val="accent1"/>
                </a:solidFill>
              </a:rPr>
              <a:t>a </a:t>
            </a:r>
            <a:r>
              <a:rPr lang="en-US" sz="3100" b="1" dirty="0">
                <a:solidFill>
                  <a:schemeClr val="accent1"/>
                </a:solidFill>
              </a:rPr>
              <a:t>(CDB) &amp; (</a:t>
            </a:r>
            <a:r>
              <a:rPr lang="en-US" sz="3100" b="1" dirty="0" smtClean="0">
                <a:solidFill>
                  <a:schemeClr val="accent1"/>
                </a:solidFill>
              </a:rPr>
              <a:t>PDB) Databases</a:t>
            </a:r>
            <a:r>
              <a:rPr lang="en-US" b="1" dirty="0">
                <a:solidFill>
                  <a:schemeClr val="accent1"/>
                </a:solidFill>
              </a:rPr>
              <a:t/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676564" cy="52577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accent2"/>
                </a:solidFill>
              </a:rPr>
              <a:t>CREATE </a:t>
            </a:r>
            <a:r>
              <a:rPr lang="en-US" sz="2000" b="1" dirty="0">
                <a:solidFill>
                  <a:schemeClr val="accent2"/>
                </a:solidFill>
              </a:rPr>
              <a:t>DATABASE </a:t>
            </a:r>
            <a:r>
              <a:rPr lang="en-US" sz="2000" i="1" dirty="0">
                <a:solidFill>
                  <a:schemeClr val="accent2"/>
                </a:solidFill>
              </a:rPr>
              <a:t>without </a:t>
            </a:r>
            <a:r>
              <a:rPr lang="en-US" sz="2000" b="1" dirty="0">
                <a:solidFill>
                  <a:schemeClr val="accent2"/>
                </a:solidFill>
              </a:rPr>
              <a:t>OMF 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sz="2000" b="1" dirty="0"/>
              <a:t>SQL&gt; </a:t>
            </a:r>
            <a:r>
              <a:rPr lang="en-US" sz="2000" dirty="0" smtClean="0"/>
              <a:t>CREATE </a:t>
            </a:r>
            <a:r>
              <a:rPr lang="en-US" sz="2000" dirty="0"/>
              <a:t>DATABASE </a:t>
            </a:r>
            <a:r>
              <a:rPr lang="en-US" sz="2000" dirty="0" err="1"/>
              <a:t>acdb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USER SYS IDENTIFIED BY ORACLE </a:t>
            </a:r>
          </a:p>
          <a:p>
            <a:pPr marL="0" indent="0">
              <a:buNone/>
            </a:pPr>
            <a:r>
              <a:rPr lang="en-US" sz="2000" dirty="0"/>
              <a:t>USER SYSTEM IDENTIFIED BY ORACLE </a:t>
            </a:r>
          </a:p>
          <a:p>
            <a:pPr marL="0" indent="0">
              <a:buNone/>
            </a:pPr>
            <a:r>
              <a:rPr lang="en-US" sz="2000" b="1" dirty="0"/>
              <a:t>…. </a:t>
            </a:r>
            <a:endParaRPr lang="en-US" sz="2000" dirty="0"/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ENABLE PLUGGABLE DATABASE SEED FILE_NAME_CONVERT </a:t>
            </a:r>
            <a:r>
              <a:rPr lang="en-US" sz="2000" dirty="0"/>
              <a:t>= ('/u01/app/oracle/</a:t>
            </a:r>
            <a:r>
              <a:rPr lang="en-US" sz="2000" dirty="0" err="1"/>
              <a:t>oradata</a:t>
            </a:r>
            <a:r>
              <a:rPr lang="en-US" sz="2000" dirty="0"/>
              <a:t>/</a:t>
            </a:r>
            <a:r>
              <a:rPr lang="en-US" sz="2000" dirty="0" err="1"/>
              <a:t>acdb</a:t>
            </a:r>
            <a:r>
              <a:rPr lang="en-US" sz="2000" dirty="0"/>
              <a:t>/', '/u01/app/oracle/</a:t>
            </a:r>
            <a:r>
              <a:rPr lang="en-US" sz="2000" dirty="0" err="1"/>
              <a:t>oradata</a:t>
            </a:r>
            <a:r>
              <a:rPr lang="en-US" sz="2000" dirty="0"/>
              <a:t>/</a:t>
            </a:r>
            <a:r>
              <a:rPr lang="en-US" sz="2000" dirty="0" err="1"/>
              <a:t>pdbseed</a:t>
            </a:r>
            <a:r>
              <a:rPr lang="en-US" sz="2000" dirty="0"/>
              <a:t>/') SYSTEM DATAFILES SIZE 300M AUTOEXTEND ON NEXT 10M MAXSIZE UNLIMITED SYSAUX DATAFILES SIZE 200M USER_DATA TABLESPACE </a:t>
            </a:r>
            <a:r>
              <a:rPr lang="en-US" sz="2000" dirty="0" err="1"/>
              <a:t>usertbs</a:t>
            </a:r>
            <a:r>
              <a:rPr lang="en-US" sz="2000" dirty="0"/>
              <a:t> DATAFILE '/u01/app/oracle/</a:t>
            </a:r>
            <a:r>
              <a:rPr lang="en-US" sz="2000" dirty="0" err="1"/>
              <a:t>oradata</a:t>
            </a:r>
            <a:r>
              <a:rPr lang="en-US" sz="2000" dirty="0"/>
              <a:t>/</a:t>
            </a:r>
            <a:r>
              <a:rPr lang="en-US" sz="2000" dirty="0" err="1"/>
              <a:t>pdbseed</a:t>
            </a:r>
            <a:r>
              <a:rPr lang="en-US" sz="2000" dirty="0"/>
              <a:t>/usertbs01.dbf' SIZE 200M REUSE AUTOEXTEND </a:t>
            </a:r>
            <a:r>
              <a:rPr lang="en-US" sz="2000" dirty="0" smtClean="0"/>
              <a:t>ON </a:t>
            </a:r>
            <a:r>
              <a:rPr lang="en-US" sz="2000" dirty="0"/>
              <a:t>MAXSIZE UNLIMITED; </a:t>
            </a:r>
            <a:endParaRPr lang="en-US" sz="2000" dirty="0" smtClean="0"/>
          </a:p>
          <a:p>
            <a:pPr marL="0" indent="0">
              <a:buNone/>
            </a:pPr>
            <a:endParaRPr lang="en-US" sz="2000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2000" b="1" dirty="0" smtClean="0"/>
              <a:t>SQL</a:t>
            </a:r>
            <a:r>
              <a:rPr lang="en-US" sz="2000" b="1" dirty="0"/>
              <a:t>&gt; </a:t>
            </a:r>
            <a:r>
              <a:rPr lang="en-US" sz="2000" dirty="0"/>
              <a:t>@?/</a:t>
            </a:r>
            <a:r>
              <a:rPr lang="en-US" sz="2000" dirty="0" err="1"/>
              <a:t>rdbms</a:t>
            </a:r>
            <a:r>
              <a:rPr lang="en-US" sz="2000" dirty="0"/>
              <a:t>/admin/</a:t>
            </a:r>
            <a:r>
              <a:rPr lang="en-US" sz="2000" dirty="0" err="1"/>
              <a:t>catcdb.sql</a:t>
            </a:r>
            <a:r>
              <a:rPr lang="en-US" sz="2000" dirty="0"/>
              <a:t> </a:t>
            </a:r>
            <a:endParaRPr lang="en-US" sz="2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925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304800"/>
            <a:ext cx="8839200" cy="609600"/>
          </a:xfrm>
        </p:spPr>
        <p:txBody>
          <a:bodyPr>
            <a:normAutofit fontScale="90000"/>
          </a:bodyPr>
          <a:lstStyle/>
          <a:p>
            <a:r>
              <a:rPr lang="en-US" sz="3100" b="1" dirty="0" smtClean="0">
                <a:solidFill>
                  <a:schemeClr val="accent1"/>
                </a:solidFill>
              </a:rPr>
              <a:t>Create </a:t>
            </a:r>
            <a:r>
              <a:rPr lang="en-US" sz="3100" b="1" dirty="0">
                <a:solidFill>
                  <a:schemeClr val="accent1"/>
                </a:solidFill>
              </a:rPr>
              <a:t>and Configure </a:t>
            </a:r>
            <a:r>
              <a:rPr lang="en-US" sz="3100" b="1" dirty="0" smtClean="0">
                <a:solidFill>
                  <a:schemeClr val="accent1"/>
                </a:solidFill>
              </a:rPr>
              <a:t>a </a:t>
            </a:r>
            <a:r>
              <a:rPr lang="en-US" sz="3100" b="1" dirty="0">
                <a:solidFill>
                  <a:schemeClr val="accent1"/>
                </a:solidFill>
              </a:rPr>
              <a:t>(CDB) &amp; (</a:t>
            </a:r>
            <a:r>
              <a:rPr lang="en-US" sz="3100" b="1" dirty="0" smtClean="0">
                <a:solidFill>
                  <a:schemeClr val="accent1"/>
                </a:solidFill>
              </a:rPr>
              <a:t>PDB) Databases</a:t>
            </a:r>
            <a:r>
              <a:rPr lang="en-US" b="1" dirty="0">
                <a:solidFill>
                  <a:schemeClr val="accent1"/>
                </a:solidFill>
              </a:rPr>
              <a:t/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458200" cy="5029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accent2"/>
                </a:solidFill>
              </a:rPr>
              <a:t>CREATE </a:t>
            </a:r>
            <a:r>
              <a:rPr lang="en-US" sz="2000" b="1" dirty="0">
                <a:solidFill>
                  <a:schemeClr val="accent2"/>
                </a:solidFill>
              </a:rPr>
              <a:t>DATABASE </a:t>
            </a:r>
            <a:r>
              <a:rPr lang="en-US" sz="2000" b="1" i="1" dirty="0">
                <a:solidFill>
                  <a:schemeClr val="accent2"/>
                </a:solidFill>
              </a:rPr>
              <a:t>with </a:t>
            </a:r>
            <a:r>
              <a:rPr lang="en-US" sz="2000" b="1" dirty="0">
                <a:solidFill>
                  <a:schemeClr val="accent2"/>
                </a:solidFill>
              </a:rPr>
              <a:t>OMF 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/>
              <a:t>SQL&gt; </a:t>
            </a:r>
            <a:r>
              <a:rPr lang="en-US" sz="2000" dirty="0" smtClean="0"/>
              <a:t>CREATE </a:t>
            </a:r>
            <a:r>
              <a:rPr lang="en-US" sz="2000" dirty="0"/>
              <a:t>DATABASE </a:t>
            </a:r>
            <a:r>
              <a:rPr lang="en-US" sz="2000" dirty="0" err="1"/>
              <a:t>acdb</a:t>
            </a:r>
            <a:r>
              <a:rPr lang="en-US" sz="2000" dirty="0"/>
              <a:t> </a:t>
            </a:r>
          </a:p>
          <a:p>
            <a:pPr marL="0" indent="0">
              <a:buNone/>
            </a:pPr>
            <a:r>
              <a:rPr lang="en-US" sz="2000" dirty="0"/>
              <a:t>USER SYS IDENTIFIED BY ORCL </a:t>
            </a:r>
          </a:p>
          <a:p>
            <a:pPr marL="0" indent="0">
              <a:buNone/>
            </a:pPr>
            <a:r>
              <a:rPr lang="en-US" sz="2000" dirty="0"/>
              <a:t>USER SYSTEM IDENTIFIED BY ORCL </a:t>
            </a:r>
          </a:p>
          <a:p>
            <a:pPr marL="0" indent="0">
              <a:buNone/>
            </a:pPr>
            <a:r>
              <a:rPr lang="en-US" sz="2000" dirty="0"/>
              <a:t>EXTENT MANAGEMENT LOCAL </a:t>
            </a:r>
          </a:p>
          <a:p>
            <a:pPr marL="0" indent="0">
              <a:buNone/>
            </a:pPr>
            <a:r>
              <a:rPr lang="en-US" sz="2000" dirty="0"/>
              <a:t>DEFAULT TABLESPACE users </a:t>
            </a:r>
          </a:p>
          <a:p>
            <a:pPr marL="0" indent="0">
              <a:buNone/>
            </a:pPr>
            <a:r>
              <a:rPr lang="en-US" sz="2000" dirty="0"/>
              <a:t>DEFAULT TEMPORARY TABLESPACE temp </a:t>
            </a:r>
          </a:p>
          <a:p>
            <a:pPr marL="0" indent="0">
              <a:buNone/>
            </a:pPr>
            <a:r>
              <a:rPr lang="en-US" sz="2000" dirty="0"/>
              <a:t>UNDO TABLESPACE undotbs1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ENABLE PLUGGABLE DATABASE </a:t>
            </a:r>
          </a:p>
          <a:p>
            <a:pPr marL="0" indent="0">
              <a:buNone/>
            </a:pPr>
            <a:r>
              <a:rPr lang="en-US" sz="2000" dirty="0"/>
              <a:t>SEED </a:t>
            </a:r>
          </a:p>
          <a:p>
            <a:pPr marL="0" indent="0">
              <a:buNone/>
            </a:pPr>
            <a:r>
              <a:rPr lang="en-US" sz="2000" dirty="0"/>
              <a:t>SYSTEM DATAFILES SIZE 300M AUTOEXTEND ON NEXT 10M MAXSIZE UNLIMITED SYSAUX DATAFILES SIZE 200M; </a:t>
            </a:r>
          </a:p>
          <a:p>
            <a:pPr marL="0" indent="0">
              <a:buNone/>
            </a:pPr>
            <a:endParaRPr lang="en-US" sz="2000" b="1" dirty="0" smtClean="0"/>
          </a:p>
          <a:p>
            <a:pPr marL="0" indent="0">
              <a:buNone/>
            </a:pPr>
            <a:r>
              <a:rPr lang="en-US" sz="2000" b="1" dirty="0" smtClean="0"/>
              <a:t>SQL</a:t>
            </a:r>
            <a:r>
              <a:rPr lang="en-US" sz="2000" b="1" dirty="0"/>
              <a:t>&gt; </a:t>
            </a:r>
            <a:r>
              <a:rPr lang="en-US" sz="2000" dirty="0"/>
              <a:t>@?/</a:t>
            </a:r>
            <a:r>
              <a:rPr lang="en-US" sz="2000" dirty="0" err="1"/>
              <a:t>rdbms</a:t>
            </a:r>
            <a:r>
              <a:rPr lang="en-US" sz="2000" dirty="0"/>
              <a:t>/admin/</a:t>
            </a:r>
            <a:r>
              <a:rPr lang="en-US" sz="2000" dirty="0" err="1"/>
              <a:t>catcdb.sql</a:t>
            </a:r>
            <a:r>
              <a:rPr lang="en-US" sz="2000" dirty="0"/>
              <a:t>* </a:t>
            </a:r>
            <a:endParaRPr lang="en-US" sz="2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795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" y="304800"/>
            <a:ext cx="8839200" cy="609600"/>
          </a:xfrm>
        </p:spPr>
        <p:txBody>
          <a:bodyPr>
            <a:normAutofit fontScale="90000"/>
          </a:bodyPr>
          <a:lstStyle/>
          <a:p>
            <a:r>
              <a:rPr lang="en-US" sz="3100" b="1" dirty="0" smtClean="0">
                <a:solidFill>
                  <a:schemeClr val="accent1"/>
                </a:solidFill>
              </a:rPr>
              <a:t>Create </a:t>
            </a:r>
            <a:r>
              <a:rPr lang="en-US" sz="3100" b="1" dirty="0">
                <a:solidFill>
                  <a:schemeClr val="accent1"/>
                </a:solidFill>
              </a:rPr>
              <a:t>and Configure </a:t>
            </a:r>
            <a:r>
              <a:rPr lang="en-US" sz="3100" b="1" dirty="0" smtClean="0">
                <a:solidFill>
                  <a:schemeClr val="accent1"/>
                </a:solidFill>
              </a:rPr>
              <a:t>a </a:t>
            </a:r>
            <a:r>
              <a:rPr lang="en-US" sz="3100" b="1" dirty="0">
                <a:solidFill>
                  <a:schemeClr val="accent1"/>
                </a:solidFill>
              </a:rPr>
              <a:t>(CDB) &amp; (</a:t>
            </a:r>
            <a:r>
              <a:rPr lang="en-US" sz="3100" b="1" dirty="0" smtClean="0">
                <a:solidFill>
                  <a:schemeClr val="accent1"/>
                </a:solidFill>
              </a:rPr>
              <a:t>PDB) Databases</a:t>
            </a:r>
            <a:r>
              <a:rPr lang="en-US" b="1" dirty="0">
                <a:solidFill>
                  <a:schemeClr val="accent1"/>
                </a:solidFill>
              </a:rPr>
              <a:t/>
            </a:r>
            <a:br>
              <a:rPr lang="en-US" b="1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1"/>
            <a:ext cx="8686800" cy="55039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 smtClean="0">
                <a:solidFill>
                  <a:schemeClr val="accent2"/>
                </a:solidFill>
              </a:rPr>
              <a:t>  Data </a:t>
            </a:r>
            <a:r>
              <a:rPr lang="en-US" sz="2000" b="1" dirty="0">
                <a:solidFill>
                  <a:schemeClr val="accent2"/>
                </a:solidFill>
              </a:rPr>
              <a:t>Dictionary </a:t>
            </a:r>
            <a:r>
              <a:rPr lang="en-US" sz="2000" b="1" dirty="0" smtClean="0">
                <a:solidFill>
                  <a:schemeClr val="accent2"/>
                </a:solidFill>
              </a:rPr>
              <a:t>Changes</a:t>
            </a:r>
          </a:p>
          <a:p>
            <a:pPr>
              <a:buClr>
                <a:srgbClr val="C00000"/>
              </a:buClr>
              <a:buFont typeface="Symbol" panose="05050102010706020507" pitchFamily="18" charset="2"/>
              <a:buChar char="Þ"/>
            </a:pPr>
            <a:r>
              <a:rPr lang="en-US" sz="2000" dirty="0" smtClean="0"/>
              <a:t>CDB</a:t>
            </a:r>
            <a:r>
              <a:rPr lang="en-US" sz="2000" dirty="0"/>
              <a:t>_* 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sz="2000" dirty="0" smtClean="0"/>
              <a:t>             –</a:t>
            </a:r>
            <a:r>
              <a:rPr lang="en-US" sz="2000" dirty="0"/>
              <a:t>Dictionary views showing data from </a:t>
            </a:r>
            <a:r>
              <a:rPr lang="en-US" sz="2000" i="1" dirty="0"/>
              <a:t>Root </a:t>
            </a:r>
            <a:r>
              <a:rPr lang="en-US" sz="2000" dirty="0"/>
              <a:t>and all </a:t>
            </a:r>
            <a:r>
              <a:rPr lang="en-US" sz="2000" i="1" dirty="0"/>
              <a:t>Pluggable </a:t>
            </a:r>
            <a:r>
              <a:rPr lang="en-US" sz="2000" dirty="0"/>
              <a:t>databases </a:t>
            </a:r>
          </a:p>
          <a:p>
            <a:pPr>
              <a:buClr>
                <a:srgbClr val="C00000"/>
              </a:buClr>
              <a:buFont typeface="Symbol" panose="05050102010706020507" pitchFamily="18" charset="2"/>
              <a:buChar char="Þ"/>
            </a:pPr>
            <a:r>
              <a:rPr lang="en-US" sz="2000" dirty="0" smtClean="0"/>
              <a:t> DBA</a:t>
            </a:r>
            <a:r>
              <a:rPr lang="en-US" sz="2000" dirty="0"/>
              <a:t>_* 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sz="2000" dirty="0" smtClean="0"/>
              <a:t>        −</a:t>
            </a:r>
            <a:r>
              <a:rPr lang="en-US" sz="2000" dirty="0"/>
              <a:t>Dictionary views showing data from a </a:t>
            </a:r>
            <a:r>
              <a:rPr lang="en-US" sz="2000" i="1" dirty="0"/>
              <a:t>container </a:t>
            </a:r>
            <a:r>
              <a:rPr lang="en-US" sz="2000" dirty="0"/>
              <a:t>or from </a:t>
            </a:r>
            <a:r>
              <a:rPr lang="en-US" sz="2000" i="1" dirty="0"/>
              <a:t>Pluggable </a:t>
            </a:r>
            <a:r>
              <a:rPr lang="en-US" sz="2000" dirty="0" smtClean="0"/>
              <a:t>databases</a:t>
            </a:r>
          </a:p>
          <a:p>
            <a:pPr>
              <a:buClr>
                <a:srgbClr val="C00000"/>
              </a:buClr>
              <a:buFont typeface="Symbol" panose="05050102010706020507" pitchFamily="18" charset="2"/>
              <a:buChar char="Þ"/>
            </a:pPr>
            <a:r>
              <a:rPr lang="en-US" sz="2000" dirty="0" smtClean="0"/>
              <a:t> ALL</a:t>
            </a:r>
            <a:r>
              <a:rPr lang="en-US" sz="2000" dirty="0"/>
              <a:t>_* 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sz="2000" dirty="0" smtClean="0"/>
              <a:t>      –</a:t>
            </a:r>
            <a:r>
              <a:rPr lang="en-US" sz="2000" dirty="0"/>
              <a:t>Dictionary views showing data </a:t>
            </a:r>
            <a:r>
              <a:rPr lang="en-US" sz="2000" i="1" dirty="0"/>
              <a:t>accessible </a:t>
            </a:r>
            <a:r>
              <a:rPr lang="en-US" sz="2000" dirty="0"/>
              <a:t>by a users </a:t>
            </a:r>
          </a:p>
          <a:p>
            <a:pPr marL="0" indent="0">
              <a:buClr>
                <a:srgbClr val="C00000"/>
              </a:buClr>
              <a:buNone/>
            </a:pPr>
            <a:endParaRPr lang="en-US" sz="2000" dirty="0"/>
          </a:p>
          <a:p>
            <a:pPr>
              <a:buClr>
                <a:srgbClr val="C00000"/>
              </a:buClr>
              <a:buFont typeface="Symbol" panose="05050102010706020507" pitchFamily="18" charset="2"/>
              <a:buChar char="Þ"/>
            </a:pPr>
            <a:r>
              <a:rPr lang="en-US" sz="2000" dirty="0"/>
              <a:t>USER_* 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sz="2000" dirty="0" smtClean="0"/>
              <a:t>           −</a:t>
            </a:r>
            <a:r>
              <a:rPr lang="en-US" sz="2000" dirty="0"/>
              <a:t>Dictionary views showing data </a:t>
            </a:r>
            <a:r>
              <a:rPr lang="en-US" sz="2000" i="1" dirty="0"/>
              <a:t>owned </a:t>
            </a:r>
            <a:r>
              <a:rPr lang="en-US" sz="2000" dirty="0"/>
              <a:t>by a user </a:t>
            </a:r>
            <a:endParaRPr lang="en-US" sz="2000" dirty="0" smtClean="0"/>
          </a:p>
          <a:p>
            <a:pPr marL="0" indent="0">
              <a:buClr>
                <a:srgbClr val="C00000"/>
              </a:buClr>
              <a:buNone/>
            </a:pPr>
            <a:endParaRPr lang="en-US" sz="2000" dirty="0" smtClean="0"/>
          </a:p>
          <a:p>
            <a:pPr marL="0" indent="0">
              <a:buClr>
                <a:srgbClr val="C00000"/>
              </a:buClr>
              <a:buNone/>
            </a:pPr>
            <a:r>
              <a:rPr lang="en-US" sz="2000" b="1" dirty="0" smtClean="0"/>
              <a:t>SELECT </a:t>
            </a:r>
            <a:r>
              <a:rPr lang="en-US" sz="2000" b="1" dirty="0" err="1"/>
              <a:t>table_name</a:t>
            </a:r>
            <a:r>
              <a:rPr lang="en-US" sz="2000" b="1" dirty="0"/>
              <a:t> FROM </a:t>
            </a:r>
            <a:r>
              <a:rPr lang="en-US" sz="2000" b="1" dirty="0" err="1"/>
              <a:t>dict</a:t>
            </a:r>
            <a:r>
              <a:rPr lang="en-US" sz="2000" b="1" dirty="0"/>
              <a:t> WHERE </a:t>
            </a:r>
            <a:r>
              <a:rPr lang="en-US" sz="2000" b="1" dirty="0" err="1"/>
              <a:t>table_name</a:t>
            </a:r>
            <a:r>
              <a:rPr lang="en-US" sz="2000" b="1" dirty="0"/>
              <a:t> like </a:t>
            </a:r>
            <a:r>
              <a:rPr lang="en-US" sz="2000" dirty="0"/>
              <a:t>'</a:t>
            </a:r>
            <a:r>
              <a:rPr lang="en-US" sz="2000" b="1" dirty="0"/>
              <a:t>DBA</a:t>
            </a:r>
            <a:r>
              <a:rPr lang="en-US" sz="2000" b="1" dirty="0" smtClean="0"/>
              <a:t>%</a:t>
            </a:r>
            <a:r>
              <a:rPr lang="en-US" sz="2000" dirty="0" smtClean="0"/>
              <a:t>'</a:t>
            </a:r>
            <a:r>
              <a:rPr lang="en-US" sz="2000" b="1" dirty="0" smtClean="0"/>
              <a:t>;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sz="2000" b="1" dirty="0"/>
              <a:t>SELECT </a:t>
            </a:r>
            <a:r>
              <a:rPr lang="en-US" sz="2000" b="1" dirty="0" err="1"/>
              <a:t>view_name</a:t>
            </a:r>
            <a:r>
              <a:rPr lang="en-US" sz="2000" b="1" dirty="0"/>
              <a:t> FROM </a:t>
            </a:r>
            <a:r>
              <a:rPr lang="en-US" sz="2000" b="1" dirty="0" err="1"/>
              <a:t>dba_views</a:t>
            </a:r>
            <a:r>
              <a:rPr lang="en-US" sz="2000" b="1" dirty="0"/>
              <a:t> WHERE </a:t>
            </a:r>
            <a:r>
              <a:rPr lang="en-US" sz="2000" b="1" dirty="0" err="1"/>
              <a:t>view_name</a:t>
            </a:r>
            <a:r>
              <a:rPr lang="en-US" sz="2000" b="1" dirty="0"/>
              <a:t> like </a:t>
            </a:r>
            <a:r>
              <a:rPr lang="en-US" sz="2000" dirty="0"/>
              <a:t>'</a:t>
            </a:r>
            <a:r>
              <a:rPr lang="en-US" sz="2000" b="1" dirty="0"/>
              <a:t>CDB%</a:t>
            </a:r>
            <a:r>
              <a:rPr lang="en-US" sz="2000" dirty="0"/>
              <a:t>'</a:t>
            </a:r>
            <a:r>
              <a:rPr lang="en-US" sz="2000" b="1" dirty="0"/>
              <a:t>;</a:t>
            </a:r>
            <a:endParaRPr lang="en-US" sz="2000" dirty="0"/>
          </a:p>
          <a:p>
            <a:pPr marL="0" indent="0">
              <a:buNone/>
            </a:pPr>
            <a:endParaRPr lang="en-US" sz="2000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sz="20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941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772400" cy="60959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Agenda</a:t>
            </a:r>
            <a:r>
              <a:rPr lang="en-US" dirty="0">
                <a:solidFill>
                  <a:schemeClr val="accent1"/>
                </a:solidFill>
              </a:rPr>
              <a:t/>
            </a:r>
            <a:br>
              <a:rPr lang="en-US" dirty="0">
                <a:solidFill>
                  <a:schemeClr val="accent1"/>
                </a:solidFill>
              </a:rPr>
            </a:b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295400"/>
            <a:ext cx="8458200" cy="434340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accent2"/>
                </a:solidFill>
              </a:rPr>
              <a:t>Oracle Multitenant Database Architecture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accent2"/>
                </a:solidFill>
              </a:rPr>
              <a:t>Overview of Multitenant : (CDB) &amp; (PDB)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accent2"/>
                </a:solidFill>
              </a:rPr>
              <a:t>Multitenant : Create and Configure a (CDB) &amp; (PDB)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rgbClr val="FF0000"/>
                </a:solidFill>
              </a:rPr>
              <a:t>Multitenant : Startup and Shutdown (CDB) &amp; (PDB</a:t>
            </a:r>
            <a:r>
              <a:rPr lang="en-US" sz="2800" b="1" dirty="0" smtClean="0">
                <a:solidFill>
                  <a:srgbClr val="FF0000"/>
                </a:solidFill>
              </a:rPr>
              <a:t>)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accent2"/>
                </a:solidFill>
              </a:rPr>
              <a:t>Multitenant : Manage Users and </a:t>
            </a:r>
            <a:r>
              <a:rPr lang="en-US" sz="2800" b="1" dirty="0" smtClean="0">
                <a:solidFill>
                  <a:schemeClr val="accent2"/>
                </a:solidFill>
              </a:rPr>
              <a:t>Privileges</a:t>
            </a:r>
          </a:p>
          <a:p>
            <a:pPr algn="l">
              <a:lnSpc>
                <a:spcPct val="80000"/>
              </a:lnSpc>
              <a:buClr>
                <a:srgbClr val="C00000"/>
              </a:buClr>
            </a:pPr>
            <a:r>
              <a:rPr lang="en-US" b="1" dirty="0"/>
              <a:t/>
            </a:r>
            <a:br>
              <a:rPr lang="en-US" b="1" dirty="0"/>
            </a:br>
            <a:endParaRPr lang="en-US" sz="2100" b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9163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877300" cy="106680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Startup and Shutdown (CDB) &amp; (PDB)</a:t>
            </a:r>
            <a:br>
              <a:rPr lang="en-US" sz="2400" b="1" dirty="0">
                <a:solidFill>
                  <a:schemeClr val="accent1"/>
                </a:solidFill>
              </a:rPr>
            </a:br>
            <a:r>
              <a:rPr lang="en-US" sz="2400" b="1" dirty="0">
                <a:solidFill>
                  <a:schemeClr val="accent1"/>
                </a:solidFill>
              </a:rPr>
              <a:t/>
            </a:r>
            <a:br>
              <a:rPr lang="en-US" sz="2400" b="1" dirty="0">
                <a:solidFill>
                  <a:schemeClr val="accent1"/>
                </a:solidFill>
              </a:rPr>
            </a:b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1"/>
            <a:ext cx="82296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chemeClr val="accent2"/>
                </a:solidFill>
              </a:rPr>
              <a:t>Container Database (CDB)</a:t>
            </a:r>
          </a:p>
          <a:p>
            <a:pPr marL="0" indent="0">
              <a:buNone/>
            </a:pPr>
            <a:endParaRPr lang="en-US" sz="2000" b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STARTUP [NOMOUNT | MOUNT | RESTRICT | UPGRADE | FORCE | READ ONLY] </a:t>
            </a:r>
            <a:endParaRPr lang="en-US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SHUTDOWN </a:t>
            </a:r>
            <a:r>
              <a:rPr lang="en-US" sz="1800" dirty="0">
                <a:solidFill>
                  <a:srgbClr val="FF0000"/>
                </a:solidFill>
              </a:rPr>
              <a:t>[</a:t>
            </a:r>
            <a:r>
              <a:rPr lang="en-US" sz="1800" dirty="0" smtClean="0">
                <a:solidFill>
                  <a:srgbClr val="FF0000"/>
                </a:solidFill>
              </a:rPr>
              <a:t>IMMEDIATE </a:t>
            </a:r>
            <a:r>
              <a:rPr lang="en-US" sz="1800" dirty="0">
                <a:solidFill>
                  <a:srgbClr val="FF0000"/>
                </a:solidFill>
              </a:rPr>
              <a:t>| ABORT</a:t>
            </a:r>
            <a:r>
              <a:rPr lang="en-US" sz="1800" dirty="0" smtClean="0">
                <a:solidFill>
                  <a:srgbClr val="FF0000"/>
                </a:solidFill>
              </a:rPr>
              <a:t>]</a:t>
            </a:r>
          </a:p>
          <a:p>
            <a:pPr marL="0" indent="0"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2"/>
                </a:solidFill>
              </a:rPr>
              <a:t>Pluggable Database (PDB)</a:t>
            </a:r>
          </a:p>
          <a:p>
            <a:pPr marL="0" indent="0">
              <a:buNone/>
            </a:pPr>
            <a:endParaRPr lang="en-US" sz="1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STARTUP FORCE; </a:t>
            </a:r>
            <a:endParaRPr lang="en-US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STARTUP </a:t>
            </a:r>
            <a:r>
              <a:rPr lang="en-US" sz="1800" dirty="0">
                <a:solidFill>
                  <a:srgbClr val="FF0000"/>
                </a:solidFill>
              </a:rPr>
              <a:t>OPEN READ WRITE [RESTRICT]; </a:t>
            </a:r>
            <a:endParaRPr lang="en-US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STARTUP </a:t>
            </a:r>
            <a:r>
              <a:rPr lang="en-US" sz="1800" dirty="0">
                <a:solidFill>
                  <a:srgbClr val="FF0000"/>
                </a:solidFill>
              </a:rPr>
              <a:t>OPEN READ ONLY [RESTRICT]; </a:t>
            </a:r>
            <a:endParaRPr lang="en-US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STARTUP </a:t>
            </a:r>
            <a:r>
              <a:rPr lang="en-US" sz="1800" dirty="0">
                <a:solidFill>
                  <a:srgbClr val="FF0000"/>
                </a:solidFill>
              </a:rPr>
              <a:t>UPGRADE; </a:t>
            </a:r>
            <a:endParaRPr lang="en-US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SHUTDOWN </a:t>
            </a:r>
            <a:r>
              <a:rPr lang="en-US" sz="1800" dirty="0">
                <a:solidFill>
                  <a:srgbClr val="FF0000"/>
                </a:solidFill>
              </a:rPr>
              <a:t>[IMMEDIATE];</a:t>
            </a:r>
            <a:endParaRPr 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3034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877300" cy="106680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Startup and Shutdown (CDB) &amp; (PDB)</a:t>
            </a:r>
            <a:br>
              <a:rPr lang="en-US" sz="2400" b="1" dirty="0">
                <a:solidFill>
                  <a:schemeClr val="accent1"/>
                </a:solidFill>
              </a:rPr>
            </a:br>
            <a:r>
              <a:rPr lang="en-US" sz="2400" b="1" dirty="0">
                <a:solidFill>
                  <a:schemeClr val="accent1"/>
                </a:solidFill>
              </a:rPr>
              <a:t/>
            </a:r>
            <a:br>
              <a:rPr lang="en-US" sz="2400" b="1" dirty="0">
                <a:solidFill>
                  <a:schemeClr val="accent1"/>
                </a:solidFill>
              </a:rPr>
            </a:b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762000"/>
            <a:ext cx="8534400" cy="541019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2"/>
                </a:solidFill>
              </a:rPr>
              <a:t>ALTER PLUGGABLE </a:t>
            </a:r>
            <a:r>
              <a:rPr lang="en-US" sz="1800" b="1" dirty="0" smtClean="0">
                <a:solidFill>
                  <a:schemeClr val="accent2"/>
                </a:solidFill>
              </a:rPr>
              <a:t>DATABASE</a:t>
            </a:r>
          </a:p>
          <a:p>
            <a:pPr marL="0" indent="0">
              <a:buNone/>
            </a:pPr>
            <a:endParaRPr lang="en-US" sz="1800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ALTER PLUGGABLE DATABASE OPEN READ WRITE [RESTRICTED] [FORCE]; </a:t>
            </a:r>
            <a:endParaRPr lang="en-US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ALTER </a:t>
            </a:r>
            <a:r>
              <a:rPr lang="en-US" sz="1800" dirty="0">
                <a:solidFill>
                  <a:srgbClr val="FF0000"/>
                </a:solidFill>
              </a:rPr>
              <a:t>PLUGGABLE DATABASE OPEN READ ONLY [RESTRICTED] [FORCE]; </a:t>
            </a:r>
            <a:endParaRPr lang="en-US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ALTER </a:t>
            </a:r>
            <a:r>
              <a:rPr lang="en-US" sz="1800" dirty="0">
                <a:solidFill>
                  <a:srgbClr val="FF0000"/>
                </a:solidFill>
              </a:rPr>
              <a:t>PLUGGABLE DATABASE OPEN UPGRADE [RESTRICTED]; </a:t>
            </a:r>
            <a:endParaRPr lang="en-US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ALTER </a:t>
            </a:r>
            <a:r>
              <a:rPr lang="en-US" sz="1800" dirty="0">
                <a:solidFill>
                  <a:srgbClr val="FF0000"/>
                </a:solidFill>
              </a:rPr>
              <a:t>PLUGGABLE DATABASE CLOSE [IMMEDIATE</a:t>
            </a:r>
            <a:r>
              <a:rPr lang="en-US" sz="1800" dirty="0" smtClean="0">
                <a:solidFill>
                  <a:srgbClr val="FF0000"/>
                </a:solidFill>
              </a:rPr>
              <a:t>];</a:t>
            </a:r>
          </a:p>
          <a:p>
            <a:pPr marL="0" indent="0">
              <a:buNone/>
            </a:pPr>
            <a:endParaRPr lang="en-US" sz="1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accent2"/>
                </a:solidFill>
              </a:rPr>
              <a:t>Some examples  of open using Alter Command:</a:t>
            </a:r>
          </a:p>
          <a:p>
            <a:pPr marL="0" indent="0"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alter pluggable database </a:t>
            </a:r>
            <a:r>
              <a:rPr lang="en-US" sz="1800" dirty="0" smtClean="0">
                <a:solidFill>
                  <a:srgbClr val="FF0000"/>
                </a:solidFill>
              </a:rPr>
              <a:t>azpdb1 </a:t>
            </a:r>
            <a:r>
              <a:rPr lang="en-US" sz="1800" dirty="0">
                <a:solidFill>
                  <a:srgbClr val="FF0000"/>
                </a:solidFill>
              </a:rPr>
              <a:t>open;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alter pluggable database </a:t>
            </a:r>
            <a:r>
              <a:rPr lang="en-US" sz="1800" dirty="0" smtClean="0">
                <a:solidFill>
                  <a:srgbClr val="FF0000"/>
                </a:solidFill>
              </a:rPr>
              <a:t>azpdb1 </a:t>
            </a:r>
            <a:r>
              <a:rPr lang="en-US" sz="1800" dirty="0">
                <a:solidFill>
                  <a:srgbClr val="FF0000"/>
                </a:solidFill>
              </a:rPr>
              <a:t>open read only;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alter pluggable database </a:t>
            </a:r>
            <a:r>
              <a:rPr lang="en-US" sz="1800" dirty="0" smtClean="0">
                <a:solidFill>
                  <a:srgbClr val="FF0000"/>
                </a:solidFill>
              </a:rPr>
              <a:t>azpdb1 </a:t>
            </a:r>
            <a:r>
              <a:rPr lang="en-US" sz="1800" dirty="0">
                <a:solidFill>
                  <a:srgbClr val="FF0000"/>
                </a:solidFill>
              </a:rPr>
              <a:t>open read write;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alter pluggable database </a:t>
            </a:r>
            <a:r>
              <a:rPr lang="en-US" sz="1800" dirty="0" smtClean="0">
                <a:solidFill>
                  <a:srgbClr val="FF0000"/>
                </a:solidFill>
              </a:rPr>
              <a:t>azpdb1,azpdb2 </a:t>
            </a:r>
            <a:r>
              <a:rPr lang="en-US" sz="1800" dirty="0">
                <a:solidFill>
                  <a:srgbClr val="FF0000"/>
                </a:solidFill>
              </a:rPr>
              <a:t>open immediate;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alter pluggable database all open read write;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alter pluggable database all except </a:t>
            </a:r>
            <a:r>
              <a:rPr lang="en-US" sz="1800" dirty="0" smtClean="0">
                <a:solidFill>
                  <a:srgbClr val="FF0000"/>
                </a:solidFill>
              </a:rPr>
              <a:t>azpdb1 </a:t>
            </a:r>
            <a:r>
              <a:rPr lang="en-US" sz="1800" dirty="0">
                <a:solidFill>
                  <a:srgbClr val="FF0000"/>
                </a:solidFill>
              </a:rPr>
              <a:t>open read write;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alter pluggable database all except </a:t>
            </a:r>
            <a:r>
              <a:rPr lang="en-US" sz="1800" dirty="0" smtClean="0">
                <a:solidFill>
                  <a:srgbClr val="FF0000"/>
                </a:solidFill>
              </a:rPr>
              <a:t>azpdb1 </a:t>
            </a:r>
            <a:r>
              <a:rPr lang="en-US" sz="1800" dirty="0">
                <a:solidFill>
                  <a:srgbClr val="FF0000"/>
                </a:solidFill>
              </a:rPr>
              <a:t>open read write force;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alter pluggable database all except </a:t>
            </a:r>
            <a:r>
              <a:rPr lang="en-US" sz="1800" dirty="0" smtClean="0">
                <a:solidFill>
                  <a:srgbClr val="FF0000"/>
                </a:solidFill>
              </a:rPr>
              <a:t>azpdb1 </a:t>
            </a:r>
            <a:r>
              <a:rPr lang="en-US" sz="1800" dirty="0">
                <a:solidFill>
                  <a:srgbClr val="FF0000"/>
                </a:solidFill>
              </a:rPr>
              <a:t>open </a:t>
            </a:r>
            <a:r>
              <a:rPr lang="en-US" sz="1800" dirty="0" err="1">
                <a:solidFill>
                  <a:srgbClr val="FF0000"/>
                </a:solidFill>
              </a:rPr>
              <a:t>resetlogs</a:t>
            </a:r>
            <a:r>
              <a:rPr lang="en-US" sz="1800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alter pluggable database </a:t>
            </a:r>
            <a:r>
              <a:rPr lang="en-US" sz="1800" dirty="0" smtClean="0">
                <a:solidFill>
                  <a:srgbClr val="FF0000"/>
                </a:solidFill>
              </a:rPr>
              <a:t>azpdb1 </a:t>
            </a:r>
            <a:r>
              <a:rPr lang="en-US" sz="1800" dirty="0">
                <a:solidFill>
                  <a:srgbClr val="FF0000"/>
                </a:solidFill>
              </a:rPr>
              <a:t>open restricted;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startup</a:t>
            </a:r>
          </a:p>
        </p:txBody>
      </p:sp>
    </p:spTree>
    <p:extLst>
      <p:ext uri="{BB962C8B-B14F-4D97-AF65-F5344CB8AC3E}">
        <p14:creationId xmlns:p14="http://schemas.microsoft.com/office/powerpoint/2010/main" val="524973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877300" cy="106680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Startup and Shutdown (CDB) &amp; (PDB)</a:t>
            </a:r>
            <a:br>
              <a:rPr lang="en-US" sz="2400" b="1" dirty="0">
                <a:solidFill>
                  <a:schemeClr val="accent1"/>
                </a:solidFill>
              </a:rPr>
            </a:br>
            <a:r>
              <a:rPr lang="en-US" sz="2400" b="1" dirty="0">
                <a:solidFill>
                  <a:schemeClr val="accent1"/>
                </a:solidFill>
              </a:rPr>
              <a:t/>
            </a:r>
            <a:br>
              <a:rPr lang="en-US" sz="2400" b="1" dirty="0">
                <a:solidFill>
                  <a:schemeClr val="accent1"/>
                </a:solidFill>
              </a:rPr>
            </a:b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1"/>
            <a:ext cx="83058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2"/>
                </a:solidFill>
              </a:rPr>
              <a:t>ALTER PLUGGABLE </a:t>
            </a:r>
            <a:r>
              <a:rPr lang="en-US" sz="1800" b="1" dirty="0" smtClean="0">
                <a:solidFill>
                  <a:schemeClr val="accent2"/>
                </a:solidFill>
              </a:rPr>
              <a:t>DATABASE</a:t>
            </a:r>
          </a:p>
          <a:p>
            <a:pPr marL="0" indent="0">
              <a:buNone/>
            </a:pPr>
            <a:endParaRPr lang="en-US" sz="1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b="1" dirty="0" smtClean="0">
                <a:solidFill>
                  <a:schemeClr val="accent2"/>
                </a:solidFill>
              </a:rPr>
              <a:t>Some </a:t>
            </a:r>
            <a:r>
              <a:rPr lang="en-US" sz="1800" b="1" dirty="0">
                <a:solidFill>
                  <a:schemeClr val="accent2"/>
                </a:solidFill>
              </a:rPr>
              <a:t>examples </a:t>
            </a:r>
            <a:r>
              <a:rPr lang="en-US" sz="1800" b="1" dirty="0" smtClean="0">
                <a:solidFill>
                  <a:schemeClr val="accent2"/>
                </a:solidFill>
              </a:rPr>
              <a:t>of close using </a:t>
            </a:r>
            <a:r>
              <a:rPr lang="en-US" sz="1800" b="1" dirty="0">
                <a:solidFill>
                  <a:schemeClr val="accent2"/>
                </a:solidFill>
              </a:rPr>
              <a:t>Alter Command:</a:t>
            </a:r>
          </a:p>
          <a:p>
            <a:pPr marL="0" indent="0">
              <a:buNone/>
            </a:pPr>
            <a:endParaRPr lang="en-US" sz="1800" b="1" dirty="0" smtClean="0">
              <a:solidFill>
                <a:srgbClr val="00B0F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alter pluggable database </a:t>
            </a:r>
            <a:r>
              <a:rPr lang="en-US" sz="1800" dirty="0" smtClean="0">
                <a:solidFill>
                  <a:srgbClr val="FF0000"/>
                </a:solidFill>
              </a:rPr>
              <a:t>azpdb1 </a:t>
            </a:r>
            <a:r>
              <a:rPr lang="en-US" sz="1800" dirty="0">
                <a:solidFill>
                  <a:srgbClr val="FF0000"/>
                </a:solidFill>
              </a:rPr>
              <a:t>close;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alter pluggable database </a:t>
            </a:r>
            <a:r>
              <a:rPr lang="en-US" sz="1800" dirty="0" smtClean="0">
                <a:solidFill>
                  <a:srgbClr val="FF0000"/>
                </a:solidFill>
              </a:rPr>
              <a:t>azpdb1 </a:t>
            </a:r>
            <a:r>
              <a:rPr lang="en-US" sz="1800" dirty="0">
                <a:solidFill>
                  <a:srgbClr val="FF0000"/>
                </a:solidFill>
              </a:rPr>
              <a:t>close immediate;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alter pluggable database </a:t>
            </a:r>
            <a:r>
              <a:rPr lang="en-US" sz="1800" dirty="0" smtClean="0">
                <a:solidFill>
                  <a:srgbClr val="FF0000"/>
                </a:solidFill>
              </a:rPr>
              <a:t>azpdb1,azpdb2 </a:t>
            </a:r>
            <a:r>
              <a:rPr lang="en-US" sz="1800" dirty="0">
                <a:solidFill>
                  <a:srgbClr val="FF0000"/>
                </a:solidFill>
              </a:rPr>
              <a:t>close immediate;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alter pluggable database all close immediate;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alter pluggable database all except </a:t>
            </a:r>
            <a:r>
              <a:rPr lang="en-US" sz="1800" dirty="0" smtClean="0">
                <a:solidFill>
                  <a:srgbClr val="FF0000"/>
                </a:solidFill>
              </a:rPr>
              <a:t>azpdb1 </a:t>
            </a:r>
            <a:r>
              <a:rPr lang="en-US" sz="1800" dirty="0">
                <a:solidFill>
                  <a:srgbClr val="FF0000"/>
                </a:solidFill>
              </a:rPr>
              <a:t>close immediate;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shutdown immediate</a:t>
            </a:r>
          </a:p>
          <a:p>
            <a:pPr marL="0" indent="0"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chemeClr val="accent2"/>
                </a:solidFill>
              </a:rPr>
              <a:t>Pluggable Database (PDB) Automatic Startup</a:t>
            </a:r>
          </a:p>
          <a:p>
            <a:pPr marL="0" indent="0"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CREATE OR REPLACE TRIGGER </a:t>
            </a:r>
            <a:r>
              <a:rPr lang="en-US" sz="1800" dirty="0" err="1">
                <a:solidFill>
                  <a:srgbClr val="FF0000"/>
                </a:solidFill>
              </a:rPr>
              <a:t>open_pdbs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AFTER STARTUP ON DATABASE BEGIN EXECUTE IMMEDIATE  'ALTER PLUGGABLE DATABASE ALL OPEN';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END </a:t>
            </a:r>
            <a:r>
              <a:rPr lang="en-US" sz="1800" dirty="0" err="1">
                <a:solidFill>
                  <a:srgbClr val="FF0000"/>
                </a:solidFill>
              </a:rPr>
              <a:t>open_pdbs</a:t>
            </a:r>
            <a:r>
              <a:rPr lang="en-US" sz="1800" dirty="0">
                <a:solidFill>
                  <a:srgbClr val="FF0000"/>
                </a:solidFill>
              </a:rPr>
              <a:t>;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/</a:t>
            </a: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0573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38600" y="-152400"/>
            <a:ext cx="7772400" cy="609599"/>
          </a:xfrm>
        </p:spPr>
        <p:txBody>
          <a:bodyPr>
            <a:normAutofit fontScale="90000"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sz="3100" dirty="0"/>
              <a:t>Agenda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295400"/>
            <a:ext cx="8458200" cy="4343400"/>
          </a:xfrm>
        </p:spPr>
        <p:txBody>
          <a:bodyPr>
            <a:normAutofit fontScale="92500" lnSpcReduction="20000"/>
          </a:bodyPr>
          <a:lstStyle/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rgbClr val="FF0000"/>
                </a:solidFill>
              </a:rPr>
              <a:t>Oracle Multitenant Database </a:t>
            </a:r>
            <a:r>
              <a:rPr lang="en-US" sz="2800" b="1" dirty="0" smtClean="0">
                <a:solidFill>
                  <a:srgbClr val="FF0000"/>
                </a:solidFill>
              </a:rPr>
              <a:t>Architecture</a:t>
            </a:r>
          </a:p>
          <a:p>
            <a:pPr algn="l">
              <a:lnSpc>
                <a:spcPct val="80000"/>
              </a:lnSpc>
              <a:buClr>
                <a:srgbClr val="C00000"/>
              </a:buClr>
            </a:pPr>
            <a:endParaRPr lang="en-US" sz="2800" b="1" dirty="0" smtClean="0">
              <a:solidFill>
                <a:srgbClr val="FF0000"/>
              </a:solidFill>
            </a:endParaRPr>
          </a:p>
          <a:p>
            <a:pPr algn="l">
              <a:lnSpc>
                <a:spcPct val="80000"/>
              </a:lnSpc>
              <a:buClr>
                <a:srgbClr val="C00000"/>
              </a:buClr>
            </a:pPr>
            <a:endParaRPr lang="en-US" sz="2800" b="1" dirty="0" smtClean="0">
              <a:solidFill>
                <a:srgbClr val="FF0000"/>
              </a:solidFill>
            </a:endParaRP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accent2"/>
                </a:solidFill>
              </a:rPr>
              <a:t>Overview of Multitenant : (CDB) &amp; (PDB</a:t>
            </a:r>
            <a:r>
              <a:rPr lang="en-US" sz="2800" b="1" dirty="0" smtClean="0">
                <a:solidFill>
                  <a:schemeClr val="accent2"/>
                </a:solidFill>
              </a:rPr>
              <a:t>)</a:t>
            </a:r>
          </a:p>
          <a:p>
            <a:pPr algn="l">
              <a:lnSpc>
                <a:spcPct val="80000"/>
              </a:lnSpc>
              <a:buClr>
                <a:srgbClr val="C00000"/>
              </a:buClr>
            </a:pPr>
            <a:endParaRPr lang="en-US" sz="2800" b="1" dirty="0" smtClean="0">
              <a:solidFill>
                <a:schemeClr val="accent2"/>
              </a:solidFill>
            </a:endParaRPr>
          </a:p>
          <a:p>
            <a:pPr algn="l">
              <a:lnSpc>
                <a:spcPct val="80000"/>
              </a:lnSpc>
              <a:buClr>
                <a:srgbClr val="C00000"/>
              </a:buClr>
            </a:pPr>
            <a:endParaRPr lang="en-US" sz="2800" b="1" dirty="0" smtClean="0">
              <a:solidFill>
                <a:schemeClr val="accent2"/>
              </a:solidFill>
            </a:endParaRP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accent2"/>
                </a:solidFill>
              </a:rPr>
              <a:t>Multitenant : Create and Configure a (CDB) &amp; </a:t>
            </a:r>
            <a:r>
              <a:rPr lang="en-US" sz="2800" b="1" dirty="0" smtClean="0">
                <a:solidFill>
                  <a:schemeClr val="accent2"/>
                </a:solidFill>
              </a:rPr>
              <a:t>(</a:t>
            </a:r>
            <a:r>
              <a:rPr lang="en-US" sz="2800" b="1" dirty="0">
                <a:solidFill>
                  <a:schemeClr val="accent2"/>
                </a:solidFill>
              </a:rPr>
              <a:t>PDB</a:t>
            </a:r>
            <a:r>
              <a:rPr lang="en-US" sz="2800" b="1" dirty="0" smtClean="0">
                <a:solidFill>
                  <a:schemeClr val="accent2"/>
                </a:solidFill>
              </a:rPr>
              <a:t>)</a:t>
            </a:r>
          </a:p>
          <a:p>
            <a:pPr algn="l">
              <a:lnSpc>
                <a:spcPct val="80000"/>
              </a:lnSpc>
              <a:buClr>
                <a:srgbClr val="C00000"/>
              </a:buClr>
            </a:pPr>
            <a:endParaRPr lang="en-US" sz="2800" b="1" dirty="0" smtClean="0">
              <a:solidFill>
                <a:schemeClr val="accent2"/>
              </a:solidFill>
            </a:endParaRP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endParaRPr lang="en-US" sz="2800" b="1" dirty="0" smtClean="0">
              <a:solidFill>
                <a:schemeClr val="accent2"/>
              </a:solidFill>
            </a:endParaRP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accent2"/>
                </a:solidFill>
              </a:rPr>
              <a:t>Multitenant : Startup and Shutdown (CDB) &amp; (PDB</a:t>
            </a:r>
            <a:r>
              <a:rPr lang="en-US" sz="2800" b="1" dirty="0" smtClean="0">
                <a:solidFill>
                  <a:schemeClr val="accent2"/>
                </a:solidFill>
              </a:rPr>
              <a:t>)</a:t>
            </a:r>
          </a:p>
          <a:p>
            <a:pPr algn="l">
              <a:lnSpc>
                <a:spcPct val="80000"/>
              </a:lnSpc>
              <a:buClr>
                <a:srgbClr val="C00000"/>
              </a:buClr>
            </a:pPr>
            <a:endParaRPr lang="en-US" sz="2800" b="1" dirty="0" smtClean="0">
              <a:solidFill>
                <a:schemeClr val="accent2"/>
              </a:solidFill>
            </a:endParaRPr>
          </a:p>
          <a:p>
            <a:pPr algn="l">
              <a:lnSpc>
                <a:spcPct val="80000"/>
              </a:lnSpc>
              <a:buClr>
                <a:srgbClr val="C00000"/>
              </a:buClr>
            </a:pPr>
            <a:endParaRPr lang="en-US" sz="2800" b="1" dirty="0" smtClean="0">
              <a:solidFill>
                <a:schemeClr val="accent2"/>
              </a:solidFill>
            </a:endParaRP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accent2"/>
                </a:solidFill>
              </a:rPr>
              <a:t>Multitenant : Manage Users and </a:t>
            </a:r>
            <a:r>
              <a:rPr lang="en-US" sz="2800" b="1" dirty="0" smtClean="0">
                <a:solidFill>
                  <a:schemeClr val="accent2"/>
                </a:solidFill>
              </a:rPr>
              <a:t>Privileges</a:t>
            </a:r>
          </a:p>
          <a:p>
            <a:pPr algn="l">
              <a:lnSpc>
                <a:spcPct val="80000"/>
              </a:lnSpc>
              <a:buClr>
                <a:srgbClr val="C00000"/>
              </a:buClr>
            </a:pPr>
            <a:r>
              <a:rPr lang="en-US" sz="2100" b="1" dirty="0">
                <a:solidFill>
                  <a:schemeClr val="tx1"/>
                </a:solidFill>
              </a:rPr>
              <a:t/>
            </a:r>
            <a:br>
              <a:rPr lang="en-US" sz="2100" b="1" dirty="0">
                <a:solidFill>
                  <a:schemeClr val="tx1"/>
                </a:solidFill>
              </a:rPr>
            </a:br>
            <a:r>
              <a:rPr lang="en-US" b="1" dirty="0"/>
              <a:t/>
            </a:r>
            <a:br>
              <a:rPr lang="en-US" b="1" dirty="0"/>
            </a:br>
            <a:endParaRPr lang="en-US" sz="2100" b="1" dirty="0">
              <a:solidFill>
                <a:schemeClr val="tx1"/>
              </a:solidFill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5337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85800"/>
            <a:ext cx="7848600" cy="838200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</a:rPr>
              <a:t>Startup and Shutdown (CDB) &amp; (PDB)</a:t>
            </a:r>
            <a:br>
              <a:rPr lang="en-US" sz="3200" b="1" dirty="0">
                <a:solidFill>
                  <a:schemeClr val="accent1"/>
                </a:solidFill>
              </a:rPr>
            </a:br>
            <a:r>
              <a:rPr lang="en-US" sz="3200" b="1" dirty="0">
                <a:solidFill>
                  <a:schemeClr val="accent1"/>
                </a:solidFill>
              </a:rPr>
              <a:t/>
            </a:r>
            <a:br>
              <a:rPr lang="en-US" sz="3200" b="1" dirty="0">
                <a:solidFill>
                  <a:schemeClr val="accent1"/>
                </a:solidFill>
              </a:rPr>
            </a:br>
            <a:endParaRPr lang="en-US" sz="32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chemeClr val="accent2"/>
                </a:solidFill>
              </a:rPr>
              <a:t>Data </a:t>
            </a:r>
            <a:r>
              <a:rPr lang="en-US" sz="2000" b="1" dirty="0" smtClean="0">
                <a:solidFill>
                  <a:schemeClr val="accent2"/>
                </a:solidFill>
              </a:rPr>
              <a:t>Dictionary and </a:t>
            </a:r>
            <a:r>
              <a:rPr lang="en-US" sz="2000" b="1" dirty="0">
                <a:solidFill>
                  <a:schemeClr val="accent2"/>
                </a:solidFill>
              </a:rPr>
              <a:t>Dynamic Performance Tables</a:t>
            </a:r>
            <a:r>
              <a:rPr lang="en-US" sz="2000" b="1" dirty="0" smtClean="0">
                <a:solidFill>
                  <a:schemeClr val="accent2"/>
                </a:solidFill>
              </a:rPr>
              <a:t> to check the status</a:t>
            </a:r>
          </a:p>
          <a:p>
            <a:pPr marL="0" indent="0">
              <a:buNone/>
            </a:pPr>
            <a:endParaRPr lang="en-US" sz="2000" dirty="0" smtClean="0">
              <a:solidFill>
                <a:srgbClr val="00B0F0"/>
              </a:solidFill>
            </a:endParaRPr>
          </a:p>
          <a:p>
            <a:pPr>
              <a:buClr>
                <a:srgbClr val="C00000"/>
              </a:buClr>
              <a:buFont typeface="Symbol" panose="05050102010706020507" pitchFamily="18" charset="2"/>
              <a:buChar char="Þ"/>
            </a:pPr>
            <a:r>
              <a:rPr lang="en-US" sz="2000" dirty="0">
                <a:solidFill>
                  <a:srgbClr val="FF0000"/>
                </a:solidFill>
              </a:rPr>
              <a:t>SELECT NAME, CDB, CON_ID FROM V$DATABASE</a:t>
            </a:r>
            <a:r>
              <a:rPr lang="en-US" sz="2000" dirty="0" smtClean="0">
                <a:solidFill>
                  <a:srgbClr val="FF0000"/>
                </a:solidFill>
              </a:rPr>
              <a:t>;</a:t>
            </a:r>
          </a:p>
          <a:p>
            <a:pPr marL="0" indent="0">
              <a:buClr>
                <a:srgbClr val="C00000"/>
              </a:buClr>
              <a:buNone/>
            </a:pPr>
            <a:endParaRPr lang="en-US" sz="2000" dirty="0">
              <a:solidFill>
                <a:srgbClr val="FF0000"/>
              </a:solidFill>
            </a:endParaRPr>
          </a:p>
          <a:p>
            <a:pPr>
              <a:buClr>
                <a:srgbClr val="C00000"/>
              </a:buClr>
              <a:buFont typeface="Symbol" panose="05050102010706020507" pitchFamily="18" charset="2"/>
              <a:buChar char="Þ"/>
            </a:pPr>
            <a:endParaRPr lang="en-US" sz="2000" dirty="0" smtClean="0">
              <a:solidFill>
                <a:srgbClr val="FF0000"/>
              </a:solidFill>
            </a:endParaRPr>
          </a:p>
          <a:p>
            <a:pPr>
              <a:buClr>
                <a:srgbClr val="C00000"/>
              </a:buClr>
              <a:buFont typeface="Symbol" panose="05050102010706020507" pitchFamily="18" charset="2"/>
              <a:buChar char="Þ"/>
            </a:pPr>
            <a:r>
              <a:rPr lang="en-US" sz="2000" dirty="0" smtClean="0">
                <a:solidFill>
                  <a:srgbClr val="FF0000"/>
                </a:solidFill>
              </a:rPr>
              <a:t>select </a:t>
            </a:r>
            <a:r>
              <a:rPr lang="en-US" sz="2000" dirty="0">
                <a:solidFill>
                  <a:srgbClr val="FF0000"/>
                </a:solidFill>
              </a:rPr>
              <a:t>instance_name, version, status, con_id from v$instance;</a:t>
            </a:r>
          </a:p>
          <a:p>
            <a:pPr>
              <a:buClr>
                <a:srgbClr val="C00000"/>
              </a:buClr>
              <a:buFont typeface="Symbol" panose="05050102010706020507" pitchFamily="18" charset="2"/>
              <a:buChar char="Þ"/>
            </a:pPr>
            <a:endParaRPr lang="en-US" sz="2000" dirty="0">
              <a:solidFill>
                <a:srgbClr val="FF0000"/>
              </a:solidFill>
            </a:endParaRPr>
          </a:p>
          <a:p>
            <a:pPr>
              <a:buClr>
                <a:srgbClr val="C00000"/>
              </a:buClr>
              <a:buFont typeface="Symbol" panose="05050102010706020507" pitchFamily="18" charset="2"/>
              <a:buChar char="Þ"/>
            </a:pPr>
            <a:r>
              <a:rPr lang="en-US" sz="2000" dirty="0">
                <a:solidFill>
                  <a:srgbClr val="FF0000"/>
                </a:solidFill>
              </a:rPr>
              <a:t>COL PDB_NAME FOR A30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     SELECT </a:t>
            </a:r>
            <a:r>
              <a:rPr lang="en-US" sz="2000" dirty="0">
                <a:solidFill>
                  <a:srgbClr val="FF0000"/>
                </a:solidFill>
              </a:rPr>
              <a:t>PDB_ID,PDB_NAME,STATUS,CON_ID FROM CDB_PDBS;</a:t>
            </a:r>
          </a:p>
          <a:p>
            <a:pPr>
              <a:buClr>
                <a:srgbClr val="C00000"/>
              </a:buClr>
              <a:buFont typeface="Symbol" panose="05050102010706020507" pitchFamily="18" charset="2"/>
              <a:buChar char="Þ"/>
            </a:pPr>
            <a:endParaRPr lang="en-US" sz="2000" dirty="0">
              <a:solidFill>
                <a:srgbClr val="FF0000"/>
              </a:solidFill>
            </a:endParaRPr>
          </a:p>
          <a:p>
            <a:pPr>
              <a:buClr>
                <a:srgbClr val="C00000"/>
              </a:buClr>
              <a:buFont typeface="Symbol" panose="05050102010706020507" pitchFamily="18" charset="2"/>
              <a:buChar char="Þ"/>
            </a:pPr>
            <a:r>
              <a:rPr lang="en-US" sz="2000" dirty="0">
                <a:solidFill>
                  <a:srgbClr val="FF0000"/>
                </a:solidFill>
              </a:rPr>
              <a:t>select NAME,OPEN_MODE,CON_ID from v$pdbs;</a:t>
            </a:r>
          </a:p>
          <a:p>
            <a:pPr>
              <a:buClr>
                <a:srgbClr val="C00000"/>
              </a:buClr>
              <a:buFont typeface="Symbol" panose="05050102010706020507" pitchFamily="18" charset="2"/>
              <a:buChar char="Þ"/>
            </a:pPr>
            <a:endParaRPr lang="en-US" sz="2000" dirty="0">
              <a:solidFill>
                <a:srgbClr val="FF0000"/>
              </a:solidFill>
            </a:endParaRPr>
          </a:p>
          <a:p>
            <a:pPr>
              <a:buClr>
                <a:srgbClr val="C00000"/>
              </a:buClr>
              <a:buFont typeface="Symbol" panose="05050102010706020507" pitchFamily="18" charset="2"/>
              <a:buChar char="Þ"/>
            </a:pPr>
            <a:r>
              <a:rPr lang="en-US" sz="2000" dirty="0" smtClean="0">
                <a:solidFill>
                  <a:srgbClr val="FF0000"/>
                </a:solidFill>
              </a:rPr>
              <a:t>COL </a:t>
            </a:r>
            <a:r>
              <a:rPr lang="en-US" sz="2000" dirty="0">
                <a:solidFill>
                  <a:srgbClr val="FF0000"/>
                </a:solidFill>
              </a:rPr>
              <a:t>PDB_NAME FOR A30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     select b.con_id,a.pdb_name,a.status,b.open_mode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     from </a:t>
            </a:r>
            <a:r>
              <a:rPr lang="en-US" sz="2000" dirty="0">
                <a:solidFill>
                  <a:srgbClr val="FF0000"/>
                </a:solidFill>
              </a:rPr>
              <a:t>dba_pdbs a, v$pdbs b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     where </a:t>
            </a:r>
            <a:r>
              <a:rPr lang="en-US" sz="2000" dirty="0">
                <a:solidFill>
                  <a:srgbClr val="FF0000"/>
                </a:solidFill>
              </a:rPr>
              <a:t>a.pdb_name= b.name</a:t>
            </a:r>
          </a:p>
          <a:p>
            <a:pPr marL="0" indent="0">
              <a:buClr>
                <a:srgbClr val="C00000"/>
              </a:buClr>
              <a:buNone/>
            </a:pPr>
            <a:r>
              <a:rPr lang="en-US" sz="2000" dirty="0" smtClean="0">
                <a:solidFill>
                  <a:srgbClr val="FF0000"/>
                </a:solidFill>
              </a:rPr>
              <a:t>      order </a:t>
            </a:r>
            <a:r>
              <a:rPr lang="en-US" sz="2000" dirty="0">
                <a:solidFill>
                  <a:srgbClr val="FF0000"/>
                </a:solidFill>
              </a:rPr>
              <a:t>by b.con_id;</a:t>
            </a:r>
          </a:p>
        </p:txBody>
      </p:sp>
    </p:spTree>
    <p:extLst>
      <p:ext uri="{BB962C8B-B14F-4D97-AF65-F5344CB8AC3E}">
        <p14:creationId xmlns:p14="http://schemas.microsoft.com/office/powerpoint/2010/main" val="2182594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81001"/>
            <a:ext cx="7772400" cy="609599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Agenda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295400"/>
            <a:ext cx="8458200" cy="4343400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accent2"/>
                </a:solidFill>
              </a:rPr>
              <a:t>Oracle Multitenant Database Architecture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accent2"/>
                </a:solidFill>
              </a:rPr>
              <a:t>Overview of Multitenant : (CDB) &amp; (PDB)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accent2"/>
                </a:solidFill>
              </a:rPr>
              <a:t>Multitenant : Create and Configure a (CDB) &amp; (PDB)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chemeClr val="accent2"/>
                </a:solidFill>
              </a:rPr>
              <a:t>Multitenant : Startup and Shutdown (CDB) &amp; (PDB</a:t>
            </a:r>
            <a:r>
              <a:rPr lang="en-US" sz="2800" b="1" dirty="0" smtClean="0">
                <a:solidFill>
                  <a:schemeClr val="accent2"/>
                </a:solidFill>
              </a:rPr>
              <a:t>)</a:t>
            </a:r>
          </a:p>
          <a:p>
            <a:pPr marL="342900" indent="-342900" algn="l">
              <a:lnSpc>
                <a:spcPct val="8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800" b="1" dirty="0">
                <a:solidFill>
                  <a:srgbClr val="FF0000"/>
                </a:solidFill>
              </a:rPr>
              <a:t>Multitenant : Manage Users and </a:t>
            </a:r>
            <a:r>
              <a:rPr lang="en-US" sz="2800" b="1" dirty="0" smtClean="0">
                <a:solidFill>
                  <a:srgbClr val="FF0000"/>
                </a:solidFill>
              </a:rPr>
              <a:t>Privileges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2996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877300" cy="106680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Manage Users and Privileges</a:t>
            </a:r>
            <a:br>
              <a:rPr lang="en-US" sz="2400" b="1" dirty="0">
                <a:solidFill>
                  <a:schemeClr val="accent1"/>
                </a:solidFill>
              </a:rPr>
            </a:br>
            <a:r>
              <a:rPr lang="en-US" sz="2400" b="1" dirty="0">
                <a:solidFill>
                  <a:schemeClr val="accent1"/>
                </a:solidFill>
              </a:rPr>
              <a:t/>
            </a:r>
            <a:br>
              <a:rPr lang="en-US" sz="2400" b="1" dirty="0">
                <a:solidFill>
                  <a:schemeClr val="accent1"/>
                </a:solidFill>
              </a:rPr>
            </a:b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838200"/>
            <a:ext cx="8686800" cy="52578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800" b="1" dirty="0">
              <a:solidFill>
                <a:srgbClr val="00B0F0"/>
              </a:solidFill>
            </a:endParaRPr>
          </a:p>
          <a:p>
            <a:pPr marL="0" indent="0">
              <a:buNone/>
            </a:pPr>
            <a:endParaRPr lang="en-US" sz="1800" b="1" dirty="0" smtClean="0">
              <a:solidFill>
                <a:srgbClr val="FF0000"/>
              </a:solidFill>
            </a:endParaRPr>
          </a:p>
          <a:p>
            <a:r>
              <a:rPr lang="en-US" sz="2000" dirty="0"/>
              <a:t>When connected to a multitenant database the management of users and privileges is a little different to traditional Oracle environments. In multitenant environments there are two types of user.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Common User </a:t>
            </a:r>
            <a:r>
              <a:rPr lang="en-US" sz="2000" dirty="0" smtClean="0">
                <a:solidFill>
                  <a:schemeClr val="accent2"/>
                </a:solidFill>
              </a:rPr>
              <a:t>  </a:t>
            </a:r>
            <a:r>
              <a:rPr lang="en-US" sz="2000" dirty="0" smtClean="0">
                <a:solidFill>
                  <a:srgbClr val="FF0000"/>
                </a:solidFill>
              </a:rPr>
              <a:t>: </a:t>
            </a:r>
            <a:r>
              <a:rPr lang="en-US" sz="2000" dirty="0">
                <a:solidFill>
                  <a:srgbClr val="FF0000"/>
                </a:solidFill>
              </a:rPr>
              <a:t>The user is present in all containers (root and all PDBs).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Local </a:t>
            </a:r>
            <a:r>
              <a:rPr lang="en-US" sz="2000" dirty="0" smtClean="0">
                <a:solidFill>
                  <a:schemeClr val="accent2"/>
                </a:solidFill>
              </a:rPr>
              <a:t>User          </a:t>
            </a:r>
            <a:r>
              <a:rPr lang="en-US" sz="2000" dirty="0">
                <a:solidFill>
                  <a:srgbClr val="FF0000"/>
                </a:solidFill>
              </a:rPr>
              <a:t>: The user is only present in a specific PDB. </a:t>
            </a:r>
            <a:r>
              <a:rPr lang="en-US" sz="2000" dirty="0" smtClean="0">
                <a:solidFill>
                  <a:srgbClr val="FF0000"/>
                </a:solidFill>
              </a:rPr>
              <a:t>The </a:t>
            </a:r>
            <a:r>
              <a:rPr lang="en-US" sz="2000" dirty="0">
                <a:solidFill>
                  <a:srgbClr val="FF0000"/>
                </a:solidFill>
              </a:rPr>
              <a:t>same </a:t>
            </a:r>
            <a:r>
              <a:rPr lang="en-US" sz="2000" dirty="0" smtClean="0">
                <a:solidFill>
                  <a:srgbClr val="FF0000"/>
                </a:solidFill>
              </a:rPr>
              <a:t>username                can be present in multiple PDBs, but they are unrelated.</a:t>
            </a:r>
          </a:p>
          <a:p>
            <a:r>
              <a:rPr lang="en-US" sz="2000" dirty="0" smtClean="0">
                <a:solidFill>
                  <a:schemeClr val="accent1"/>
                </a:solidFill>
              </a:rPr>
              <a:t>Likewise, there are two types of roles.</a:t>
            </a:r>
          </a:p>
          <a:p>
            <a:r>
              <a:rPr lang="en-US" sz="2000" dirty="0" smtClean="0">
                <a:solidFill>
                  <a:schemeClr val="accent2"/>
                </a:solidFill>
              </a:rPr>
              <a:t>Common Role  </a:t>
            </a:r>
            <a:r>
              <a:rPr lang="en-US" sz="2000" dirty="0">
                <a:solidFill>
                  <a:srgbClr val="FF0000"/>
                </a:solidFill>
              </a:rPr>
              <a:t>: The role is present in all containers (root and all PDBs).</a:t>
            </a:r>
          </a:p>
          <a:p>
            <a:r>
              <a:rPr lang="en-US" sz="2000" dirty="0">
                <a:solidFill>
                  <a:schemeClr val="accent2"/>
                </a:solidFill>
              </a:rPr>
              <a:t>Local Role </a:t>
            </a:r>
            <a:r>
              <a:rPr lang="en-US" sz="2000" dirty="0" smtClean="0">
                <a:solidFill>
                  <a:schemeClr val="accent2"/>
                </a:solidFill>
              </a:rPr>
              <a:t>        </a:t>
            </a:r>
            <a:r>
              <a:rPr lang="en-US" sz="2000" dirty="0" smtClean="0">
                <a:solidFill>
                  <a:srgbClr val="FF0000"/>
                </a:solidFill>
              </a:rPr>
              <a:t>:  </a:t>
            </a:r>
            <a:r>
              <a:rPr lang="en-US" sz="2000" dirty="0">
                <a:solidFill>
                  <a:srgbClr val="FF0000"/>
                </a:solidFill>
              </a:rPr>
              <a:t>The role is only present in a specific PDB. The same role name can be used in multiple PDBs, but they are unrelated.</a:t>
            </a:r>
          </a:p>
          <a:p>
            <a:pPr marL="0" indent="0">
              <a:buNone/>
            </a:pPr>
            <a:endParaRPr 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3878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877300" cy="106680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Manage Users and Privileges</a:t>
            </a:r>
            <a:br>
              <a:rPr lang="en-US" sz="2400" b="1" dirty="0">
                <a:solidFill>
                  <a:schemeClr val="accent1"/>
                </a:solidFill>
              </a:rPr>
            </a:br>
            <a:r>
              <a:rPr lang="en-US" sz="2400" b="1" dirty="0">
                <a:solidFill>
                  <a:schemeClr val="accent1"/>
                </a:solidFill>
              </a:rPr>
              <a:t/>
            </a:r>
            <a:br>
              <a:rPr lang="en-US" sz="2400" b="1" dirty="0">
                <a:solidFill>
                  <a:schemeClr val="accent1"/>
                </a:solidFill>
              </a:rPr>
            </a:b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1"/>
            <a:ext cx="82296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2"/>
                </a:solidFill>
              </a:rPr>
              <a:t>Create Common Users</a:t>
            </a:r>
          </a:p>
          <a:p>
            <a:pPr marL="0" indent="0">
              <a:buNone/>
            </a:pPr>
            <a:endParaRPr lang="en-US" sz="1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>
                <a:solidFill>
                  <a:srgbClr val="FF0000"/>
                </a:solidFill>
              </a:rPr>
              <a:t>CONN / AS </a:t>
            </a:r>
            <a:r>
              <a:rPr lang="en-US" sz="1800" dirty="0" smtClean="0">
                <a:solidFill>
                  <a:srgbClr val="FF0000"/>
                </a:solidFill>
              </a:rPr>
              <a:t>SYSDBA</a:t>
            </a:r>
          </a:p>
          <a:p>
            <a:pPr marL="0" indent="0">
              <a:buNone/>
            </a:pPr>
            <a:endParaRPr lang="en-US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/>
              <a:t>-- Create the common user using the CONTAINER clause. 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CREATE </a:t>
            </a:r>
            <a:r>
              <a:rPr lang="en-US" sz="1800" dirty="0">
                <a:solidFill>
                  <a:srgbClr val="FF0000"/>
                </a:solidFill>
              </a:rPr>
              <a:t>USER c##test_user1 IDENTIFIED BY password1 CONTAINER=ALL; </a:t>
            </a:r>
            <a:endParaRPr lang="en-US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GRANT </a:t>
            </a:r>
            <a:r>
              <a:rPr lang="en-US" sz="1800" dirty="0">
                <a:solidFill>
                  <a:srgbClr val="FF0000"/>
                </a:solidFill>
              </a:rPr>
              <a:t>CREATE SESSION TO c##test_user1 CONTAINER=ALL; </a:t>
            </a:r>
            <a:endParaRPr lang="en-US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 smtClean="0"/>
              <a:t>-- </a:t>
            </a:r>
            <a:r>
              <a:rPr lang="en-US" sz="1800" dirty="0"/>
              <a:t>Create the common user using the default CONTAINER setting. 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CREATE </a:t>
            </a:r>
            <a:r>
              <a:rPr lang="en-US" sz="1800" dirty="0">
                <a:solidFill>
                  <a:srgbClr val="FF0000"/>
                </a:solidFill>
              </a:rPr>
              <a:t>USER c##test_user2 IDENTIFIED BY password1; </a:t>
            </a:r>
            <a:endParaRPr lang="en-US" sz="1800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1800" dirty="0" smtClean="0">
                <a:solidFill>
                  <a:srgbClr val="FF0000"/>
                </a:solidFill>
              </a:rPr>
              <a:t>GRANT </a:t>
            </a:r>
            <a:r>
              <a:rPr lang="en-US" sz="1800" dirty="0">
                <a:solidFill>
                  <a:srgbClr val="FF0000"/>
                </a:solidFill>
              </a:rPr>
              <a:t>CREATE SESSION TO c##test_user2;</a:t>
            </a:r>
            <a:endParaRPr 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021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877300" cy="106680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Manage Users and Privileges</a:t>
            </a:r>
            <a:br>
              <a:rPr lang="en-US" sz="2400" b="1" dirty="0">
                <a:solidFill>
                  <a:schemeClr val="accent1"/>
                </a:solidFill>
              </a:rPr>
            </a:br>
            <a:r>
              <a:rPr lang="en-US" sz="2400" b="1" dirty="0">
                <a:solidFill>
                  <a:schemeClr val="accent1"/>
                </a:solidFill>
              </a:rPr>
              <a:t/>
            </a:r>
            <a:br>
              <a:rPr lang="en-US" sz="2400" b="1" dirty="0">
                <a:solidFill>
                  <a:schemeClr val="accent1"/>
                </a:solidFill>
              </a:rPr>
            </a:b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1"/>
            <a:ext cx="8229600" cy="426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2"/>
                </a:solidFill>
              </a:rPr>
              <a:t>Create Local Users</a:t>
            </a:r>
          </a:p>
          <a:p>
            <a:pPr marL="0" indent="0">
              <a:buNone/>
            </a:pP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371600"/>
            <a:ext cx="8610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CONN / AS SYSDBA</a:t>
            </a:r>
          </a:p>
          <a:p>
            <a:endParaRPr lang="en-US" dirty="0"/>
          </a:p>
          <a:p>
            <a:r>
              <a:rPr lang="en-US" dirty="0"/>
              <a:t>-- Switch container while connected to a common user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ALTER SESSION SET CONTAINER = pdb1;</a:t>
            </a:r>
          </a:p>
          <a:p>
            <a:endParaRPr lang="en-US" dirty="0"/>
          </a:p>
          <a:p>
            <a:r>
              <a:rPr lang="en-US" dirty="0"/>
              <a:t>-- Create the local user using the CONTAINER clause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CREATE USER test_user3 IDENTIFIED BY password1 CONTAINER=CURRENT;</a:t>
            </a:r>
          </a:p>
          <a:p>
            <a:r>
              <a:rPr lang="en-US" dirty="0">
                <a:solidFill>
                  <a:srgbClr val="FF0000"/>
                </a:solidFill>
              </a:rPr>
              <a:t>GRANT CREATE SESSION TO test_user3 CONTAINER=CURRENT;</a:t>
            </a:r>
          </a:p>
          <a:p>
            <a:endParaRPr lang="en-US" dirty="0"/>
          </a:p>
          <a:p>
            <a:r>
              <a:rPr lang="en-US" dirty="0"/>
              <a:t>-- Connect to a privileged user in the PDB.</a:t>
            </a:r>
          </a:p>
          <a:p>
            <a:r>
              <a:rPr lang="en-US" dirty="0"/>
              <a:t>CONN system/password@pdb1</a:t>
            </a:r>
          </a:p>
          <a:p>
            <a:endParaRPr lang="en-US" dirty="0"/>
          </a:p>
          <a:p>
            <a:r>
              <a:rPr lang="en-US" dirty="0"/>
              <a:t>-- Create the local user using the default CONTAINER setting.</a:t>
            </a:r>
          </a:p>
          <a:p>
            <a:r>
              <a:rPr lang="en-US" dirty="0">
                <a:solidFill>
                  <a:srgbClr val="FF0000"/>
                </a:solidFill>
              </a:rPr>
              <a:t>CREATE USER test_user4 IDENTIFIED BY password1;</a:t>
            </a:r>
          </a:p>
          <a:p>
            <a:r>
              <a:rPr lang="en-US" dirty="0">
                <a:solidFill>
                  <a:srgbClr val="FF0000"/>
                </a:solidFill>
              </a:rPr>
              <a:t>GRANT CREATE SESSION TO test_user4;</a:t>
            </a:r>
          </a:p>
        </p:txBody>
      </p:sp>
    </p:spTree>
    <p:extLst>
      <p:ext uri="{BB962C8B-B14F-4D97-AF65-F5344CB8AC3E}">
        <p14:creationId xmlns:p14="http://schemas.microsoft.com/office/powerpoint/2010/main" val="3873429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877300" cy="76200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Manage Users and Privileges</a:t>
            </a:r>
            <a:br>
              <a:rPr lang="en-US" sz="2400" b="1" dirty="0">
                <a:solidFill>
                  <a:schemeClr val="accent1"/>
                </a:solidFill>
              </a:rPr>
            </a:br>
            <a:r>
              <a:rPr lang="en-US" sz="2400" b="1" dirty="0">
                <a:solidFill>
                  <a:schemeClr val="accent1"/>
                </a:solidFill>
              </a:rPr>
              <a:t/>
            </a:r>
            <a:br>
              <a:rPr lang="en-US" sz="2400" b="1" dirty="0">
                <a:solidFill>
                  <a:schemeClr val="accent1"/>
                </a:solidFill>
              </a:rPr>
            </a:b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2000"/>
            <a:ext cx="8686800" cy="5333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2"/>
                </a:solidFill>
              </a:rPr>
              <a:t>Create Common Roles</a:t>
            </a:r>
          </a:p>
          <a:p>
            <a:pPr marL="0" indent="0">
              <a:buNone/>
            </a:pP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3400" y="1295400"/>
            <a:ext cx="800100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dirty="0" smtClean="0"/>
              <a:t>CONN </a:t>
            </a:r>
            <a:r>
              <a:rPr lang="en-US" dirty="0"/>
              <a:t>/ AS SYSDBA </a:t>
            </a:r>
          </a:p>
          <a:p>
            <a:r>
              <a:rPr lang="en-US" dirty="0"/>
              <a:t>-- Create the common role. 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CREATE </a:t>
            </a:r>
            <a:r>
              <a:rPr lang="en-US" dirty="0">
                <a:solidFill>
                  <a:srgbClr val="FF0000"/>
                </a:solidFill>
              </a:rPr>
              <a:t>ROLE c##test_role1; </a:t>
            </a:r>
          </a:p>
          <a:p>
            <a:r>
              <a:rPr lang="en-US" dirty="0">
                <a:solidFill>
                  <a:srgbClr val="FF0000"/>
                </a:solidFill>
              </a:rPr>
              <a:t>GRANT CREATE SESSION TO c##test_role1</a:t>
            </a:r>
            <a:r>
              <a:rPr lang="en-US" dirty="0" smtClean="0">
                <a:solidFill>
                  <a:srgbClr val="FF0000"/>
                </a:solidFill>
              </a:rPr>
              <a:t>;</a:t>
            </a:r>
          </a:p>
          <a:p>
            <a:endParaRPr lang="en-US" dirty="0" smtClean="0"/>
          </a:p>
          <a:p>
            <a:r>
              <a:rPr lang="en-US" dirty="0" smtClean="0"/>
              <a:t> -- </a:t>
            </a:r>
            <a:r>
              <a:rPr lang="en-US" dirty="0"/>
              <a:t>Grant it to a common user. </a:t>
            </a:r>
            <a:endParaRPr lang="en-US" dirty="0" smtClean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GRANT c##test_role1 TO c##test_user1 CONTAINER=ALL</a:t>
            </a:r>
            <a:r>
              <a:rPr lang="en-US" dirty="0"/>
              <a:t>;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--Grant </a:t>
            </a:r>
            <a:r>
              <a:rPr lang="en-US" dirty="0"/>
              <a:t>it to a local user. 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>
                <a:solidFill>
                  <a:srgbClr val="FF0000"/>
                </a:solidFill>
              </a:rPr>
              <a:t>ALTER </a:t>
            </a:r>
            <a:r>
              <a:rPr lang="en-US" dirty="0">
                <a:solidFill>
                  <a:srgbClr val="FF0000"/>
                </a:solidFill>
              </a:rPr>
              <a:t>SESSION SET CONTAINER = pdb1; </a:t>
            </a:r>
          </a:p>
          <a:p>
            <a:r>
              <a:rPr lang="en-US" dirty="0">
                <a:solidFill>
                  <a:srgbClr val="FF0000"/>
                </a:solidFill>
              </a:rPr>
              <a:t>GRANT c##test_role1 TO test_user3;</a:t>
            </a:r>
          </a:p>
        </p:txBody>
      </p:sp>
    </p:spTree>
    <p:extLst>
      <p:ext uri="{BB962C8B-B14F-4D97-AF65-F5344CB8AC3E}">
        <p14:creationId xmlns:p14="http://schemas.microsoft.com/office/powerpoint/2010/main" val="3728213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304800"/>
            <a:ext cx="8877300" cy="1066800"/>
          </a:xfrm>
        </p:spPr>
        <p:txBody>
          <a:bodyPr>
            <a:noAutofit/>
          </a:bodyPr>
          <a:lstStyle/>
          <a:p>
            <a:r>
              <a:rPr lang="en-US" sz="2400" b="1" dirty="0">
                <a:solidFill>
                  <a:schemeClr val="accent1"/>
                </a:solidFill>
              </a:rPr>
              <a:t>Manage Users and Privileges</a:t>
            </a:r>
            <a:br>
              <a:rPr lang="en-US" sz="2400" b="1" dirty="0">
                <a:solidFill>
                  <a:schemeClr val="accent1"/>
                </a:solidFill>
              </a:rPr>
            </a:br>
            <a:r>
              <a:rPr lang="en-US" sz="2400" b="1" dirty="0">
                <a:solidFill>
                  <a:schemeClr val="accent1"/>
                </a:solidFill>
              </a:rPr>
              <a:t/>
            </a:r>
            <a:br>
              <a:rPr lang="en-US" sz="2400" b="1" dirty="0">
                <a:solidFill>
                  <a:schemeClr val="accent1"/>
                </a:solidFill>
              </a:rPr>
            </a:br>
            <a:endParaRPr lang="en-US" sz="2400" dirty="0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0291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chemeClr val="accent2"/>
                </a:solidFill>
              </a:rPr>
              <a:t>Create Local Roles</a:t>
            </a:r>
          </a:p>
          <a:p>
            <a:pPr marL="0" indent="0">
              <a:buNone/>
            </a:pP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52400" y="1371600"/>
            <a:ext cx="83058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b="1" dirty="0" smtClean="0">
              <a:solidFill>
                <a:srgbClr val="00B0F0"/>
              </a:solidFill>
            </a:endParaRPr>
          </a:p>
          <a:p>
            <a:r>
              <a:rPr lang="en-US" dirty="0" smtClean="0"/>
              <a:t>CONN </a:t>
            </a:r>
            <a:r>
              <a:rPr lang="en-US" dirty="0"/>
              <a:t>/ AS SYSDBA </a:t>
            </a:r>
            <a:endParaRPr lang="en-US" dirty="0" smtClean="0"/>
          </a:p>
          <a:p>
            <a:r>
              <a:rPr lang="en-US" dirty="0" smtClean="0"/>
              <a:t>-- </a:t>
            </a:r>
            <a:r>
              <a:rPr lang="en-US" dirty="0"/>
              <a:t>Switch container.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ALTER </a:t>
            </a:r>
            <a:r>
              <a:rPr lang="en-US" dirty="0">
                <a:solidFill>
                  <a:srgbClr val="FF0000"/>
                </a:solidFill>
              </a:rPr>
              <a:t>SESSION SET CONTAINER = pdb1; 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-- </a:t>
            </a:r>
            <a:r>
              <a:rPr lang="en-US" dirty="0"/>
              <a:t>Alternatively, </a:t>
            </a:r>
            <a:r>
              <a:rPr lang="en-US" dirty="0" smtClean="0"/>
              <a:t>connect </a:t>
            </a:r>
            <a:r>
              <a:rPr lang="en-US" dirty="0"/>
              <a:t>to a local or common user -- with the PDB service. </a:t>
            </a:r>
            <a:endParaRPr lang="en-US" dirty="0" smtClean="0"/>
          </a:p>
          <a:p>
            <a:r>
              <a:rPr lang="en-US" dirty="0" smtClean="0"/>
              <a:t>-- </a:t>
            </a:r>
            <a:r>
              <a:rPr lang="en-US" dirty="0"/>
              <a:t>CONN system/password@pdb1 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-- </a:t>
            </a:r>
            <a:r>
              <a:rPr lang="en-US" dirty="0"/>
              <a:t>Create the common role.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  </a:t>
            </a:r>
            <a:r>
              <a:rPr lang="en-US" dirty="0" smtClean="0">
                <a:solidFill>
                  <a:srgbClr val="FF0000"/>
                </a:solidFill>
              </a:rPr>
              <a:t>CREATE </a:t>
            </a:r>
            <a:r>
              <a:rPr lang="en-US" dirty="0">
                <a:solidFill>
                  <a:srgbClr val="FF0000"/>
                </a:solidFill>
              </a:rPr>
              <a:t>ROLE test_role1;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    GRANT </a:t>
            </a:r>
            <a:r>
              <a:rPr lang="en-US" dirty="0">
                <a:solidFill>
                  <a:srgbClr val="FF0000"/>
                </a:solidFill>
              </a:rPr>
              <a:t>CREATE SESSION TO test_role1; </a:t>
            </a:r>
            <a:endParaRPr lang="en-US" dirty="0" smtClean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011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685799"/>
          </a:xfrm>
        </p:spPr>
        <p:txBody>
          <a:bodyPr>
            <a:normAutofit/>
          </a:bodyPr>
          <a:lstStyle/>
          <a:p>
            <a:r>
              <a:rPr lang="en-US" sz="2800" dirty="0"/>
              <a:t>Oracle Multitenant Database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762000"/>
            <a:ext cx="8839200" cy="5181600"/>
          </a:xfrm>
        </p:spPr>
        <p:txBody>
          <a:bodyPr>
            <a:normAutofit fontScale="92500" lnSpcReduction="20000"/>
          </a:bodyPr>
          <a:lstStyle/>
          <a:p>
            <a:pPr algn="l">
              <a:lnSpc>
                <a:spcPct val="90000"/>
              </a:lnSpc>
              <a:buClr>
                <a:srgbClr val="C00000"/>
              </a:buClr>
            </a:pPr>
            <a:endParaRPr lang="en-US" sz="2600" b="1" dirty="0" smtClean="0">
              <a:solidFill>
                <a:schemeClr val="tx1"/>
              </a:solidFill>
            </a:endParaRPr>
          </a:p>
          <a:p>
            <a:pPr marL="342900" indent="-342900" algn="l">
              <a:lnSpc>
                <a:spcPct val="9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600" b="1" dirty="0" smtClean="0">
                <a:solidFill>
                  <a:schemeClr val="accent2"/>
                </a:solidFill>
              </a:rPr>
              <a:t>Oracle </a:t>
            </a:r>
            <a:r>
              <a:rPr lang="en-US" sz="2600" b="1" dirty="0">
                <a:solidFill>
                  <a:schemeClr val="accent2"/>
                </a:solidFill>
              </a:rPr>
              <a:t>Database 12c offers a new option called Oracle Multitenant that enables to do just that. It offers simplified consolidation that requires no changes to your applications. </a:t>
            </a:r>
            <a:endParaRPr lang="en-US" sz="2600" b="1" dirty="0" smtClean="0">
              <a:solidFill>
                <a:schemeClr val="accent2"/>
              </a:solidFill>
            </a:endParaRPr>
          </a:p>
          <a:p>
            <a:pPr marL="342900" indent="-342900" algn="l">
              <a:lnSpc>
                <a:spcPct val="9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600" b="1" dirty="0" smtClean="0">
                <a:solidFill>
                  <a:schemeClr val="accent2"/>
                </a:solidFill>
              </a:rPr>
              <a:t>Main database contains oracle metadata of all tenant database.</a:t>
            </a:r>
          </a:p>
          <a:p>
            <a:pPr marL="342900" indent="-342900" algn="l">
              <a:lnSpc>
                <a:spcPct val="9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600" b="1" dirty="0" smtClean="0">
                <a:solidFill>
                  <a:schemeClr val="accent2"/>
                </a:solidFill>
              </a:rPr>
              <a:t>All tenant databases contain user data.</a:t>
            </a:r>
          </a:p>
          <a:p>
            <a:pPr marL="342900" indent="-342900" algn="l">
              <a:lnSpc>
                <a:spcPct val="9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600" b="1" dirty="0" smtClean="0">
                <a:solidFill>
                  <a:schemeClr val="accent2"/>
                </a:solidFill>
              </a:rPr>
              <a:t>Single instance would be shared by all tenant databases.</a:t>
            </a:r>
          </a:p>
          <a:p>
            <a:pPr marL="342900" indent="-342900" algn="l">
              <a:lnSpc>
                <a:spcPct val="9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600" b="1" dirty="0" smtClean="0">
                <a:solidFill>
                  <a:schemeClr val="accent2"/>
                </a:solidFill>
              </a:rPr>
              <a:t>Main database called as CDB(container database)</a:t>
            </a:r>
          </a:p>
          <a:p>
            <a:pPr marL="342900" indent="-342900" algn="l">
              <a:lnSpc>
                <a:spcPct val="9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600" b="1" dirty="0" smtClean="0">
                <a:solidFill>
                  <a:schemeClr val="accent2"/>
                </a:solidFill>
              </a:rPr>
              <a:t>Tenant database called as PDB(pluggable database)</a:t>
            </a:r>
          </a:p>
          <a:p>
            <a:pPr marL="342900" indent="-342900" algn="l">
              <a:lnSpc>
                <a:spcPct val="9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600" b="1" dirty="0" smtClean="0">
                <a:solidFill>
                  <a:schemeClr val="accent2"/>
                </a:solidFill>
              </a:rPr>
              <a:t>Shared SGA and PGA</a:t>
            </a:r>
          </a:p>
          <a:p>
            <a:pPr marL="342900" indent="-342900" algn="l">
              <a:lnSpc>
                <a:spcPct val="9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600" b="1" dirty="0" smtClean="0">
                <a:solidFill>
                  <a:schemeClr val="accent2"/>
                </a:solidFill>
              </a:rPr>
              <a:t>Single set of background processes</a:t>
            </a:r>
          </a:p>
          <a:p>
            <a:pPr marL="342900" indent="-342900" algn="l">
              <a:lnSpc>
                <a:spcPct val="90000"/>
              </a:lnSpc>
              <a:buClr>
                <a:srgbClr val="C00000"/>
              </a:buClr>
              <a:buFont typeface="Symbol" panose="05050102010706020507" pitchFamily="18" charset="2"/>
              <a:buChar char=""/>
            </a:pPr>
            <a:r>
              <a:rPr lang="en-US" sz="2600" b="1" dirty="0" smtClean="0">
                <a:solidFill>
                  <a:schemeClr val="accent2"/>
                </a:solidFill>
              </a:rPr>
              <a:t>Let's </a:t>
            </a:r>
            <a:r>
              <a:rPr lang="en-US" sz="2600" b="1" dirty="0">
                <a:solidFill>
                  <a:schemeClr val="accent2"/>
                </a:solidFill>
              </a:rPr>
              <a:t>see how the benefits of Oracle Multitenant stack up against your current database architecture </a:t>
            </a:r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r>
              <a:rPr lang="en-US" sz="2000" b="1" dirty="0" smtClean="0"/>
              <a:t> 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089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685799"/>
          </a:xfrm>
        </p:spPr>
        <p:txBody>
          <a:bodyPr>
            <a:normAutofit/>
          </a:bodyPr>
          <a:lstStyle/>
          <a:p>
            <a:r>
              <a:rPr lang="en-US" sz="2800" dirty="0"/>
              <a:t>Oracle Multitenant Database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762000"/>
            <a:ext cx="8839200" cy="5181600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  <a:buClr>
                <a:srgbClr val="C00000"/>
              </a:buClr>
            </a:pPr>
            <a:endParaRPr lang="en-US" sz="3700" b="1" dirty="0">
              <a:solidFill>
                <a:schemeClr val="tx1"/>
              </a:solidFill>
            </a:endParaRPr>
          </a:p>
          <a:p>
            <a:pPr algn="l">
              <a:lnSpc>
                <a:spcPct val="90000"/>
              </a:lnSpc>
              <a:buClr>
                <a:srgbClr val="C00000"/>
              </a:buClr>
            </a:pPr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r>
              <a:rPr lang="en-US" sz="2000" b="1" dirty="0" smtClean="0"/>
              <a:t> </a:t>
            </a:r>
            <a:endParaRPr lang="en-US" sz="2000" dirty="0"/>
          </a:p>
          <a:p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43000"/>
            <a:ext cx="8382000" cy="4789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02615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685799"/>
          </a:xfrm>
        </p:spPr>
        <p:txBody>
          <a:bodyPr>
            <a:normAutofit/>
          </a:bodyPr>
          <a:lstStyle/>
          <a:p>
            <a:r>
              <a:rPr lang="en-US" sz="2800" dirty="0"/>
              <a:t>Oracle Multitenant Database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762000"/>
            <a:ext cx="8153400" cy="5562600"/>
          </a:xfrm>
        </p:spPr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 </a:t>
            </a:r>
            <a:r>
              <a:rPr lang="en-US" sz="2000" b="1" dirty="0">
                <a:solidFill>
                  <a:schemeClr val="accent2"/>
                </a:solidFill>
              </a:rPr>
              <a:t>INCREASE SERVER </a:t>
            </a:r>
            <a:r>
              <a:rPr lang="en-US" sz="2000" b="1" dirty="0" smtClean="0">
                <a:solidFill>
                  <a:schemeClr val="accent2"/>
                </a:solidFill>
              </a:rPr>
              <a:t>UTILIZATION</a:t>
            </a:r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r>
              <a:rPr lang="en-US" sz="2000" b="1" dirty="0" smtClean="0"/>
              <a:t> </a:t>
            </a:r>
            <a:endParaRPr lang="en-US" sz="2000" dirty="0"/>
          </a:p>
          <a:p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676400"/>
            <a:ext cx="8763000" cy="4201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6857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685799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accent1"/>
                </a:solidFill>
              </a:rPr>
              <a:t>Oracle Multitenant Database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990600"/>
            <a:ext cx="8610600" cy="53340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b="1" dirty="0">
                <a:solidFill>
                  <a:schemeClr val="accent2"/>
                </a:solidFill>
              </a:rPr>
              <a:t>MANAGE MANY DATABASES AS ONE </a:t>
            </a:r>
            <a:endParaRPr lang="en-US" sz="2000" dirty="0">
              <a:solidFill>
                <a:schemeClr val="accent2"/>
              </a:solidFill>
            </a:endParaRPr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r>
              <a:rPr lang="en-US" sz="2000" b="1" dirty="0" smtClean="0"/>
              <a:t> </a:t>
            </a:r>
            <a:endParaRPr lang="en-US" sz="2000" dirty="0"/>
          </a:p>
          <a:p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1" y="1676401"/>
            <a:ext cx="8381999" cy="4384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359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68579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Oracle Multitenant Database 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990600"/>
            <a:ext cx="8686800" cy="5334000"/>
          </a:xfrm>
        </p:spPr>
        <p:txBody>
          <a:bodyPr/>
          <a:lstStyle/>
          <a:p>
            <a:r>
              <a:rPr lang="en-US" sz="2000" b="1" dirty="0" smtClean="0">
                <a:solidFill>
                  <a:schemeClr val="accent2"/>
                </a:solidFill>
              </a:rPr>
              <a:t>BACKUP </a:t>
            </a:r>
            <a:r>
              <a:rPr lang="en-US" sz="2000" b="1" dirty="0">
                <a:solidFill>
                  <a:schemeClr val="accent2"/>
                </a:solidFill>
              </a:rPr>
              <a:t>MANY DATABASES AS ONE </a:t>
            </a:r>
            <a:endParaRPr lang="en-US" sz="2000" b="1" dirty="0" smtClean="0">
              <a:solidFill>
                <a:schemeClr val="accent2"/>
              </a:solidFill>
            </a:endParaRPr>
          </a:p>
          <a:p>
            <a:endParaRPr lang="en-US" sz="2000" b="1" dirty="0"/>
          </a:p>
          <a:p>
            <a:endParaRPr lang="en-US" sz="2000" dirty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r>
              <a:rPr lang="en-US" sz="2000" b="1" dirty="0" smtClean="0"/>
              <a:t> </a:t>
            </a:r>
            <a:endParaRPr lang="en-US" sz="2000" dirty="0"/>
          </a:p>
          <a:p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447799"/>
            <a:ext cx="8305801" cy="4419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001492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772400" cy="685799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chemeClr val="accent1"/>
                </a:solidFill>
              </a:rPr>
              <a:t>Oracle</a:t>
            </a:r>
            <a:r>
              <a:rPr lang="en-US" sz="2800" dirty="0" smtClean="0">
                <a:solidFill>
                  <a:schemeClr val="accent1"/>
                </a:solidFill>
              </a:rPr>
              <a:t> Multitenant Database </a:t>
            </a:r>
            <a:r>
              <a:rPr lang="en-US" sz="2800" dirty="0">
                <a:solidFill>
                  <a:schemeClr val="accent1"/>
                </a:solidFill>
              </a:rPr>
              <a:t>Architecture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897493"/>
            <a:ext cx="8686800" cy="5334000"/>
          </a:xfrm>
        </p:spPr>
        <p:txBody>
          <a:bodyPr/>
          <a:lstStyle/>
          <a:p>
            <a:r>
              <a:rPr lang="en-US" sz="2000" dirty="0" smtClean="0">
                <a:solidFill>
                  <a:schemeClr val="accent2"/>
                </a:solidFill>
              </a:rPr>
              <a:t> </a:t>
            </a:r>
            <a:r>
              <a:rPr lang="en-US" sz="2000" b="1" dirty="0">
                <a:solidFill>
                  <a:schemeClr val="accent2"/>
                </a:solidFill>
              </a:rPr>
              <a:t>PROVISION DATABASES RAPIDLY </a:t>
            </a:r>
            <a:endParaRPr lang="en-US" sz="2000" b="1" dirty="0" smtClean="0">
              <a:solidFill>
                <a:schemeClr val="accent2"/>
              </a:solidFill>
            </a:endParaRPr>
          </a:p>
          <a:p>
            <a:endParaRPr lang="en-US" sz="2000" dirty="0"/>
          </a:p>
          <a:p>
            <a:endParaRPr lang="en-US" sz="2000" b="1" dirty="0"/>
          </a:p>
          <a:p>
            <a:endParaRPr lang="en-US" sz="2000" dirty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endParaRPr lang="en-US" sz="2000" b="1" dirty="0"/>
          </a:p>
          <a:p>
            <a:endParaRPr lang="en-US" sz="2000" b="1" dirty="0" smtClean="0"/>
          </a:p>
          <a:p>
            <a:r>
              <a:rPr lang="en-US" sz="2000" b="1" dirty="0" smtClean="0"/>
              <a:t> </a:t>
            </a:r>
            <a:endParaRPr lang="en-US" sz="2000" dirty="0"/>
          </a:p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" y="1476375"/>
            <a:ext cx="8458201" cy="3905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26218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AstraZeneca">
      <a:dk1>
        <a:srgbClr val="000000"/>
      </a:dk1>
      <a:lt1>
        <a:srgbClr val="FFFFFF"/>
      </a:lt1>
      <a:dk2>
        <a:srgbClr val="830051"/>
      </a:dk2>
      <a:lt2>
        <a:srgbClr val="F0AB00"/>
      </a:lt2>
      <a:accent1>
        <a:srgbClr val="830051"/>
      </a:accent1>
      <a:accent2>
        <a:srgbClr val="4B306A"/>
      </a:accent2>
      <a:accent3>
        <a:srgbClr val="F0AB00"/>
      </a:accent3>
      <a:accent4>
        <a:srgbClr val="7AB800"/>
      </a:accent4>
      <a:accent5>
        <a:srgbClr val="00ADD0"/>
      </a:accent5>
      <a:accent6>
        <a:srgbClr val="C7C2BA"/>
      </a:accent6>
      <a:hlink>
        <a:srgbClr val="4B306A"/>
      </a:hlink>
      <a:folHlink>
        <a:srgbClr val="C7C2BA"/>
      </a:folHlink>
    </a:clrScheme>
    <a:fontScheme name="tes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err="1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straZeneca">
        <a:dk1>
          <a:srgbClr val="000000"/>
        </a:dk1>
        <a:lt1>
          <a:srgbClr val="FFFFFF"/>
        </a:lt1>
        <a:dk2>
          <a:srgbClr val="830051"/>
        </a:dk2>
        <a:lt2>
          <a:srgbClr val="F0AB00"/>
        </a:lt2>
        <a:accent1>
          <a:srgbClr val="830051"/>
        </a:accent1>
        <a:accent2>
          <a:srgbClr val="4B306A"/>
        </a:accent2>
        <a:accent3>
          <a:srgbClr val="F0AB00"/>
        </a:accent3>
        <a:accent4>
          <a:srgbClr val="7AB800"/>
        </a:accent4>
        <a:accent5>
          <a:srgbClr val="00ADD0"/>
        </a:accent5>
        <a:accent6>
          <a:srgbClr val="C7C2BA"/>
        </a:accent6>
        <a:hlink>
          <a:srgbClr val="4B306A"/>
        </a:hlink>
        <a:folHlink>
          <a:srgbClr val="C7C2B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ivider Mulberry">
  <a:themeElements>
    <a:clrScheme name="AstraZeneca">
      <a:dk1>
        <a:srgbClr val="000000"/>
      </a:dk1>
      <a:lt1>
        <a:srgbClr val="FFFFFF"/>
      </a:lt1>
      <a:dk2>
        <a:srgbClr val="830051"/>
      </a:dk2>
      <a:lt2>
        <a:srgbClr val="C7C2BA"/>
      </a:lt2>
      <a:accent1>
        <a:srgbClr val="4B306A"/>
      </a:accent1>
      <a:accent2>
        <a:srgbClr val="F0AB00"/>
      </a:accent2>
      <a:accent3>
        <a:srgbClr val="FFFFFF"/>
      </a:accent3>
      <a:accent4>
        <a:srgbClr val="000000"/>
      </a:accent4>
      <a:accent5>
        <a:srgbClr val="C7C2BA"/>
      </a:accent5>
      <a:accent6>
        <a:srgbClr val="D99B00"/>
      </a:accent6>
      <a:hlink>
        <a:srgbClr val="7AB800"/>
      </a:hlink>
      <a:folHlink>
        <a:srgbClr val="00ADD0"/>
      </a:folHlink>
    </a:clrScheme>
    <a:fontScheme name="2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straZeneca">
        <a:dk1>
          <a:srgbClr val="000000"/>
        </a:dk1>
        <a:lt1>
          <a:srgbClr val="FFFFFF"/>
        </a:lt1>
        <a:dk2>
          <a:srgbClr val="830051"/>
        </a:dk2>
        <a:lt2>
          <a:srgbClr val="C7C2BA"/>
        </a:lt2>
        <a:accent1>
          <a:srgbClr val="4B306A"/>
        </a:accent1>
        <a:accent2>
          <a:srgbClr val="F0AB00"/>
        </a:accent2>
        <a:accent3>
          <a:srgbClr val="FFFFFF"/>
        </a:accent3>
        <a:accent4>
          <a:srgbClr val="000000"/>
        </a:accent4>
        <a:accent5>
          <a:srgbClr val="C7C2BA"/>
        </a:accent5>
        <a:accent6>
          <a:srgbClr val="D99B00"/>
        </a:accent6>
        <a:hlink>
          <a:srgbClr val="7AB800"/>
        </a:hlink>
        <a:folHlink>
          <a:srgbClr val="00ADD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ivider Purple">
  <a:themeElements>
    <a:clrScheme name="AstraZeneca">
      <a:dk1>
        <a:srgbClr val="000000"/>
      </a:dk1>
      <a:lt1>
        <a:srgbClr val="FFFFFF"/>
      </a:lt1>
      <a:dk2>
        <a:srgbClr val="830051"/>
      </a:dk2>
      <a:lt2>
        <a:srgbClr val="C7C2BA"/>
      </a:lt2>
      <a:accent1>
        <a:srgbClr val="4B306A"/>
      </a:accent1>
      <a:accent2>
        <a:srgbClr val="F0AB00"/>
      </a:accent2>
      <a:accent3>
        <a:srgbClr val="FFFFFF"/>
      </a:accent3>
      <a:accent4>
        <a:srgbClr val="000000"/>
      </a:accent4>
      <a:accent5>
        <a:srgbClr val="C7C2BA"/>
      </a:accent5>
      <a:accent6>
        <a:srgbClr val="D99B00"/>
      </a:accent6>
      <a:hlink>
        <a:srgbClr val="7AB800"/>
      </a:hlink>
      <a:folHlink>
        <a:srgbClr val="00ADD0"/>
      </a:folHlink>
    </a:clrScheme>
    <a:fontScheme name="1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straZeneca">
        <a:dk1>
          <a:srgbClr val="000000"/>
        </a:dk1>
        <a:lt1>
          <a:srgbClr val="FFFFFF"/>
        </a:lt1>
        <a:dk2>
          <a:srgbClr val="830051"/>
        </a:dk2>
        <a:lt2>
          <a:srgbClr val="C7C2BA"/>
        </a:lt2>
        <a:accent1>
          <a:srgbClr val="4B306A"/>
        </a:accent1>
        <a:accent2>
          <a:srgbClr val="F0AB00"/>
        </a:accent2>
        <a:accent3>
          <a:srgbClr val="FFFFFF"/>
        </a:accent3>
        <a:accent4>
          <a:srgbClr val="000000"/>
        </a:accent4>
        <a:accent5>
          <a:srgbClr val="C7C2BA"/>
        </a:accent5>
        <a:accent6>
          <a:srgbClr val="D99B00"/>
        </a:accent6>
        <a:hlink>
          <a:srgbClr val="7AB800"/>
        </a:hlink>
        <a:folHlink>
          <a:srgbClr val="00ADD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Divider Gold">
  <a:themeElements>
    <a:clrScheme name="AstraZeneca">
      <a:dk1>
        <a:srgbClr val="000000"/>
      </a:dk1>
      <a:lt1>
        <a:srgbClr val="FFFFFF"/>
      </a:lt1>
      <a:dk2>
        <a:srgbClr val="830051"/>
      </a:dk2>
      <a:lt2>
        <a:srgbClr val="C7C2BA"/>
      </a:lt2>
      <a:accent1>
        <a:srgbClr val="4B306A"/>
      </a:accent1>
      <a:accent2>
        <a:srgbClr val="F0AB00"/>
      </a:accent2>
      <a:accent3>
        <a:srgbClr val="FFFFFF"/>
      </a:accent3>
      <a:accent4>
        <a:srgbClr val="000000"/>
      </a:accent4>
      <a:accent5>
        <a:srgbClr val="C7C2BA"/>
      </a:accent5>
      <a:accent6>
        <a:srgbClr val="D99B00"/>
      </a:accent6>
      <a:hlink>
        <a:srgbClr val="7AB800"/>
      </a:hlink>
      <a:folHlink>
        <a:srgbClr val="00ADD0"/>
      </a:folHlink>
    </a:clrScheme>
    <a:fontScheme name="6_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straZeneca">
        <a:dk1>
          <a:srgbClr val="000000"/>
        </a:dk1>
        <a:lt1>
          <a:srgbClr val="FFFFFF"/>
        </a:lt1>
        <a:dk2>
          <a:srgbClr val="830051"/>
        </a:dk2>
        <a:lt2>
          <a:srgbClr val="C7C2BA"/>
        </a:lt2>
        <a:accent1>
          <a:srgbClr val="4B306A"/>
        </a:accent1>
        <a:accent2>
          <a:srgbClr val="F0AB00"/>
        </a:accent2>
        <a:accent3>
          <a:srgbClr val="FFFFFF"/>
        </a:accent3>
        <a:accent4>
          <a:srgbClr val="000000"/>
        </a:accent4>
        <a:accent5>
          <a:srgbClr val="C7C2BA"/>
        </a:accent5>
        <a:accent6>
          <a:srgbClr val="D99B00"/>
        </a:accent6>
        <a:hlink>
          <a:srgbClr val="7AB800"/>
        </a:hlink>
        <a:folHlink>
          <a:srgbClr val="00ADD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Divider White">
  <a:themeElements>
    <a:clrScheme name="AstaZeneca">
      <a:dk1>
        <a:srgbClr val="000000"/>
      </a:dk1>
      <a:lt1>
        <a:srgbClr val="FFFFFF"/>
      </a:lt1>
      <a:dk2>
        <a:srgbClr val="830051"/>
      </a:dk2>
      <a:lt2>
        <a:srgbClr val="C7C2BA"/>
      </a:lt2>
      <a:accent1>
        <a:srgbClr val="4B306A"/>
      </a:accent1>
      <a:accent2>
        <a:srgbClr val="F0AB00"/>
      </a:accent2>
      <a:accent3>
        <a:srgbClr val="FFFFFF"/>
      </a:accent3>
      <a:accent4>
        <a:srgbClr val="000000"/>
      </a:accent4>
      <a:accent5>
        <a:srgbClr val="C7C2BA"/>
      </a:accent5>
      <a:accent6>
        <a:srgbClr val="D99B00"/>
      </a:accent6>
      <a:hlink>
        <a:srgbClr val="7AB800"/>
      </a:hlink>
      <a:folHlink>
        <a:srgbClr val="00ADD0"/>
      </a:folHlink>
    </a:clrScheme>
    <a:fontScheme name="3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straZeneca">
        <a:dk1>
          <a:srgbClr val="000000"/>
        </a:dk1>
        <a:lt1>
          <a:srgbClr val="FFFFFF"/>
        </a:lt1>
        <a:dk2>
          <a:srgbClr val="830051"/>
        </a:dk2>
        <a:lt2>
          <a:srgbClr val="C7C2BA"/>
        </a:lt2>
        <a:accent1>
          <a:srgbClr val="4B306A"/>
        </a:accent1>
        <a:accent2>
          <a:srgbClr val="F0AB00"/>
        </a:accent2>
        <a:accent3>
          <a:srgbClr val="FFFFFF"/>
        </a:accent3>
        <a:accent4>
          <a:srgbClr val="000000"/>
        </a:accent4>
        <a:accent5>
          <a:srgbClr val="C7C2BA"/>
        </a:accent5>
        <a:accent6>
          <a:srgbClr val="D99B00"/>
        </a:accent6>
        <a:hlink>
          <a:srgbClr val="7AB800"/>
        </a:hlink>
        <a:folHlink>
          <a:srgbClr val="00ADD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Legibility Box Mulberry">
  <a:themeElements>
    <a:clrScheme name="AstraZeneca">
      <a:dk1>
        <a:srgbClr val="000000"/>
      </a:dk1>
      <a:lt1>
        <a:srgbClr val="FFFFFF"/>
      </a:lt1>
      <a:dk2>
        <a:srgbClr val="830051"/>
      </a:dk2>
      <a:lt2>
        <a:srgbClr val="C7C2BA"/>
      </a:lt2>
      <a:accent1>
        <a:srgbClr val="4B306A"/>
      </a:accent1>
      <a:accent2>
        <a:srgbClr val="F0AB00"/>
      </a:accent2>
      <a:accent3>
        <a:srgbClr val="FFFFFF"/>
      </a:accent3>
      <a:accent4>
        <a:srgbClr val="000000"/>
      </a:accent4>
      <a:accent5>
        <a:srgbClr val="C7C2BA"/>
      </a:accent5>
      <a:accent6>
        <a:srgbClr val="D99B00"/>
      </a:accent6>
      <a:hlink>
        <a:srgbClr val="7AB800"/>
      </a:hlink>
      <a:folHlink>
        <a:srgbClr val="00ADD0"/>
      </a:folHlink>
    </a:clrScheme>
    <a:fontScheme name="4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straZeneca">
        <a:dk1>
          <a:srgbClr val="000000"/>
        </a:dk1>
        <a:lt1>
          <a:srgbClr val="FFFFFF"/>
        </a:lt1>
        <a:dk2>
          <a:srgbClr val="830051"/>
        </a:dk2>
        <a:lt2>
          <a:srgbClr val="C7C2BA"/>
        </a:lt2>
        <a:accent1>
          <a:srgbClr val="4B306A"/>
        </a:accent1>
        <a:accent2>
          <a:srgbClr val="F0AB00"/>
        </a:accent2>
        <a:accent3>
          <a:srgbClr val="FFFFFF"/>
        </a:accent3>
        <a:accent4>
          <a:srgbClr val="000000"/>
        </a:accent4>
        <a:accent5>
          <a:srgbClr val="C7C2BA"/>
        </a:accent5>
        <a:accent6>
          <a:srgbClr val="D99B00"/>
        </a:accent6>
        <a:hlink>
          <a:srgbClr val="7AB800"/>
        </a:hlink>
        <a:folHlink>
          <a:srgbClr val="00ADD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Legibility Box Grey">
  <a:themeElements>
    <a:clrScheme name="AstraZeneca">
      <a:dk1>
        <a:srgbClr val="000000"/>
      </a:dk1>
      <a:lt1>
        <a:srgbClr val="FFFFFF"/>
      </a:lt1>
      <a:dk2>
        <a:srgbClr val="830051"/>
      </a:dk2>
      <a:lt2>
        <a:srgbClr val="C7C2BA"/>
      </a:lt2>
      <a:accent1>
        <a:srgbClr val="4B306A"/>
      </a:accent1>
      <a:accent2>
        <a:srgbClr val="F0AB00"/>
      </a:accent2>
      <a:accent3>
        <a:srgbClr val="FFFFFF"/>
      </a:accent3>
      <a:accent4>
        <a:srgbClr val="000000"/>
      </a:accent4>
      <a:accent5>
        <a:srgbClr val="C7C2BA"/>
      </a:accent5>
      <a:accent6>
        <a:srgbClr val="D99B00"/>
      </a:accent6>
      <a:hlink>
        <a:srgbClr val="7AB800"/>
      </a:hlink>
      <a:folHlink>
        <a:srgbClr val="00ADD0"/>
      </a:folHlink>
    </a:clrScheme>
    <a:fontScheme name="5_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AstraZeneca">
        <a:dk1>
          <a:srgbClr val="000000"/>
        </a:dk1>
        <a:lt1>
          <a:srgbClr val="FFFFFF"/>
        </a:lt1>
        <a:dk2>
          <a:srgbClr val="830051"/>
        </a:dk2>
        <a:lt2>
          <a:srgbClr val="C7C2BA"/>
        </a:lt2>
        <a:accent1>
          <a:srgbClr val="4B306A"/>
        </a:accent1>
        <a:accent2>
          <a:srgbClr val="F0AB00"/>
        </a:accent2>
        <a:accent3>
          <a:srgbClr val="FFFFFF"/>
        </a:accent3>
        <a:accent4>
          <a:srgbClr val="000000"/>
        </a:accent4>
        <a:accent5>
          <a:srgbClr val="C7C2BA"/>
        </a:accent5>
        <a:accent6>
          <a:srgbClr val="D99B00"/>
        </a:accent6>
        <a:hlink>
          <a:srgbClr val="7AB800"/>
        </a:hlink>
        <a:folHlink>
          <a:srgbClr val="00ADD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57060</TotalTime>
  <Words>1651</Words>
  <Application>Microsoft Office PowerPoint</Application>
  <PresentationFormat>On-screen Show (4:3)</PresentationFormat>
  <Paragraphs>395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Arial</vt:lpstr>
      <vt:lpstr>Calibri</vt:lpstr>
      <vt:lpstr>Symbol</vt:lpstr>
      <vt:lpstr>Blank</vt:lpstr>
      <vt:lpstr>Divider Mulberry</vt:lpstr>
      <vt:lpstr>Divider Purple</vt:lpstr>
      <vt:lpstr>Divider Gold</vt:lpstr>
      <vt:lpstr>Divider White</vt:lpstr>
      <vt:lpstr>Legibility Box Mulberry</vt:lpstr>
      <vt:lpstr>Legibility Box Grey</vt:lpstr>
      <vt:lpstr>AZ ECAP DB ORACLE</vt:lpstr>
      <vt:lpstr>Objective</vt:lpstr>
      <vt:lpstr> Agenda</vt:lpstr>
      <vt:lpstr>Oracle Multitenant Database Architecture</vt:lpstr>
      <vt:lpstr>Oracle Multitenant Database Architecture</vt:lpstr>
      <vt:lpstr>Oracle Multitenant Database Architecture</vt:lpstr>
      <vt:lpstr>Oracle Multitenant Database Architecture</vt:lpstr>
      <vt:lpstr>Oracle Multitenant Database Architecture</vt:lpstr>
      <vt:lpstr>Oracle Multitenant Database Architecture</vt:lpstr>
      <vt:lpstr>Oracle Multitenant Database Architecture</vt:lpstr>
      <vt:lpstr>Agenda </vt:lpstr>
      <vt:lpstr>Overview of Multitenant : (CDB) &amp; (PDB)</vt:lpstr>
      <vt:lpstr>Overview of Multitenant : (CDB) &amp; (PDB)</vt:lpstr>
      <vt:lpstr>Overview of Multitenant : (CDB) &amp; (PDB)</vt:lpstr>
      <vt:lpstr>Overview of Multitenant : (CDB) &amp; (PDB)</vt:lpstr>
      <vt:lpstr>Overview of Multitenant : (CDB) &amp; (PDB)</vt:lpstr>
      <vt:lpstr>Agenda </vt:lpstr>
      <vt:lpstr>Create and Configure a (CDB) &amp; (PDB) Databases </vt:lpstr>
      <vt:lpstr>Create and Configure a (CDB) &amp; (PDB) Databases </vt:lpstr>
      <vt:lpstr>Create and Configure a (CDB) &amp; (PDB) Databases </vt:lpstr>
      <vt:lpstr>Create and Configure a (CDB) &amp; (PDB) Databases </vt:lpstr>
      <vt:lpstr>Create and Configure a (CDB) &amp; (PDB) Databases </vt:lpstr>
      <vt:lpstr>Create and Configure a (CDB) &amp; (PDB) Databases </vt:lpstr>
      <vt:lpstr>Create and Configure a (CDB) &amp; (PDB) Databases </vt:lpstr>
      <vt:lpstr>Create and Configure a (CDB) &amp; (PDB) Databases </vt:lpstr>
      <vt:lpstr>Agenda </vt:lpstr>
      <vt:lpstr>Startup and Shutdown (CDB) &amp; (PDB)  </vt:lpstr>
      <vt:lpstr>Startup and Shutdown (CDB) &amp; (PDB)  </vt:lpstr>
      <vt:lpstr>Startup and Shutdown (CDB) &amp; (PDB)  </vt:lpstr>
      <vt:lpstr>Startup and Shutdown (CDB) &amp; (PDB)  </vt:lpstr>
      <vt:lpstr>Agenda </vt:lpstr>
      <vt:lpstr>Manage Users and Privileges  </vt:lpstr>
      <vt:lpstr>Manage Users and Privileges  </vt:lpstr>
      <vt:lpstr>Manage Users and Privileges  </vt:lpstr>
      <vt:lpstr>Manage Users and Privileges  </vt:lpstr>
      <vt:lpstr>Manage Users and Privileges  </vt:lpstr>
    </vt:vector>
  </TitlesOfParts>
  <Company>AstraZeneca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mfarrell</dc:creator>
  <dc:description>For both external and internal use</dc:description>
  <cp:lastModifiedBy>Radhakrishnan, Prasanna</cp:lastModifiedBy>
  <cp:revision>147</cp:revision>
  <dcterms:created xsi:type="dcterms:W3CDTF">2015-02-02T20:39:05Z</dcterms:created>
  <dcterms:modified xsi:type="dcterms:W3CDTF">2016-02-29T02:38:43Z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1.4</vt:lpwstr>
  </property>
</Properties>
</file>