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FC7B75-5776-42E0-BA6F-C5B4FA1D131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r>
              <a:rPr lang="en-GB" noProof="0" dirty="0" smtClean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8C2E478F-E849-4A8C-AF1F-CBCC78A7CBFA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r>
              <a:rPr lang="en-GB" noProof="0" dirty="0" smtClean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8C2E478F-E849-4A8C-AF1F-CBCC78A7CBFA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r>
              <a:rPr lang="en-GB" noProof="0" dirty="0" smtClean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8C2E478F-E849-4A8C-AF1F-CBCC78A7CBFA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rtl="0"/>
            <a:r>
              <a:rPr lang="en-GB" noProof="0" dirty="0" smtClean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rtl="0"/>
            <a:fld id="{8C2E478F-E849-4A8C-AF1F-CBCC78A7CBFA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44C8ED-A122-4572-AFD6-48E3892E251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0722FD-595E-4C64-8F57-77107B05C099}" type="datetimeFigureOut">
              <a:rPr lang="en-US" smtClean="0"/>
              <a:pPr/>
              <a:t>13/11/2019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rtl="0"/>
            <a:r>
              <a:rPr lang="en-GB" noProof="0" dirty="0" smtClean="0"/>
              <a:t>Add a Footer</a:t>
            </a:r>
            <a:endParaRPr lang="en-GB" noProof="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rtl="0"/>
            <a:fld id="{8C2E478F-E849-4A8C-AF1F-CBCC78A7CBFA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Query5.jp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ELATIONAL_MODEL.pdf" TargetMode="External"/><Relationship Id="rId2" Type="http://schemas.openxmlformats.org/officeDocument/2006/relationships/hyperlink" Target="ER_MODEL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DDL.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Query1.jp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Query2.jp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Query3.jp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Query4.j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928670"/>
            <a:ext cx="8143900" cy="857256"/>
          </a:xfrm>
        </p:spPr>
        <p:txBody>
          <a:bodyPr>
            <a:normAutofit/>
          </a:bodyPr>
          <a:lstStyle/>
          <a:p>
            <a:pPr algn="l"/>
            <a:r>
              <a:rPr lang="en-IN" sz="4800" b="1" i="1" dirty="0" smtClean="0">
                <a:latin typeface="Times New Roman" pitchFamily="18" charset="0"/>
                <a:cs typeface="Times New Roman" pitchFamily="18" charset="0"/>
              </a:rPr>
              <a:t> Dairy Management System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2000240"/>
            <a:ext cx="2456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Group Id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4214818"/>
            <a:ext cx="5846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201912041  Krina Shah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201912042  Dixit Jain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201912043  Kavish shah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201912044  Mukti Tiwari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5. List all top selling products with their profit from the last 	    orders of different branches.</a:t>
            </a: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Relational Algebra :-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SQL QUERY:-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pro.product_id,pro. product_name,round(((selling_price-	cost_price)/cost_price)*100,2) as Profit_on_product,SUM(order_quantity) as 	units_sold from "DMS"."Product" as pro join "DMS"."OrderItem" as ord on 	pro.product_id=ord.product_id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GROUP BY pro.product_id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ORDER BY SUM(order_quantity) DESC LIMIT 3; 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OUTPUT:- 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Query5.jpg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A5.JPG"/>
          <p:cNvPicPr>
            <a:picLocks noChangeAspect="1"/>
          </p:cNvPicPr>
          <p:nvPr/>
        </p:nvPicPr>
        <p:blipFill>
          <a:blip r:embed="rId3"/>
          <a:srcRect l="8987"/>
          <a:stretch>
            <a:fillRect/>
          </a:stretch>
        </p:blipFill>
        <p:spPr>
          <a:xfrm>
            <a:off x="1071538" y="1714488"/>
            <a:ext cx="7234234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0100" y="285729"/>
            <a:ext cx="76438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Conclusion :-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00240"/>
            <a:ext cx="2285984" cy="135732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21" y="-74147"/>
            <a:ext cx="67865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MilkVendors have vendor_id , vendors _name, registration_no,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contact,address.</a:t>
            </a:r>
          </a:p>
          <a:p>
            <a:endParaRPr lang="en-IN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have product_id , product_name, category_id, cost_price,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selling_price, product_quantity.</a:t>
            </a:r>
          </a:p>
          <a:p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Category have category_id, category_name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Milk have milkPurchase_id ,vendor_id ,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order_date ,  milkstock_id,unit_price 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,quantity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MilkStock have milkstock_id , ms_date , open_stock , end_stock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Batch have batch_id , product_id ,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batch_date ,</a:t>
            </a:r>
            <a:r>
              <a:rPr lang="en-IN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milkstock_id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slot_time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batch_quantity, </a:t>
            </a: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milk_used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➢ Branch have branch_id , branch_name ,street, area,city,contact.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428604"/>
            <a:ext cx="65722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ProductOrder have order_id , branch_id , order_date , delivery_date, total_amount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,status.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OrderItem have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order_item_id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product_id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order_id , order_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quantity , unit_price.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Payment have payment_id , payment_date , order_id , amount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Particular product belongs to particular category and one category have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several products.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For each product there can be multiple batches and for each batch belongs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particular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Milk can be purchase from multiple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vendors.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2000240"/>
            <a:ext cx="2285984" cy="135732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18288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Functional </a:t>
            </a:r>
          </a:p>
          <a:p>
            <a:pPr marL="18288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Requirement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1071546"/>
            <a:ext cx="65722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Particular branch can place multiple order and 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particular order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can belong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only one branch.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Each order can have multiple products and one product can belong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multiple orders.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➢ Each order can have single payment and each payment belongs to a particular order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➢ Milk Stock cannot exist without Milk Order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➢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Payment cannot exist without ProductOrder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2000240"/>
            <a:ext cx="2285984" cy="135732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18288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Functional </a:t>
            </a:r>
          </a:p>
          <a:p>
            <a:pPr marL="18288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Requirement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0"/>
            <a:ext cx="8501122" cy="785818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ER MODEL, RELATIONAL 	MODEL AND SQL DDL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000240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ER MODEL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RELATIONAL MODEL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DDL.sql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0"/>
            <a:ext cx="8215338" cy="642918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QUERIES :-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4356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Show the details vendors who haven't sold milk in last 3 days.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Relational Algebra :-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SQL QUERY:-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* from "DMS"."MilkVendor“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EXCEPT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select mv.* from "DMS"."MilkVendor" as mv join (select 	count(CURRENT_DATE - order_date),vendor_id from "DMS"."Milk" group 	by vendor_id having count(CURRENT_DATE - order_date)&lt; 3) as D on 	mv.vendor_id = D.vendor_id;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OUTPUT:-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Query1.jpg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QA1.jpg"/>
          <p:cNvPicPr>
            <a:picLocks noChangeAspect="1"/>
          </p:cNvPicPr>
          <p:nvPr/>
        </p:nvPicPr>
        <p:blipFill>
          <a:blip r:embed="rId3"/>
          <a:srcRect l="10135"/>
          <a:stretch>
            <a:fillRect/>
          </a:stretch>
        </p:blipFill>
        <p:spPr>
          <a:xfrm>
            <a:off x="1000100" y="1928802"/>
            <a:ext cx="7929618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2. Show the branch details who bought less than 3 products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Relational Algebra :-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SQL QUERY:-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branch_id, branch_name from "DMS"."Branch"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where branch_id IN (select branch_id from (select 	count(distinct(oi.product_id)) as cnt,b.branch_id from "DMS"."Branch" AS b 	JOIN "DMS"."ProductOrder"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as po ON b.branch_id = po.branch_id JOIN "DMS"."OrderItem" as oi ON 	(oi.order_id = po.order_id) group by b.branch_id )as r1 where cnt&lt;4)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OUTPUT:-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Query2.jpg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QA2.JPG"/>
          <p:cNvPicPr>
            <a:picLocks noChangeAspect="1"/>
          </p:cNvPicPr>
          <p:nvPr/>
        </p:nvPicPr>
        <p:blipFill>
          <a:blip r:embed="rId3"/>
          <a:srcRect l="9214"/>
          <a:stretch>
            <a:fillRect/>
          </a:stretch>
        </p:blipFill>
        <p:spPr>
          <a:xfrm>
            <a:off x="1357290" y="1142984"/>
            <a:ext cx="7643866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3. Find the products having price greater than average price of 	    their category.</a:t>
            </a: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Relational Algebra :-</a:t>
            </a: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SQL QUERY :-	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SELECT * FROM "DMS"."Product" as mi where selling_price&gt; (SELECT AVG(selling_price) 	FROM "DMS"."Product" WHERE category_id = mi.category_id); )</a:t>
            </a: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Using Join:-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SELECT mi.product_id,mi.product_name,mi.category_id, 	mi.cost_price,mi.selling_price,mi.product_quantity FROM "DMS"."Product" 	as mi JOIN (SELECT category_id,avg(selling_price) as avgsell from 	"DMS"."Product" GROUP BY (category_id)) as r1 ON 	(mi.category_id=r1.category_id)  where mi.selling_price&gt;r1.avgsell</a:t>
            </a: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OUTPUT:-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Query3.jpg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A3.JPG"/>
          <p:cNvPicPr>
            <a:picLocks noChangeAspect="1"/>
          </p:cNvPicPr>
          <p:nvPr/>
        </p:nvPicPr>
        <p:blipFill>
          <a:blip r:embed="rId3"/>
          <a:srcRect l="9271"/>
          <a:stretch>
            <a:fillRect/>
          </a:stretch>
        </p:blipFill>
        <p:spPr>
          <a:xfrm>
            <a:off x="1142976" y="1500174"/>
            <a:ext cx="8001024" cy="137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4. Details of top 3 branches that have purchased maximum 	      	    products.</a:t>
            </a: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Relational Algebra :-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457200" indent="-4572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SQL QUERY:-</a:t>
            </a:r>
          </a:p>
          <a:p>
            <a:pPr marL="457200" indent="-457200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select count(oi.product_id) as No_of_products , b.branch_id, b.branch_name ,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(b.street || ',' || b.area || ',' || b.city) as address,b.contact from "DMS"."Branch" 	AS b JOIN "DMS"."ProductOrder" as po ON b.branch_id = po.branch_id 	JOIN "DMS"."OrderItem" as oi ON oi.order_id = po.order_id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group by b.branch_id </a:t>
            </a: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order by No_of_products desc LIMIT 3; 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OUTPUT:-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Query4.jpg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A4.JPG"/>
          <p:cNvPicPr>
            <a:picLocks noChangeAspect="1"/>
          </p:cNvPicPr>
          <p:nvPr/>
        </p:nvPicPr>
        <p:blipFill>
          <a:blip r:embed="rId3"/>
          <a:srcRect l="9271"/>
          <a:stretch>
            <a:fillRect/>
          </a:stretch>
        </p:blipFill>
        <p:spPr>
          <a:xfrm>
            <a:off x="1214414" y="1571612"/>
            <a:ext cx="8143900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286</TotalTime>
  <Words>276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KD Shah</dc:creator>
  <cp:lastModifiedBy>krina shah</cp:lastModifiedBy>
  <cp:revision>63</cp:revision>
  <dcterms:created xsi:type="dcterms:W3CDTF">2019-11-09T04:34:59Z</dcterms:created>
  <dcterms:modified xsi:type="dcterms:W3CDTF">2019-11-12T19:33:10Z</dcterms:modified>
</cp:coreProperties>
</file>