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7" r:id="rId10"/>
    <p:sldId id="263" r:id="rId11"/>
    <p:sldId id="264" r:id="rId12"/>
    <p:sldId id="269" r:id="rId13"/>
    <p:sldId id="265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0"/>
            <a:ext cx="8229600" cy="2644048"/>
          </a:xfrm>
        </p:spPr>
        <p:txBody>
          <a:bodyPr>
            <a:noAutofit/>
          </a:bodyPr>
          <a:lstStyle/>
          <a:p>
            <a:r>
              <a:rPr sz="5400" b="1" dirty="0"/>
              <a:t>Tesla Stock Price Forecasting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LSTM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Deep learning approach</a:t>
            </a:r>
          </a:p>
          <a:p>
            <a:r>
              <a:t>- Normalized data</a:t>
            </a:r>
          </a:p>
          <a:p>
            <a:r>
              <a:t>- Sequence format (60 days)</a:t>
            </a:r>
          </a:p>
          <a:p>
            <a:r>
              <a:t>Model: 2 LSTM layers + Dense</a:t>
            </a:r>
          </a:p>
          <a:p>
            <a:r>
              <a:t>Plotted Actual vs Predicted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Evaluation Metric: RMSE (Root Mean Squared Error)</a:t>
            </a:r>
          </a:p>
          <a:p>
            <a:r>
              <a:t>Comparison: ARIMA vs Prophet vs LSTM</a:t>
            </a:r>
          </a:p>
          <a:p>
            <a:r>
              <a:t>Visual: Bar Chart of RMSE</a:t>
            </a:r>
          </a:p>
          <a:p>
            <a:r>
              <a:t>Best model highlighted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F42681-5D1D-A613-7A08-46DAFEEF76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5074" y="627961"/>
            <a:ext cx="6367749" cy="5199962"/>
          </a:xfrm>
        </p:spPr>
      </p:pic>
    </p:spTree>
    <p:extLst>
      <p:ext uri="{BB962C8B-B14F-4D97-AF65-F5344CB8AC3E}">
        <p14:creationId xmlns:p14="http://schemas.microsoft.com/office/powerpoint/2010/main" val="3656471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Final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All models were implemented and compared</a:t>
            </a:r>
          </a:p>
          <a:p>
            <a:r>
              <a:rPr dirty="0"/>
              <a:t>Best-performing model identified</a:t>
            </a:r>
          </a:p>
          <a:p>
            <a:r>
              <a:rPr dirty="0"/>
              <a:t>Key Learnings:</a:t>
            </a:r>
          </a:p>
          <a:p>
            <a:r>
              <a:rPr dirty="0"/>
              <a:t>- ML vs DL models</a:t>
            </a:r>
          </a:p>
          <a:p>
            <a:r>
              <a:rPr dirty="0"/>
              <a:t>- Importance of preprocessing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EEDE9-1709-8B72-8D18-D45783EE0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522863"/>
            <a:ext cx="8229600" cy="12449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7200" dirty="0"/>
              <a:t>        THANK YOU!!</a:t>
            </a:r>
          </a:p>
        </p:txBody>
      </p:sp>
    </p:spTree>
    <p:extLst>
      <p:ext uri="{BB962C8B-B14F-4D97-AF65-F5344CB8AC3E}">
        <p14:creationId xmlns:p14="http://schemas.microsoft.com/office/powerpoint/2010/main" val="417674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Goal: Forecast Tesla stock prices using historical data.</a:t>
            </a:r>
          </a:p>
          <a:p>
            <a:r>
              <a:rPr dirty="0"/>
              <a:t>Approach:</a:t>
            </a:r>
          </a:p>
          <a:p>
            <a:r>
              <a:rPr dirty="0"/>
              <a:t>- ARIMA </a:t>
            </a:r>
            <a:endParaRPr lang="en-IN" dirty="0"/>
          </a:p>
          <a:p>
            <a:r>
              <a:rPr dirty="0"/>
              <a:t>- Prophet </a:t>
            </a:r>
            <a:endParaRPr lang="en-IN" dirty="0"/>
          </a:p>
          <a:p>
            <a:r>
              <a:rPr dirty="0"/>
              <a:t>- LSTM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8166"/>
            <a:ext cx="8229600" cy="4525963"/>
          </a:xfrm>
        </p:spPr>
        <p:txBody>
          <a:bodyPr>
            <a:normAutofit/>
          </a:bodyPr>
          <a:lstStyle/>
          <a:p>
            <a:r>
              <a:rPr dirty="0"/>
              <a:t>Source: Tesla stock price dataset</a:t>
            </a:r>
            <a:r>
              <a:rPr lang="en-IN" dirty="0"/>
              <a:t>(2010-2017)</a:t>
            </a:r>
            <a:endParaRPr dirty="0"/>
          </a:p>
          <a:p>
            <a:r>
              <a:rPr dirty="0"/>
              <a:t>Columns: Date, Open, Close, High, Low, Volume</a:t>
            </a:r>
          </a:p>
          <a:p>
            <a:r>
              <a:rPr dirty="0"/>
              <a:t>Preprocessing:</a:t>
            </a:r>
          </a:p>
          <a:p>
            <a:r>
              <a:rPr dirty="0"/>
              <a:t>- Converted date column</a:t>
            </a:r>
          </a:p>
          <a:p>
            <a:r>
              <a:rPr dirty="0"/>
              <a:t>- Removed missing values</a:t>
            </a:r>
          </a:p>
          <a:p>
            <a:r>
              <a:rPr dirty="0"/>
              <a:t>- Set Date as index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1008"/>
            <a:ext cx="8229600" cy="5111826"/>
          </a:xfrm>
        </p:spPr>
        <p:txBody>
          <a:bodyPr/>
          <a:lstStyle/>
          <a:p>
            <a:r>
              <a:rPr dirty="0"/>
              <a:t>Observed trends, fluctuations, and stock growth.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965B29-2293-A84E-B61D-33CE521CC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957" y="2996588"/>
            <a:ext cx="4656860" cy="29965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7DB8E9-4399-8FFC-2A0B-FEB1CF245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18" y="2996588"/>
            <a:ext cx="4043193" cy="29965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Time Series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Used seasonal_decompose to split:</a:t>
            </a:r>
          </a:p>
          <a:p>
            <a:r>
              <a:t>- Trend</a:t>
            </a:r>
          </a:p>
          <a:p>
            <a:r>
              <a:t>- Seasonality</a:t>
            </a:r>
          </a:p>
          <a:p>
            <a:r>
              <a:t>- Residuals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ARIMA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ARIMA stands for autoregressive integrated moving average model and is specified by three order parameters:</a:t>
            </a:r>
            <a:r>
              <a:rPr lang="en-IN" i="1" dirty="0"/>
              <a:t>(p, d, q).</a:t>
            </a:r>
            <a:endParaRPr lang="en-IN" dirty="0"/>
          </a:p>
          <a:p>
            <a:r>
              <a:rPr b="1" dirty="0"/>
              <a:t>Steps:</a:t>
            </a:r>
          </a:p>
          <a:p>
            <a:r>
              <a:rPr dirty="0"/>
              <a:t>- Checked stationarity using ADF test</a:t>
            </a:r>
          </a:p>
          <a:p>
            <a:r>
              <a:rPr dirty="0"/>
              <a:t>- Fitted ARIMA(5,1,0)</a:t>
            </a:r>
          </a:p>
          <a:p>
            <a:r>
              <a:rPr dirty="0"/>
              <a:t>Forecast: Next 30 days</a:t>
            </a:r>
          </a:p>
          <a:p>
            <a:r>
              <a:rPr dirty="0"/>
              <a:t>Plotted Actual vs Predicted prices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41C1EA-E9DF-A103-5E96-EF55B6CBAF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969485"/>
            <a:ext cx="8229600" cy="47262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5218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Prophet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dirty="0"/>
          </a:p>
          <a:p>
            <a:r>
              <a:rPr dirty="0"/>
              <a:t>- Handled seasonality automatically</a:t>
            </a:r>
          </a:p>
          <a:p>
            <a:r>
              <a:rPr dirty="0"/>
              <a:t>- Data: Date (ds), Close (y)</a:t>
            </a:r>
          </a:p>
          <a:p>
            <a:r>
              <a:rPr dirty="0"/>
              <a:t>Forecasted 30 days with confidence intervals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57F220-9968-28A7-AD29-9EA681A2F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035587"/>
            <a:ext cx="8229600" cy="4869454"/>
          </a:xfrm>
        </p:spPr>
      </p:pic>
    </p:spTree>
    <p:extLst>
      <p:ext uri="{BB962C8B-B14F-4D97-AF65-F5344CB8AC3E}">
        <p14:creationId xmlns:p14="http://schemas.microsoft.com/office/powerpoint/2010/main" val="3887843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242</Words>
  <Application>Microsoft Office PowerPoint</Application>
  <PresentationFormat>On-screen Show (4:3)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Tesla Stock Price Forecasting</vt:lpstr>
      <vt:lpstr>Project Overview</vt:lpstr>
      <vt:lpstr>Dataset Description</vt:lpstr>
      <vt:lpstr>Data Visualization</vt:lpstr>
      <vt:lpstr>Time Series Decomposition</vt:lpstr>
      <vt:lpstr>ARIMA Model</vt:lpstr>
      <vt:lpstr>PowerPoint Presentation</vt:lpstr>
      <vt:lpstr>Prophet Model</vt:lpstr>
      <vt:lpstr>PowerPoint Presentation</vt:lpstr>
      <vt:lpstr>LSTM Model</vt:lpstr>
      <vt:lpstr>Model Evaluation</vt:lpstr>
      <vt:lpstr>PowerPoint Presentation</vt:lpstr>
      <vt:lpstr>Final 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krina parmar</cp:lastModifiedBy>
  <cp:revision>2</cp:revision>
  <dcterms:created xsi:type="dcterms:W3CDTF">2013-01-27T09:14:16Z</dcterms:created>
  <dcterms:modified xsi:type="dcterms:W3CDTF">2025-07-17T10:41:39Z</dcterms:modified>
  <cp:category/>
</cp:coreProperties>
</file>