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Чек-лист по сбору в поездку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6021288"/>
            <a:ext cx="5436096" cy="1270992"/>
          </a:xfrm>
        </p:spPr>
        <p:txBody>
          <a:bodyPr/>
          <a:lstStyle/>
          <a:p>
            <a:r>
              <a:rPr lang="ru-RU" dirty="0" smtClean="0"/>
              <a:t>Подготовил: Дилянов Илья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Чек-лист по сбору в поездку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Чек-лист по сбору в поездку</dc:title>
  <dc:creator>Ilya</dc:creator>
  <cp:lastModifiedBy>Ilya</cp:lastModifiedBy>
  <cp:revision>3</cp:revision>
  <dcterms:created xsi:type="dcterms:W3CDTF">2021-11-08T16:34:57Z</dcterms:created>
  <dcterms:modified xsi:type="dcterms:W3CDTF">2021-11-08T16:59:11Z</dcterms:modified>
</cp:coreProperties>
</file>