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59" r:id="rId15"/>
    <p:sldId id="260" r:id="rId1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56" d="100"/>
          <a:sy n="56" d="100"/>
        </p:scale>
        <p:origin x="126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/>
            <a:t>HTML</a:t>
          </a:r>
          <a:endParaRPr lang="es-ES" noProof="0" dirty="0"/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/>
            <a:t>SASS</a:t>
          </a:r>
          <a:endParaRPr lang="es-ES" noProof="0" dirty="0"/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/>
            <a:t>VS CODE</a:t>
          </a:r>
          <a:endParaRPr lang="es-ES" noProof="0" dirty="0"/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/>
      <dgm:extLst/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 custLinFactX="27151" custLinFactNeighborX="100000" custLinFactNeighborY="42251">
        <dgm:presLayoutVars>
          <dgm:chMax val="1"/>
          <dgm:chPref val="1"/>
        </dgm:presLayoutVars>
      </dgm:prSet>
      <dgm:spPr/>
      <dgm:t>
        <a:bodyPr/>
        <a:lstStyle/>
        <a:p>
          <a:endParaRPr lang="es-CO"/>
        </a:p>
      </dgm:t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/>
      <dgm:extLst/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 custLinFactX="17796" custLinFactNeighborX="100000" custLinFactNeighborY="31309">
        <dgm:presLayoutVars>
          <dgm:chMax val="1"/>
          <dgm:chPref val="1"/>
        </dgm:presLayoutVars>
      </dgm:prSet>
      <dgm:spPr/>
      <dgm:t>
        <a:bodyPr/>
        <a:lstStyle/>
        <a:p>
          <a:endParaRPr lang="es-CO"/>
        </a:p>
      </dgm:t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/>
      <dgm:extLst/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 custLinFactX="-100000" custLinFactNeighborX="-131184" custLinFactNeighborY="34273">
        <dgm:presLayoutVars>
          <dgm:chMax val="1"/>
          <dgm:chPref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4152682" y="3050477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noProof="0" dirty="0" smtClean="0"/>
            <a:t>HTML</a:t>
          </a:r>
          <a:endParaRPr lang="es-ES" sz="3600" kern="1200" noProof="0" dirty="0"/>
        </a:p>
      </dsp:txBody>
      <dsp:txXfrm>
        <a:off x="4152682" y="3050477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7638013" y="2971694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noProof="0" dirty="0" smtClean="0"/>
            <a:t>SASS</a:t>
          </a:r>
          <a:endParaRPr lang="es-ES" sz="3600" kern="1200" noProof="0" dirty="0"/>
        </a:p>
      </dsp:txBody>
      <dsp:txXfrm>
        <a:off x="7638013" y="2971694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177802" y="2993035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noProof="0" dirty="0" smtClean="0"/>
            <a:t>VS CODE</a:t>
          </a:r>
          <a:endParaRPr lang="es-ES" sz="3600" kern="1200" noProof="0" dirty="0"/>
        </a:p>
      </dsp:txBody>
      <dsp:txXfrm>
        <a:off x="177802" y="2993035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06/01/2021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06/01/2021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11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694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941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3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06/01/2021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06/01/2021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06/01/2021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06/01/2021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06/01/2021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06/01/2021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06/01/2021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06/01/2021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06/01/2021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06/01/2021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06/01/2021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06/01/2021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mp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tmp"/><Relationship Id="rId4" Type="http://schemas.openxmlformats.org/officeDocument/2006/relationships/diagramLayout" Target="../diagrams/layout1.xml"/><Relationship Id="rId9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xmlns="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xmlns="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xmlns="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xmlns="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xmlns="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xmlns="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500" dirty="0" smtClean="0">
                <a:solidFill>
                  <a:schemeClr val="bg1"/>
                </a:solidFill>
              </a:rPr>
              <a:t>Acamica-proyecto del </a:t>
            </a:r>
            <a:r>
              <a:rPr lang="es-ES" sz="4500" dirty="0" smtClean="0">
                <a:solidFill>
                  <a:schemeClr val="bg1"/>
                </a:solidFill>
              </a:rPr>
              <a:t>sprint 1</a:t>
            </a:r>
            <a:endParaRPr lang="es-ES" sz="45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>
                <a:solidFill>
                  <a:srgbClr val="7CEBFF"/>
                </a:solidFill>
              </a:rPr>
              <a:t>Kimberly Johana rincón valencia</a:t>
            </a:r>
            <a:endParaRPr lang="es-E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cap="none" dirty="0" smtClean="0"/>
              <a:t>footer</a:t>
            </a:r>
            <a:endParaRPr lang="es-CO" sz="3600" cap="none" dirty="0"/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393" y="2898042"/>
            <a:ext cx="4076761" cy="1449894"/>
          </a:xfrm>
          <a:prstGeom prst="rect">
            <a:avLst/>
          </a:prstGeom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26"/>
          <a:stretch/>
        </p:blipFill>
        <p:spPr>
          <a:xfrm>
            <a:off x="1293324" y="5527988"/>
            <a:ext cx="9553170" cy="484693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1319416" y="5341721"/>
            <a:ext cx="9704184" cy="92361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3539067" y="2675467"/>
            <a:ext cx="4370087" cy="154093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368" y="1984900"/>
            <a:ext cx="1609483" cy="64623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086" y="4438975"/>
            <a:ext cx="1914310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8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xmlns="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8" name="Marcador de posición de contenido 4" descr="Números digitales">
            <a:extLst>
              <a:ext uri="{FF2B5EF4-FFF2-40B4-BE49-F238E27FC236}">
                <a16:creationId xmlns:a16="http://schemas.microsoft.com/office/drawing/2014/main" xmlns="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38068" y="457200"/>
            <a:ext cx="7507082" cy="94997"/>
            <a:chOff x="438068" y="457200"/>
            <a:chExt cx="7507082" cy="94997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xmlns="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xmlns="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7" y="726368"/>
            <a:ext cx="11700933" cy="57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xmlns="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s-ES" cap="none" dirty="0" smtClean="0">
                <a:solidFill>
                  <a:schemeClr val="bg2"/>
                </a:solidFill>
              </a:rPr>
              <a:t>krincon</a:t>
            </a:r>
            <a:r>
              <a:rPr lang="es-ES" dirty="0" smtClean="0">
                <a:solidFill>
                  <a:schemeClr val="bg2"/>
                </a:solidFill>
              </a:rPr>
              <a:t>36</a:t>
            </a:r>
            <a:r>
              <a:rPr lang="es-ES" dirty="0" smtClean="0">
                <a:solidFill>
                  <a:schemeClr val="bg2"/>
                </a:solidFill>
              </a:rPr>
              <a:t>@</a:t>
            </a:r>
            <a:r>
              <a:rPr lang="es-ES" cap="none" dirty="0" smtClean="0">
                <a:solidFill>
                  <a:schemeClr val="bg2"/>
                </a:solidFill>
              </a:rPr>
              <a:t>uan.edu.co</a:t>
            </a: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ángulo 21">
            <a:extLst>
              <a:ext uri="{FF2B5EF4-FFF2-40B4-BE49-F238E27FC236}">
                <a16:creationId xmlns:a16="http://schemas.microsoft.com/office/drawing/2014/main" xmlns="" id="{BFDA9692-ECDC-4B59-86B2-8C90FDE1A0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xmlns="" id="{12C05506-42A1-49C0-9D87-081CCD9023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>
                <a:solidFill>
                  <a:srgbClr val="FFFEFF"/>
                </a:solidFill>
              </a:rPr>
              <a:t>recursos</a:t>
            </a:r>
            <a:endParaRPr lang="es-ES" dirty="0">
              <a:solidFill>
                <a:srgbClr val="FFFEFF"/>
              </a:solidFill>
            </a:endParaRPr>
          </a:p>
        </p:txBody>
      </p:sp>
      <p:graphicFrame>
        <p:nvGraphicFramePr>
          <p:cNvPr id="4" name="Marcador de posición de contenido 3" descr="Gráfico de SmartArt, icono">
            <a:extLst>
              <a:ext uri="{FF2B5EF4-FFF2-40B4-BE49-F238E27FC236}">
                <a16:creationId xmlns:a16="http://schemas.microsoft.com/office/drawing/2014/main" xmlns="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574457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47" y="1399461"/>
            <a:ext cx="2331053" cy="2281621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031" y="1415733"/>
            <a:ext cx="2194702" cy="2281621"/>
          </a:xfrm>
          <a:prstGeom prst="rect">
            <a:avLst/>
          </a:prstGeom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992" y="1399461"/>
            <a:ext cx="2312875" cy="22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617489"/>
            <a:ext cx="11029616" cy="1013800"/>
          </a:xfrm>
        </p:spPr>
        <p:txBody>
          <a:bodyPr/>
          <a:lstStyle/>
          <a:p>
            <a:r>
              <a:rPr lang="es-MX" dirty="0" smtClean="0"/>
              <a:t>RECURSOS</a:t>
            </a:r>
            <a:endParaRPr lang="es-CO" dirty="0"/>
          </a:p>
        </p:txBody>
      </p:sp>
      <p:pic>
        <p:nvPicPr>
          <p:cNvPr id="4" name="Marcador de contenido 3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065" y="2309072"/>
            <a:ext cx="3897668" cy="1934526"/>
          </a:xfrm>
          <a:ln w="57150"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25" y="2446616"/>
            <a:ext cx="3900147" cy="1659437"/>
          </a:xfrm>
          <a:prstGeom prst="rect">
            <a:avLst/>
          </a:prstGeom>
          <a:ln w="76200">
            <a:solidFill>
              <a:schemeClr val="accent2"/>
            </a:solidFill>
          </a:ln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050" y="4646293"/>
            <a:ext cx="3581900" cy="1724266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1793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partes - </a:t>
            </a:r>
            <a:r>
              <a:rPr lang="es-ES" sz="3600" cap="none" dirty="0" smtClean="0"/>
              <a:t>header</a:t>
            </a:r>
            <a:endParaRPr lang="es-ES" dirty="0"/>
          </a:p>
        </p:txBody>
      </p:sp>
      <p:pic>
        <p:nvPicPr>
          <p:cNvPr id="10" name="Imagen 9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335" y="2822760"/>
            <a:ext cx="3505200" cy="615333"/>
          </a:xfrm>
          <a:prstGeom prst="rect">
            <a:avLst/>
          </a:prstGeom>
        </p:spPr>
      </p:pic>
      <p:pic>
        <p:nvPicPr>
          <p:cNvPr id="13" name="Imagen 12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85" y="5526327"/>
            <a:ext cx="11674032" cy="808069"/>
          </a:xfrm>
          <a:prstGeom prst="rect">
            <a:avLst/>
          </a:prstGeom>
        </p:spPr>
      </p:pic>
      <p:pic>
        <p:nvPicPr>
          <p:cNvPr id="16" name="Imagen 15" descr="Recorte de pantal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832" y="2254689"/>
            <a:ext cx="2609434" cy="2075340"/>
          </a:xfrm>
          <a:prstGeom prst="rect">
            <a:avLst/>
          </a:prstGeom>
        </p:spPr>
      </p:pic>
      <p:sp>
        <p:nvSpPr>
          <p:cNvPr id="17" name="Rectángulo redondeado 16"/>
          <p:cNvSpPr/>
          <p:nvPr/>
        </p:nvSpPr>
        <p:spPr>
          <a:xfrm>
            <a:off x="3606800" y="2048933"/>
            <a:ext cx="7874000" cy="250613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redondeado 18"/>
          <p:cNvSpPr/>
          <p:nvPr/>
        </p:nvSpPr>
        <p:spPr>
          <a:xfrm>
            <a:off x="258985" y="5283200"/>
            <a:ext cx="11674032" cy="12192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/>
          <p:cNvSpPr txBox="1"/>
          <p:nvPr/>
        </p:nvSpPr>
        <p:spPr>
          <a:xfrm>
            <a:off x="258985" y="2470779"/>
            <a:ext cx="1467740" cy="46166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MOBILE</a:t>
            </a:r>
            <a:endParaRPr lang="es-CO" sz="24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66047" y="4127269"/>
            <a:ext cx="1789474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DESKTOP</a:t>
            </a:r>
            <a:endParaRPr lang="es-CO" sz="2400" b="1" dirty="0"/>
          </a:p>
        </p:txBody>
      </p:sp>
      <p:cxnSp>
        <p:nvCxnSpPr>
          <p:cNvPr id="23" name="Conector angular 22"/>
          <p:cNvCxnSpPr>
            <a:stCxn id="20" idx="3"/>
          </p:cNvCxnSpPr>
          <p:nvPr/>
        </p:nvCxnSpPr>
        <p:spPr>
          <a:xfrm>
            <a:off x="1726725" y="2701612"/>
            <a:ext cx="1880075" cy="42881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21" idx="3"/>
          </p:cNvCxnSpPr>
          <p:nvPr/>
        </p:nvCxnSpPr>
        <p:spPr>
          <a:xfrm flipV="1">
            <a:off x="2055521" y="4358101"/>
            <a:ext cx="611241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666762" y="4358101"/>
            <a:ext cx="0" cy="61450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2666762" y="4972605"/>
            <a:ext cx="94003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3606800" y="4972605"/>
            <a:ext cx="0" cy="3105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cap="none" dirty="0" smtClean="0"/>
              <a:t>seccionInicio</a:t>
            </a:r>
            <a:endParaRPr lang="es-CO" sz="3600" cap="none" dirty="0"/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"/>
          <a:stretch/>
        </p:blipFill>
        <p:spPr>
          <a:xfrm>
            <a:off x="1117600" y="3729434"/>
            <a:ext cx="3148830" cy="2688300"/>
          </a:xfrm>
          <a:prstGeom prst="rect">
            <a:avLst/>
          </a:prstGeom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38" t="-8808" r="18037" b="-3398"/>
          <a:stretch/>
        </p:blipFill>
        <p:spPr>
          <a:xfrm>
            <a:off x="4266430" y="3887093"/>
            <a:ext cx="7807037" cy="2372982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846667" y="3556000"/>
            <a:ext cx="3606800" cy="286173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redondeado 7"/>
          <p:cNvSpPr/>
          <p:nvPr/>
        </p:nvSpPr>
        <p:spPr>
          <a:xfrm>
            <a:off x="4741333" y="3887093"/>
            <a:ext cx="6869476" cy="264917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517" y="1990763"/>
            <a:ext cx="1609483" cy="64623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512" y="2049083"/>
            <a:ext cx="1914310" cy="646232"/>
          </a:xfrm>
          <a:prstGeom prst="rect">
            <a:avLst/>
          </a:prstGeom>
        </p:spPr>
      </p:pic>
      <p:cxnSp>
        <p:nvCxnSpPr>
          <p:cNvPr id="16" name="Conector recto de flecha 15"/>
          <p:cNvCxnSpPr/>
          <p:nvPr/>
        </p:nvCxnSpPr>
        <p:spPr>
          <a:xfrm>
            <a:off x="2370258" y="2506133"/>
            <a:ext cx="0" cy="10498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7704667" y="2506133"/>
            <a:ext cx="0" cy="13809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6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cap="none" dirty="0" smtClean="0"/>
              <a:t>podcast</a:t>
            </a:r>
            <a:endParaRPr lang="es-CO" sz="3600" cap="none" dirty="0"/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" t="1418" r="2762"/>
          <a:stretch/>
        </p:blipFill>
        <p:spPr>
          <a:xfrm>
            <a:off x="8077200" y="2496814"/>
            <a:ext cx="3313476" cy="3625048"/>
          </a:xfrm>
          <a:prstGeom prst="rect">
            <a:avLst/>
          </a:prstGeom>
        </p:spPr>
      </p:pic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393" y="2099732"/>
            <a:ext cx="1179874" cy="441921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171130" y="1930204"/>
            <a:ext cx="1676400" cy="475826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7840133" y="2336800"/>
            <a:ext cx="3770676" cy="418214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242" y="2934877"/>
            <a:ext cx="1609483" cy="64623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101" y="4620035"/>
            <a:ext cx="1914310" cy="646232"/>
          </a:xfrm>
          <a:prstGeom prst="rect">
            <a:avLst/>
          </a:prstGeom>
        </p:spPr>
      </p:pic>
      <p:cxnSp>
        <p:nvCxnSpPr>
          <p:cNvPr id="13" name="Conector angular 12"/>
          <p:cNvCxnSpPr/>
          <p:nvPr/>
        </p:nvCxnSpPr>
        <p:spPr>
          <a:xfrm>
            <a:off x="6691411" y="4910667"/>
            <a:ext cx="1148722" cy="71120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10" idx="1"/>
          </p:cNvCxnSpPr>
          <p:nvPr/>
        </p:nvCxnSpPr>
        <p:spPr>
          <a:xfrm rot="10800000" flipV="1">
            <a:off x="2861734" y="3257993"/>
            <a:ext cx="1041509" cy="68747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02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cap="none" dirty="0" smtClean="0"/>
              <a:t>invitadosEstelates</a:t>
            </a:r>
            <a:endParaRPr lang="es-CO" sz="3600" cap="none" dirty="0"/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39" y="1947333"/>
            <a:ext cx="1116594" cy="4741333"/>
          </a:xfrm>
          <a:prstGeom prst="rect">
            <a:avLst/>
          </a:prstGeom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992120"/>
            <a:ext cx="4295609" cy="2672823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581192" y="1947333"/>
            <a:ext cx="1806407" cy="48260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redondeado 7"/>
          <p:cNvSpPr/>
          <p:nvPr/>
        </p:nvSpPr>
        <p:spPr>
          <a:xfrm>
            <a:off x="6722533" y="2992119"/>
            <a:ext cx="5181600" cy="293454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735" y="3073087"/>
            <a:ext cx="1609483" cy="64623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735" y="4227456"/>
            <a:ext cx="1914310" cy="646232"/>
          </a:xfrm>
          <a:prstGeom prst="rect">
            <a:avLst/>
          </a:prstGeom>
        </p:spPr>
      </p:pic>
      <p:cxnSp>
        <p:nvCxnSpPr>
          <p:cNvPr id="12" name="Conector angular 11"/>
          <p:cNvCxnSpPr/>
          <p:nvPr/>
        </p:nvCxnSpPr>
        <p:spPr>
          <a:xfrm>
            <a:off x="2387599" y="2302933"/>
            <a:ext cx="1167136" cy="1093270"/>
          </a:xfrm>
          <a:prstGeom prst="bentConnector3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10" idx="3"/>
          </p:cNvCxnSpPr>
          <p:nvPr/>
        </p:nvCxnSpPr>
        <p:spPr>
          <a:xfrm>
            <a:off x="5469045" y="4550572"/>
            <a:ext cx="1253488" cy="597161"/>
          </a:xfrm>
          <a:prstGeom prst="bentConnector3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65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cap="none" dirty="0" smtClean="0"/>
              <a:t>temas</a:t>
            </a:r>
            <a:endParaRPr lang="es-CO" sz="3600" cap="none" dirty="0"/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44" y="2056705"/>
            <a:ext cx="1375356" cy="4334983"/>
          </a:xfrm>
          <a:prstGeom prst="rect">
            <a:avLst/>
          </a:prstGeom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358" y="3516037"/>
            <a:ext cx="5360996" cy="1547030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1063044" y="2056705"/>
            <a:ext cx="1527756" cy="433498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redondeado 7"/>
          <p:cNvSpPr/>
          <p:nvPr/>
        </p:nvSpPr>
        <p:spPr>
          <a:xfrm>
            <a:off x="7128933" y="3268133"/>
            <a:ext cx="4481876" cy="23368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125" y="2869805"/>
            <a:ext cx="1609483" cy="64623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181" y="4224196"/>
            <a:ext cx="1914310" cy="646232"/>
          </a:xfrm>
          <a:prstGeom prst="rect">
            <a:avLst/>
          </a:prstGeom>
        </p:spPr>
      </p:pic>
      <p:cxnSp>
        <p:nvCxnSpPr>
          <p:cNvPr id="12" name="Conector angular 11"/>
          <p:cNvCxnSpPr/>
          <p:nvPr/>
        </p:nvCxnSpPr>
        <p:spPr>
          <a:xfrm>
            <a:off x="5905491" y="4436533"/>
            <a:ext cx="1223442" cy="62653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9" idx="1"/>
          </p:cNvCxnSpPr>
          <p:nvPr/>
        </p:nvCxnSpPr>
        <p:spPr>
          <a:xfrm rot="10800000" flipV="1">
            <a:off x="2590801" y="3192921"/>
            <a:ext cx="1464325" cy="838636"/>
          </a:xfrm>
          <a:prstGeom prst="bentConnector3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5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cap="none" dirty="0" smtClean="0"/>
              <a:t>novedades</a:t>
            </a:r>
            <a:endParaRPr lang="es-CO" sz="3600" cap="none" dirty="0"/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59" y="3339839"/>
            <a:ext cx="2767620" cy="3096274"/>
          </a:xfrm>
          <a:prstGeom prst="rect">
            <a:avLst/>
          </a:prstGeom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922" y="4125456"/>
            <a:ext cx="5772956" cy="202910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391" y="2275491"/>
            <a:ext cx="1609483" cy="64623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7245" y="2275491"/>
            <a:ext cx="1914310" cy="646232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1671398" y="3169243"/>
            <a:ext cx="2991741" cy="343746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redondeado 9"/>
          <p:cNvSpPr/>
          <p:nvPr/>
        </p:nvSpPr>
        <p:spPr>
          <a:xfrm>
            <a:off x="5520267" y="3708400"/>
            <a:ext cx="6090542" cy="272771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3014132" y="2777067"/>
            <a:ext cx="0" cy="3921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10" idx="0"/>
          </p:cNvCxnSpPr>
          <p:nvPr/>
        </p:nvCxnSpPr>
        <p:spPr>
          <a:xfrm>
            <a:off x="8534400" y="2777067"/>
            <a:ext cx="31138" cy="9313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06613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Dividendo para tecnología</Template>
  <TotalTime>0</TotalTime>
  <Words>32</Words>
  <Application>Microsoft Office PowerPoint</Application>
  <PresentationFormat>Panorámica</PresentationFormat>
  <Paragraphs>23</Paragraphs>
  <Slides>12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Calibri</vt:lpstr>
      <vt:lpstr>Gill Sans MT</vt:lpstr>
      <vt:lpstr>Wingdings 2</vt:lpstr>
      <vt:lpstr>Dividendo</vt:lpstr>
      <vt:lpstr>Acamica-proyecto del sprint 1</vt:lpstr>
      <vt:lpstr>recursos</vt:lpstr>
      <vt:lpstr>RECURSOS</vt:lpstr>
      <vt:lpstr>partes - header</vt:lpstr>
      <vt:lpstr>seccionInicio</vt:lpstr>
      <vt:lpstr>podcast</vt:lpstr>
      <vt:lpstr>invitadosEstelates</vt:lpstr>
      <vt:lpstr>temas</vt:lpstr>
      <vt:lpstr>novedades</vt:lpstr>
      <vt:lpstr>footer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2021-01-07T05:33:24Z</dcterms:created>
  <dcterms:modified xsi:type="dcterms:W3CDTF">2021-01-07T08:10:25Z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