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FE5"/>
    <a:srgbClr val="8DCFD8"/>
    <a:srgbClr val="31828E"/>
    <a:srgbClr val="20575F"/>
    <a:srgbClr val="112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5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8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59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163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29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4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28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355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83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9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89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8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75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80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C070D19-CEA5-4277-916F-A6899745547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C5848-76C2-4811-BCF7-D246DA07C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99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8CC71F-EA68-A737-9763-E8A1F38E0AB9}"/>
              </a:ext>
            </a:extLst>
          </p:cNvPr>
          <p:cNvSpPr/>
          <p:nvPr/>
        </p:nvSpPr>
        <p:spPr>
          <a:xfrm>
            <a:off x="-9426" y="-94267"/>
            <a:ext cx="12192000" cy="55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21CB0-4934-F7C5-B75C-5CC036C21134}"/>
              </a:ext>
            </a:extLst>
          </p:cNvPr>
          <p:cNvSpPr/>
          <p:nvPr/>
        </p:nvSpPr>
        <p:spPr>
          <a:xfrm>
            <a:off x="0" y="6301819"/>
            <a:ext cx="12192000" cy="55618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12D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DA8EB-F1DB-E078-5502-CB9060F2A605}"/>
              </a:ext>
            </a:extLst>
          </p:cNvPr>
          <p:cNvSpPr/>
          <p:nvPr/>
        </p:nvSpPr>
        <p:spPr>
          <a:xfrm>
            <a:off x="0" y="6229819"/>
            <a:ext cx="12192000" cy="72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12D3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00A747-E9FC-388C-9709-01D9AB9E07AC}"/>
              </a:ext>
            </a:extLst>
          </p:cNvPr>
          <p:cNvSpPr txBox="1"/>
          <p:nvPr/>
        </p:nvSpPr>
        <p:spPr>
          <a:xfrm flipH="1">
            <a:off x="-18853" y="1761"/>
            <a:ext cx="323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Campaign Performance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9DF688-62D3-9F35-19E4-19625F1AFF5C}"/>
              </a:ext>
            </a:extLst>
          </p:cNvPr>
          <p:cNvSpPr txBox="1"/>
          <p:nvPr/>
        </p:nvSpPr>
        <p:spPr>
          <a:xfrm>
            <a:off x="9051303" y="6380259"/>
            <a:ext cx="312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Developped</a:t>
            </a:r>
            <a:r>
              <a:rPr lang="fr-FR" dirty="0"/>
              <a:t> by Carine FOTSO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ED8A8B8F-1657-595D-EBE7-EA441A7F8FFB}"/>
              </a:ext>
            </a:extLst>
          </p:cNvPr>
          <p:cNvSpPr/>
          <p:nvPr/>
        </p:nvSpPr>
        <p:spPr>
          <a:xfrm rot="13326028">
            <a:off x="4433140" y="-963785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B3DFE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478547EB-4AB7-066D-B993-ABEE3376186E}"/>
              </a:ext>
            </a:extLst>
          </p:cNvPr>
          <p:cNvSpPr/>
          <p:nvPr/>
        </p:nvSpPr>
        <p:spPr>
          <a:xfrm rot="13326028">
            <a:off x="6038955" y="-964642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8DCFD8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B52F38B1-3F4D-0733-A28F-3A0B5D2D4BF0}"/>
              </a:ext>
            </a:extLst>
          </p:cNvPr>
          <p:cNvSpPr/>
          <p:nvPr/>
        </p:nvSpPr>
        <p:spPr>
          <a:xfrm rot="13326028">
            <a:off x="7644771" y="-963788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3182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5F36302-E275-D20F-560C-65111728F5A1}"/>
              </a:ext>
            </a:extLst>
          </p:cNvPr>
          <p:cNvSpPr/>
          <p:nvPr/>
        </p:nvSpPr>
        <p:spPr>
          <a:xfrm rot="13326028">
            <a:off x="9250587" y="-954360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20575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4B131-0900-DCB8-DEDB-3D39E8E2ECD2}"/>
              </a:ext>
            </a:extLst>
          </p:cNvPr>
          <p:cNvSpPr/>
          <p:nvPr/>
        </p:nvSpPr>
        <p:spPr>
          <a:xfrm>
            <a:off x="-18853" y="395924"/>
            <a:ext cx="12192000" cy="72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12D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CFB3A7-C2DE-67FF-C071-8479076DF960}"/>
              </a:ext>
            </a:extLst>
          </p:cNvPr>
          <p:cNvSpPr txBox="1"/>
          <p:nvPr/>
        </p:nvSpPr>
        <p:spPr>
          <a:xfrm>
            <a:off x="9529779" y="-37879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glow rad="88900">
                    <a:schemeClr val="accent6">
                      <a:lumMod val="75000"/>
                      <a:alpha val="30000"/>
                    </a:schemeClr>
                  </a:glow>
                  <a:reflection blurRad="6350" stA="50000" endA="300" endPos="37000" dist="25400" dir="5400000" sy="-100000" algn="bl" rotWithShape="0"/>
                </a:effectLst>
                <a:latin typeface="Bodoni MT Black" panose="02070A03080606020203" pitchFamily="18" charset="0"/>
              </a:rPr>
              <a:t>MARKET  MINDZ</a:t>
            </a:r>
          </a:p>
        </p:txBody>
      </p:sp>
      <p:pic>
        <p:nvPicPr>
          <p:cNvPr id="23" name="Graphique 22" descr="Éclair avec un remplissage uni">
            <a:extLst>
              <a:ext uri="{FF2B5EF4-FFF2-40B4-BE49-F238E27FC236}">
                <a16:creationId xmlns:a16="http://schemas.microsoft.com/office/drawing/2014/main" id="{0BBFE92F-8D77-54D9-5F74-2248C47D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0300" y="-42055"/>
            <a:ext cx="451756" cy="451756"/>
          </a:xfrm>
          <a:prstGeom prst="rect">
            <a:avLst/>
          </a:prstGeom>
          <a:effectLst>
            <a:glow rad="76200">
              <a:schemeClr val="tx1">
                <a:lumMod val="85000"/>
                <a:alpha val="32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006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8CC71F-EA68-A737-9763-E8A1F38E0AB9}"/>
              </a:ext>
            </a:extLst>
          </p:cNvPr>
          <p:cNvSpPr/>
          <p:nvPr/>
        </p:nvSpPr>
        <p:spPr>
          <a:xfrm>
            <a:off x="-9426" y="-94267"/>
            <a:ext cx="12192000" cy="55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21CB0-4934-F7C5-B75C-5CC036C21134}"/>
              </a:ext>
            </a:extLst>
          </p:cNvPr>
          <p:cNvSpPr/>
          <p:nvPr/>
        </p:nvSpPr>
        <p:spPr>
          <a:xfrm>
            <a:off x="0" y="6301819"/>
            <a:ext cx="12192000" cy="55618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12D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DA8EB-F1DB-E078-5502-CB9060F2A605}"/>
              </a:ext>
            </a:extLst>
          </p:cNvPr>
          <p:cNvSpPr/>
          <p:nvPr/>
        </p:nvSpPr>
        <p:spPr>
          <a:xfrm>
            <a:off x="0" y="6229819"/>
            <a:ext cx="12192000" cy="72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12D3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00A747-E9FC-388C-9709-01D9AB9E07AC}"/>
              </a:ext>
            </a:extLst>
          </p:cNvPr>
          <p:cNvSpPr txBox="1"/>
          <p:nvPr/>
        </p:nvSpPr>
        <p:spPr>
          <a:xfrm flipH="1">
            <a:off x="-18853" y="1761"/>
            <a:ext cx="323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Buyer Composition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9DF688-62D3-9F35-19E4-19625F1AFF5C}"/>
              </a:ext>
            </a:extLst>
          </p:cNvPr>
          <p:cNvSpPr txBox="1"/>
          <p:nvPr/>
        </p:nvSpPr>
        <p:spPr>
          <a:xfrm>
            <a:off x="9051303" y="6380259"/>
            <a:ext cx="312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Developped</a:t>
            </a:r>
            <a:r>
              <a:rPr lang="fr-FR" dirty="0"/>
              <a:t> by Carine FOTSO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ED8A8B8F-1657-595D-EBE7-EA441A7F8FFB}"/>
              </a:ext>
            </a:extLst>
          </p:cNvPr>
          <p:cNvSpPr/>
          <p:nvPr/>
        </p:nvSpPr>
        <p:spPr>
          <a:xfrm rot="13326028">
            <a:off x="4433140" y="-963785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B3DFE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478547EB-4AB7-066D-B993-ABEE3376186E}"/>
              </a:ext>
            </a:extLst>
          </p:cNvPr>
          <p:cNvSpPr/>
          <p:nvPr/>
        </p:nvSpPr>
        <p:spPr>
          <a:xfrm rot="13326028">
            <a:off x="6038955" y="-964642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8DCFD8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B52F38B1-3F4D-0733-A28F-3A0B5D2D4BF0}"/>
              </a:ext>
            </a:extLst>
          </p:cNvPr>
          <p:cNvSpPr/>
          <p:nvPr/>
        </p:nvSpPr>
        <p:spPr>
          <a:xfrm rot="13326028">
            <a:off x="7644771" y="-963788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3182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5F36302-E275-D20F-560C-65111728F5A1}"/>
              </a:ext>
            </a:extLst>
          </p:cNvPr>
          <p:cNvSpPr/>
          <p:nvPr/>
        </p:nvSpPr>
        <p:spPr>
          <a:xfrm rot="13326028">
            <a:off x="9250587" y="-954360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20575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4B131-0900-DCB8-DEDB-3D39E8E2ECD2}"/>
              </a:ext>
            </a:extLst>
          </p:cNvPr>
          <p:cNvSpPr/>
          <p:nvPr/>
        </p:nvSpPr>
        <p:spPr>
          <a:xfrm>
            <a:off x="-18853" y="395924"/>
            <a:ext cx="12192000" cy="72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12D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CFB3A7-C2DE-67FF-C071-8479076DF960}"/>
              </a:ext>
            </a:extLst>
          </p:cNvPr>
          <p:cNvSpPr txBox="1"/>
          <p:nvPr/>
        </p:nvSpPr>
        <p:spPr>
          <a:xfrm>
            <a:off x="9529779" y="-37879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glow rad="88900">
                    <a:schemeClr val="accent6">
                      <a:lumMod val="75000"/>
                      <a:alpha val="30000"/>
                    </a:schemeClr>
                  </a:glow>
                  <a:reflection blurRad="6350" stA="50000" endA="300" endPos="37000" dist="25400" dir="5400000" sy="-100000" algn="bl" rotWithShape="0"/>
                </a:effectLst>
                <a:latin typeface="Bodoni MT Black" panose="02070A03080606020203" pitchFamily="18" charset="0"/>
              </a:rPr>
              <a:t>MARKET  MINDZ</a:t>
            </a:r>
          </a:p>
        </p:txBody>
      </p:sp>
      <p:pic>
        <p:nvPicPr>
          <p:cNvPr id="23" name="Graphique 22" descr="Éclair avec un remplissage uni">
            <a:extLst>
              <a:ext uri="{FF2B5EF4-FFF2-40B4-BE49-F238E27FC236}">
                <a16:creationId xmlns:a16="http://schemas.microsoft.com/office/drawing/2014/main" id="{0BBFE92F-8D77-54D9-5F74-2248C47D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0300" y="-42055"/>
            <a:ext cx="451756" cy="451756"/>
          </a:xfrm>
          <a:prstGeom prst="rect">
            <a:avLst/>
          </a:prstGeom>
          <a:effectLst>
            <a:glow rad="76200">
              <a:schemeClr val="tx1">
                <a:lumMod val="85000"/>
                <a:alpha val="32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16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8CC71F-EA68-A737-9763-E8A1F38E0AB9}"/>
              </a:ext>
            </a:extLst>
          </p:cNvPr>
          <p:cNvSpPr/>
          <p:nvPr/>
        </p:nvSpPr>
        <p:spPr>
          <a:xfrm>
            <a:off x="-9426" y="-94267"/>
            <a:ext cx="12192000" cy="55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21CB0-4934-F7C5-B75C-5CC036C21134}"/>
              </a:ext>
            </a:extLst>
          </p:cNvPr>
          <p:cNvSpPr/>
          <p:nvPr/>
        </p:nvSpPr>
        <p:spPr>
          <a:xfrm>
            <a:off x="0" y="6301819"/>
            <a:ext cx="12192000" cy="55618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12D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DA8EB-F1DB-E078-5502-CB9060F2A605}"/>
              </a:ext>
            </a:extLst>
          </p:cNvPr>
          <p:cNvSpPr/>
          <p:nvPr/>
        </p:nvSpPr>
        <p:spPr>
          <a:xfrm>
            <a:off x="0" y="6229819"/>
            <a:ext cx="12192000" cy="72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12D3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00A747-E9FC-388C-9709-01D9AB9E07AC}"/>
              </a:ext>
            </a:extLst>
          </p:cNvPr>
          <p:cNvSpPr txBox="1"/>
          <p:nvPr/>
        </p:nvSpPr>
        <p:spPr>
          <a:xfrm flipH="1">
            <a:off x="-18853" y="1761"/>
            <a:ext cx="323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Purchase Drivers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9DF688-62D3-9F35-19E4-19625F1AFF5C}"/>
              </a:ext>
            </a:extLst>
          </p:cNvPr>
          <p:cNvSpPr txBox="1"/>
          <p:nvPr/>
        </p:nvSpPr>
        <p:spPr>
          <a:xfrm>
            <a:off x="9051303" y="6380259"/>
            <a:ext cx="312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Developped</a:t>
            </a:r>
            <a:r>
              <a:rPr lang="fr-FR" dirty="0"/>
              <a:t> by Carine FOTSO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ED8A8B8F-1657-595D-EBE7-EA441A7F8FFB}"/>
              </a:ext>
            </a:extLst>
          </p:cNvPr>
          <p:cNvSpPr/>
          <p:nvPr/>
        </p:nvSpPr>
        <p:spPr>
          <a:xfrm rot="13326028">
            <a:off x="4433140" y="-963785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B3DFE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478547EB-4AB7-066D-B993-ABEE3376186E}"/>
              </a:ext>
            </a:extLst>
          </p:cNvPr>
          <p:cNvSpPr/>
          <p:nvPr/>
        </p:nvSpPr>
        <p:spPr>
          <a:xfrm rot="13326028">
            <a:off x="6038955" y="-964642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8DCFD8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B52F38B1-3F4D-0733-A28F-3A0B5D2D4BF0}"/>
              </a:ext>
            </a:extLst>
          </p:cNvPr>
          <p:cNvSpPr/>
          <p:nvPr/>
        </p:nvSpPr>
        <p:spPr>
          <a:xfrm rot="13326028">
            <a:off x="7644771" y="-963788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3182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5F36302-E275-D20F-560C-65111728F5A1}"/>
              </a:ext>
            </a:extLst>
          </p:cNvPr>
          <p:cNvSpPr/>
          <p:nvPr/>
        </p:nvSpPr>
        <p:spPr>
          <a:xfrm rot="13326028">
            <a:off x="9250587" y="-954360"/>
            <a:ext cx="2569149" cy="2631822"/>
          </a:xfrm>
          <a:custGeom>
            <a:avLst/>
            <a:gdLst>
              <a:gd name="connsiteX0" fmla="*/ 1755382 w 2569149"/>
              <a:gd name="connsiteY0" fmla="*/ 1484908 h 2631822"/>
              <a:gd name="connsiteX1" fmla="*/ 486088 w 2569149"/>
              <a:gd name="connsiteY1" fmla="*/ 2631822 h 2631822"/>
              <a:gd name="connsiteX2" fmla="*/ 376693 w 2569149"/>
              <a:gd name="connsiteY2" fmla="*/ 2599201 h 2631822"/>
              <a:gd name="connsiteX3" fmla="*/ 65392 w 2569149"/>
              <a:gd name="connsiteY3" fmla="*/ 2397578 h 2631822"/>
              <a:gd name="connsiteX4" fmla="*/ 0 w 2569149"/>
              <a:gd name="connsiteY4" fmla="*/ 2321443 h 2631822"/>
              <a:gd name="connsiteX5" fmla="*/ 2569149 w 2569149"/>
              <a:gd name="connsiteY5" fmla="*/ 0 h 2631822"/>
              <a:gd name="connsiteX6" fmla="*/ 2428393 w 2569149"/>
              <a:gd name="connsiteY6" fmla="*/ 150355 h 2631822"/>
              <a:gd name="connsiteX7" fmla="*/ 1793684 w 2569149"/>
              <a:gd name="connsiteY7" fmla="*/ 1280335 h 263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9149" h="2631822">
                <a:moveTo>
                  <a:pt x="1755382" y="1484908"/>
                </a:moveTo>
                <a:lnTo>
                  <a:pt x="486088" y="2631822"/>
                </a:lnTo>
                <a:lnTo>
                  <a:pt x="376693" y="2599201"/>
                </a:lnTo>
                <a:cubicBezTo>
                  <a:pt x="259524" y="2551593"/>
                  <a:pt x="154007" y="2482704"/>
                  <a:pt x="65392" y="2397578"/>
                </a:cubicBezTo>
                <a:lnTo>
                  <a:pt x="0" y="2321443"/>
                </a:lnTo>
                <a:lnTo>
                  <a:pt x="2569149" y="0"/>
                </a:lnTo>
                <a:lnTo>
                  <a:pt x="2428393" y="150355"/>
                </a:lnTo>
                <a:cubicBezTo>
                  <a:pt x="2099285" y="527015"/>
                  <a:pt x="1887715" y="903675"/>
                  <a:pt x="1793684" y="1280335"/>
                </a:cubicBezTo>
                <a:close/>
              </a:path>
            </a:pathLst>
          </a:custGeom>
          <a:solidFill>
            <a:srgbClr val="20575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4B131-0900-DCB8-DEDB-3D39E8E2ECD2}"/>
              </a:ext>
            </a:extLst>
          </p:cNvPr>
          <p:cNvSpPr/>
          <p:nvPr/>
        </p:nvSpPr>
        <p:spPr>
          <a:xfrm>
            <a:off x="-18853" y="395924"/>
            <a:ext cx="12192000" cy="72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12D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CFB3A7-C2DE-67FF-C071-8479076DF960}"/>
              </a:ext>
            </a:extLst>
          </p:cNvPr>
          <p:cNvSpPr txBox="1"/>
          <p:nvPr/>
        </p:nvSpPr>
        <p:spPr>
          <a:xfrm>
            <a:off x="9529779" y="-37879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glow rad="88900">
                    <a:schemeClr val="accent6">
                      <a:lumMod val="75000"/>
                      <a:alpha val="30000"/>
                    </a:schemeClr>
                  </a:glow>
                  <a:reflection blurRad="6350" stA="50000" endA="300" endPos="37000" dist="25400" dir="5400000" sy="-100000" algn="bl" rotWithShape="0"/>
                </a:effectLst>
                <a:latin typeface="Bodoni MT Black" panose="02070A03080606020203" pitchFamily="18" charset="0"/>
              </a:rPr>
              <a:t>MARKET  MINDZ</a:t>
            </a:r>
          </a:p>
        </p:txBody>
      </p:sp>
      <p:pic>
        <p:nvPicPr>
          <p:cNvPr id="23" name="Graphique 22" descr="Éclair avec un remplissage uni">
            <a:extLst>
              <a:ext uri="{FF2B5EF4-FFF2-40B4-BE49-F238E27FC236}">
                <a16:creationId xmlns:a16="http://schemas.microsoft.com/office/drawing/2014/main" id="{0BBFE92F-8D77-54D9-5F74-2248C47D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0300" y="-42055"/>
            <a:ext cx="451756" cy="451756"/>
          </a:xfrm>
          <a:prstGeom prst="rect">
            <a:avLst/>
          </a:prstGeom>
          <a:effectLst>
            <a:glow rad="76200">
              <a:schemeClr val="tx1">
                <a:lumMod val="85000"/>
                <a:alpha val="32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3916633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113</TotalTime>
  <Words>24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Bodoni MT Black</vt:lpstr>
      <vt:lpstr>Corbel</vt:lpstr>
      <vt:lpstr>Profondeur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Carine FOTSO</dc:creator>
  <cp:lastModifiedBy>Carine FOTSO</cp:lastModifiedBy>
  <cp:revision>5</cp:revision>
  <dcterms:created xsi:type="dcterms:W3CDTF">2024-11-06T08:48:26Z</dcterms:created>
  <dcterms:modified xsi:type="dcterms:W3CDTF">2024-11-06T10:42:01Z</dcterms:modified>
</cp:coreProperties>
</file>