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9F9D-36CD-41CA-969D-A9B76C75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83A2-B5C3-458D-A2BB-E08733F3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8EFB-4BBD-436A-8BC5-F78212A4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E7C0-25CF-4699-9D77-AFD03A2B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C01E-E6B6-4301-8E08-5D24FB57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7A9A-320F-41F4-8772-F237850E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179F8-C433-4637-8C54-66847ABB0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F937-7C31-4228-AB98-36707AB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E6D5-D16D-4B43-A89D-2A61F518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ADE5-A389-4160-BAAC-1EC399ED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2781D-56C2-4999-8F41-842C3C874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17A6-131F-45C1-B134-5A532E82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A510-948F-440D-AFFD-FF0199B7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E191-4BC6-4FD9-891E-4D71FBCD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DFFC-CD9A-46C4-9BEC-A62D2AF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8F52-365D-46EB-8BFB-C4C31603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D717-9C22-472C-B593-48D205D6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039D-1F3F-45B9-8C53-1118C162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B1FA-2719-4849-9097-10CAD94E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15FD-50B3-4836-8DDE-FEE9382A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D60E-68B3-426E-8EB5-763DBC10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A84-3D3E-464E-8060-822DB974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DB2D-3A93-466B-BBF2-7F80D710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AD06-043F-4B09-A385-3F9DC4D9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C4B4-14A8-46D7-A55C-2BC8577D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F263-4EFE-4794-AAC5-6230C6E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3F6A-9B29-4EB8-AC08-D3EE58233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35E8-6B4B-4880-9431-AE40F28DC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0056-EFB2-4B8C-B4CA-C07D6FC1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8B54-79D3-46C3-8218-F9DE377D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DC9C-16CF-498A-8DEC-40EF57C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0524-7983-4AEE-A033-9FEDAE02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36EB7-12CB-43DF-B29A-412E7C63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8FE1-EED7-4CFF-BB9E-92F13A2C9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6514-2394-4D1D-8FBA-4DBDB6850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3DED8-2BD6-43B3-8CBC-0E65BCEEA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27F0-B50A-4D4B-BFA9-3FA99A21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C2024-4B2D-4F2C-8634-455F0C8E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4083A-DCD6-495A-B250-4058BECE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1ADE-260B-49BF-B1FA-2CEA088F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96818-5FC7-4C58-A093-825EBBC0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11363-5A2C-4AD7-B9D6-F349852E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71E0-F99F-4742-9C26-B3A62A5B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2FAE9-6800-4123-B2A0-92DEC57C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271FA-3CBF-47AE-9BC2-ED7F587C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BB3F6-3B2B-4825-AD9E-85A01ECF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F64-1563-4324-9818-9B0A9223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C420-7E38-4B09-BB74-71EEF012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D127F-15AE-421D-A2B4-7B5D31A8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D8BB7-B689-4D99-B694-FD416777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56E4-6A10-4838-A0D1-B198F0D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8EFD-2DD9-4A12-9CF6-CCC8F58D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EC6-3811-48FB-B86D-58D39A54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BAE97-D2D2-445A-BF6D-D418466AC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0C3C-BFD7-4125-8FAC-CFB1BD6A3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ECE-2B02-4131-B3B2-9AD687C6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C9C5-F2B4-4967-B648-3F89D4A0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9AD1-5CEE-4BEB-99CD-0569208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6D6BE-C28D-41F9-AE21-DF1C1876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199B-AE05-43EA-B659-05A45AD2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4D6A-166F-48CA-A3C5-406992227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A279-45FE-4D73-9788-1026DE4B4C9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0173-A9D2-465B-8942-C54B0C3DC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8981-6FD2-47AD-A20D-0AE027CA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D221-766F-4873-AAFD-412E478D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AD45DF-9DA6-4F2F-9FFD-7639C78C5EE8}"/>
              </a:ext>
            </a:extLst>
          </p:cNvPr>
          <p:cNvSpPr/>
          <p:nvPr/>
        </p:nvSpPr>
        <p:spPr>
          <a:xfrm>
            <a:off x="0" y="0"/>
            <a:ext cx="149733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B92E5-1548-4C3D-9197-5DC852380868}"/>
              </a:ext>
            </a:extLst>
          </p:cNvPr>
          <p:cNvSpPr/>
          <p:nvPr/>
        </p:nvSpPr>
        <p:spPr>
          <a:xfrm>
            <a:off x="0" y="1360170"/>
            <a:ext cx="1623060" cy="1280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01E7F-AD2F-45BD-BAC6-D176C4136026}"/>
              </a:ext>
            </a:extLst>
          </p:cNvPr>
          <p:cNvSpPr/>
          <p:nvPr/>
        </p:nvSpPr>
        <p:spPr>
          <a:xfrm>
            <a:off x="0" y="1360170"/>
            <a:ext cx="1623060" cy="102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DBC9593-F557-4405-B00F-73DC32A3B720}"/>
              </a:ext>
            </a:extLst>
          </p:cNvPr>
          <p:cNvSpPr txBox="1"/>
          <p:nvPr/>
        </p:nvSpPr>
        <p:spPr>
          <a:xfrm>
            <a:off x="1988820" y="313410"/>
            <a:ext cx="4572001" cy="5048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Pie Bakery Dashboard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8AF9A0F-7506-4703-AE90-A34780660CD5}"/>
              </a:ext>
            </a:extLst>
          </p:cNvPr>
          <p:cNvSpPr txBox="1"/>
          <p:nvPr/>
        </p:nvSpPr>
        <p:spPr>
          <a:xfrm>
            <a:off x="9555480" y="275310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</a:rPr>
              <a:t>Current date:</a:t>
            </a:r>
          </a:p>
        </p:txBody>
      </p:sp>
      <p:pic>
        <p:nvPicPr>
          <p:cNvPr id="11" name="Graphic 33" descr="Diamond">
            <a:extLst>
              <a:ext uri="{FF2B5EF4-FFF2-40B4-BE49-F238E27FC236}">
                <a16:creationId xmlns:a16="http://schemas.microsoft.com/office/drawing/2014/main" id="{440072A2-78EE-4296-BF6E-3AD2B4C9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95" y="275235"/>
            <a:ext cx="914400" cy="914400"/>
          </a:xfrm>
          <a:prstGeom prst="rect">
            <a:avLst/>
          </a:prstGeom>
        </p:spPr>
      </p:pic>
      <p:sp>
        <p:nvSpPr>
          <p:cNvPr id="12" name="TextBox 117">
            <a:extLst>
              <a:ext uri="{FF2B5EF4-FFF2-40B4-BE49-F238E27FC236}">
                <a16:creationId xmlns:a16="http://schemas.microsoft.com/office/drawing/2014/main" id="{269099BD-C1FB-4E1E-9CDE-C1B3F1A53A79}"/>
              </a:ext>
            </a:extLst>
          </p:cNvPr>
          <p:cNvSpPr txBox="1"/>
          <p:nvPr/>
        </p:nvSpPr>
        <p:spPr>
          <a:xfrm>
            <a:off x="131445" y="170535"/>
            <a:ext cx="107632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Onyx Data</a:t>
            </a:r>
            <a:endParaRPr lang="en-US" sz="1400" b="1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15C990-5657-4DBC-9934-C0661508B291}"/>
              </a:ext>
            </a:extLst>
          </p:cNvPr>
          <p:cNvCxnSpPr>
            <a:cxnSpLocks/>
          </p:cNvCxnSpPr>
          <p:nvPr/>
        </p:nvCxnSpPr>
        <p:spPr>
          <a:xfrm>
            <a:off x="2137411" y="1297305"/>
            <a:ext cx="9734549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FD666C2C-1D48-4C3C-86A6-15844CA2BAF0}"/>
              </a:ext>
            </a:extLst>
          </p:cNvPr>
          <p:cNvSpPr txBox="1"/>
          <p:nvPr/>
        </p:nvSpPr>
        <p:spPr>
          <a:xfrm>
            <a:off x="2294572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Total records</a:t>
            </a:r>
          </a:p>
        </p:txBody>
      </p:sp>
      <p:pic>
        <p:nvPicPr>
          <p:cNvPr id="16" name="Graphic 29" descr="Money">
            <a:extLst>
              <a:ext uri="{FF2B5EF4-FFF2-40B4-BE49-F238E27FC236}">
                <a16:creationId xmlns:a16="http://schemas.microsoft.com/office/drawing/2014/main" id="{27F95196-5714-45DD-8A39-B4059E8CE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9922" y="2050696"/>
            <a:ext cx="531074" cy="531074"/>
          </a:xfrm>
          <a:prstGeom prst="rect">
            <a:avLst/>
          </a:prstGeom>
        </p:spPr>
      </p:pic>
      <p:pic>
        <p:nvPicPr>
          <p:cNvPr id="17" name="Graphic 31" descr="Coins">
            <a:extLst>
              <a:ext uri="{FF2B5EF4-FFF2-40B4-BE49-F238E27FC236}">
                <a16:creationId xmlns:a16="http://schemas.microsoft.com/office/drawing/2014/main" id="{47999E33-F6EE-4E33-BDBA-F0A4CFF56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3572" y="2050696"/>
            <a:ext cx="531074" cy="531074"/>
          </a:xfrm>
          <a:prstGeom prst="rect">
            <a:avLst/>
          </a:prstGeom>
        </p:spPr>
      </p:pic>
      <p:pic>
        <p:nvPicPr>
          <p:cNvPr id="18" name="Graphic 35" descr="Shopping cart">
            <a:extLst>
              <a:ext uri="{FF2B5EF4-FFF2-40B4-BE49-F238E27FC236}">
                <a16:creationId xmlns:a16="http://schemas.microsoft.com/office/drawing/2014/main" id="{9D3A0413-0783-43EA-B3A0-0426271FA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6272" y="2050696"/>
            <a:ext cx="531074" cy="531074"/>
          </a:xfrm>
          <a:prstGeom prst="rect">
            <a:avLst/>
          </a:prstGeom>
        </p:spPr>
      </p:pic>
      <p:sp>
        <p:nvSpPr>
          <p:cNvPr id="19" name="TextBox 38">
            <a:extLst>
              <a:ext uri="{FF2B5EF4-FFF2-40B4-BE49-F238E27FC236}">
                <a16:creationId xmlns:a16="http://schemas.microsoft.com/office/drawing/2014/main" id="{942139FE-6A2C-4D5E-8F45-01E5E73688DE}"/>
              </a:ext>
            </a:extLst>
          </p:cNvPr>
          <p:cNvSpPr txBox="1"/>
          <p:nvPr/>
        </p:nvSpPr>
        <p:spPr>
          <a:xfrm>
            <a:off x="4999672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Total orders</a:t>
            </a: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66E9F1DB-4F2E-47F1-B5F2-724AF46439B0}"/>
              </a:ext>
            </a:extLst>
          </p:cNvPr>
          <p:cNvSpPr txBox="1"/>
          <p:nvPr/>
        </p:nvSpPr>
        <p:spPr>
          <a:xfrm>
            <a:off x="7742872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Total revenue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5259C450-AA8D-42A1-B4DC-1796AA2E66F6}"/>
              </a:ext>
            </a:extLst>
          </p:cNvPr>
          <p:cNvSpPr txBox="1"/>
          <p:nvPr/>
        </p:nvSpPr>
        <p:spPr>
          <a:xfrm>
            <a:off x="10533697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Average revenue</a:t>
            </a:r>
          </a:p>
        </p:txBody>
      </p:sp>
      <p:pic>
        <p:nvPicPr>
          <p:cNvPr id="22" name="Graphic 123" descr="Database">
            <a:extLst>
              <a:ext uri="{FF2B5EF4-FFF2-40B4-BE49-F238E27FC236}">
                <a16:creationId xmlns:a16="http://schemas.microsoft.com/office/drawing/2014/main" id="{0A787EB9-C44A-47C0-A97A-BBB0912C5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7847" y="1936396"/>
            <a:ext cx="742950" cy="742950"/>
          </a:xfrm>
          <a:prstGeom prst="rect">
            <a:avLst/>
          </a:prstGeom>
        </p:spPr>
      </p:pic>
      <p:pic>
        <p:nvPicPr>
          <p:cNvPr id="23" name="Graphic 108" descr="Shopping cart">
            <a:extLst>
              <a:ext uri="{FF2B5EF4-FFF2-40B4-BE49-F238E27FC236}">
                <a16:creationId xmlns:a16="http://schemas.microsoft.com/office/drawing/2014/main" id="{C909C475-C429-4837-B6EF-0513E662CE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6510" y="5672669"/>
            <a:ext cx="326250" cy="326250"/>
          </a:xfrm>
          <a:prstGeom prst="rect">
            <a:avLst/>
          </a:prstGeom>
        </p:spPr>
      </p:pic>
      <p:pic>
        <p:nvPicPr>
          <p:cNvPr id="24" name="Graphic 121" descr="Shopping basket">
            <a:extLst>
              <a:ext uri="{FF2B5EF4-FFF2-40B4-BE49-F238E27FC236}">
                <a16:creationId xmlns:a16="http://schemas.microsoft.com/office/drawing/2014/main" id="{FF595169-7874-4673-996B-A7E2692EA5C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5210" y="5634495"/>
            <a:ext cx="366750" cy="366750"/>
          </a:xfrm>
          <a:prstGeom prst="rect">
            <a:avLst/>
          </a:prstGeom>
        </p:spPr>
      </p:pic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87A6DD45-C4BD-4C98-8762-E039C5A1DF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2539" y="170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AD45DF-9DA6-4F2F-9FFD-7639C78C5EE8}"/>
              </a:ext>
            </a:extLst>
          </p:cNvPr>
          <p:cNvSpPr/>
          <p:nvPr/>
        </p:nvSpPr>
        <p:spPr>
          <a:xfrm>
            <a:off x="0" y="0"/>
            <a:ext cx="149733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B92E5-1548-4C3D-9197-5DC852380868}"/>
              </a:ext>
            </a:extLst>
          </p:cNvPr>
          <p:cNvSpPr/>
          <p:nvPr/>
        </p:nvSpPr>
        <p:spPr>
          <a:xfrm>
            <a:off x="0" y="1360170"/>
            <a:ext cx="1623060" cy="1280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01E7F-AD2F-45BD-BAC6-D176C4136026}"/>
              </a:ext>
            </a:extLst>
          </p:cNvPr>
          <p:cNvSpPr/>
          <p:nvPr/>
        </p:nvSpPr>
        <p:spPr>
          <a:xfrm>
            <a:off x="0" y="1360170"/>
            <a:ext cx="1623060" cy="102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DBC9593-F557-4405-B00F-73DC32A3B720}"/>
              </a:ext>
            </a:extLst>
          </p:cNvPr>
          <p:cNvSpPr txBox="1"/>
          <p:nvPr/>
        </p:nvSpPr>
        <p:spPr>
          <a:xfrm>
            <a:off x="1988820" y="313410"/>
            <a:ext cx="4572001" cy="5048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Pie Bakery Dashboard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8AF9A0F-7506-4703-AE90-A34780660CD5}"/>
              </a:ext>
            </a:extLst>
          </p:cNvPr>
          <p:cNvSpPr txBox="1"/>
          <p:nvPr/>
        </p:nvSpPr>
        <p:spPr>
          <a:xfrm>
            <a:off x="9555480" y="275310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</a:rPr>
              <a:t>Current date:</a:t>
            </a:r>
          </a:p>
        </p:txBody>
      </p:sp>
      <p:pic>
        <p:nvPicPr>
          <p:cNvPr id="11" name="Graphic 33" descr="Diamond">
            <a:extLst>
              <a:ext uri="{FF2B5EF4-FFF2-40B4-BE49-F238E27FC236}">
                <a16:creationId xmlns:a16="http://schemas.microsoft.com/office/drawing/2014/main" id="{440072A2-78EE-4296-BF6E-3AD2B4C9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95" y="275235"/>
            <a:ext cx="914400" cy="914400"/>
          </a:xfrm>
          <a:prstGeom prst="rect">
            <a:avLst/>
          </a:prstGeom>
        </p:spPr>
      </p:pic>
      <p:sp>
        <p:nvSpPr>
          <p:cNvPr id="12" name="TextBox 117">
            <a:extLst>
              <a:ext uri="{FF2B5EF4-FFF2-40B4-BE49-F238E27FC236}">
                <a16:creationId xmlns:a16="http://schemas.microsoft.com/office/drawing/2014/main" id="{269099BD-C1FB-4E1E-9CDE-C1B3F1A53A79}"/>
              </a:ext>
            </a:extLst>
          </p:cNvPr>
          <p:cNvSpPr txBox="1"/>
          <p:nvPr/>
        </p:nvSpPr>
        <p:spPr>
          <a:xfrm>
            <a:off x="131445" y="170535"/>
            <a:ext cx="107632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Onyx Data</a:t>
            </a:r>
            <a:endParaRPr lang="en-US" sz="1400" b="1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15C990-5657-4DBC-9934-C0661508B291}"/>
              </a:ext>
            </a:extLst>
          </p:cNvPr>
          <p:cNvCxnSpPr>
            <a:cxnSpLocks/>
          </p:cNvCxnSpPr>
          <p:nvPr/>
        </p:nvCxnSpPr>
        <p:spPr>
          <a:xfrm>
            <a:off x="2137411" y="1297305"/>
            <a:ext cx="9734549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FD666C2C-1D48-4C3C-86A6-15844CA2BAF0}"/>
              </a:ext>
            </a:extLst>
          </p:cNvPr>
          <p:cNvSpPr txBox="1"/>
          <p:nvPr/>
        </p:nvSpPr>
        <p:spPr>
          <a:xfrm>
            <a:off x="2294572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Total records</a:t>
            </a:r>
          </a:p>
        </p:txBody>
      </p:sp>
      <p:pic>
        <p:nvPicPr>
          <p:cNvPr id="16" name="Graphic 29" descr="Money">
            <a:extLst>
              <a:ext uri="{FF2B5EF4-FFF2-40B4-BE49-F238E27FC236}">
                <a16:creationId xmlns:a16="http://schemas.microsoft.com/office/drawing/2014/main" id="{27F95196-5714-45DD-8A39-B4059E8CE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9922" y="2050696"/>
            <a:ext cx="531074" cy="531074"/>
          </a:xfrm>
          <a:prstGeom prst="rect">
            <a:avLst/>
          </a:prstGeom>
        </p:spPr>
      </p:pic>
      <p:pic>
        <p:nvPicPr>
          <p:cNvPr id="17" name="Graphic 31" descr="Coins">
            <a:extLst>
              <a:ext uri="{FF2B5EF4-FFF2-40B4-BE49-F238E27FC236}">
                <a16:creationId xmlns:a16="http://schemas.microsoft.com/office/drawing/2014/main" id="{47999E33-F6EE-4E33-BDBA-F0A4CFF56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3572" y="2050696"/>
            <a:ext cx="531074" cy="531074"/>
          </a:xfrm>
          <a:prstGeom prst="rect">
            <a:avLst/>
          </a:prstGeom>
        </p:spPr>
      </p:pic>
      <p:pic>
        <p:nvPicPr>
          <p:cNvPr id="18" name="Graphic 35" descr="Shopping cart">
            <a:extLst>
              <a:ext uri="{FF2B5EF4-FFF2-40B4-BE49-F238E27FC236}">
                <a16:creationId xmlns:a16="http://schemas.microsoft.com/office/drawing/2014/main" id="{9D3A0413-0783-43EA-B3A0-0426271FA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6272" y="2050696"/>
            <a:ext cx="531074" cy="531074"/>
          </a:xfrm>
          <a:prstGeom prst="rect">
            <a:avLst/>
          </a:prstGeom>
        </p:spPr>
      </p:pic>
      <p:sp>
        <p:nvSpPr>
          <p:cNvPr id="19" name="TextBox 38">
            <a:extLst>
              <a:ext uri="{FF2B5EF4-FFF2-40B4-BE49-F238E27FC236}">
                <a16:creationId xmlns:a16="http://schemas.microsoft.com/office/drawing/2014/main" id="{942139FE-6A2C-4D5E-8F45-01E5E73688DE}"/>
              </a:ext>
            </a:extLst>
          </p:cNvPr>
          <p:cNvSpPr txBox="1"/>
          <p:nvPr/>
        </p:nvSpPr>
        <p:spPr>
          <a:xfrm>
            <a:off x="4999672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Total orders</a:t>
            </a: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66E9F1DB-4F2E-47F1-B5F2-724AF46439B0}"/>
              </a:ext>
            </a:extLst>
          </p:cNvPr>
          <p:cNvSpPr txBox="1"/>
          <p:nvPr/>
        </p:nvSpPr>
        <p:spPr>
          <a:xfrm>
            <a:off x="7742872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Total revenue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5259C450-AA8D-42A1-B4DC-1796AA2E66F6}"/>
              </a:ext>
            </a:extLst>
          </p:cNvPr>
          <p:cNvSpPr txBox="1"/>
          <p:nvPr/>
        </p:nvSpPr>
        <p:spPr>
          <a:xfrm>
            <a:off x="10533697" y="2317396"/>
            <a:ext cx="1476375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Average revenue</a:t>
            </a:r>
          </a:p>
        </p:txBody>
      </p:sp>
      <p:pic>
        <p:nvPicPr>
          <p:cNvPr id="22" name="Graphic 123" descr="Database">
            <a:extLst>
              <a:ext uri="{FF2B5EF4-FFF2-40B4-BE49-F238E27FC236}">
                <a16:creationId xmlns:a16="http://schemas.microsoft.com/office/drawing/2014/main" id="{0A787EB9-C44A-47C0-A97A-BBB0912C5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7847" y="1936396"/>
            <a:ext cx="742950" cy="742950"/>
          </a:xfrm>
          <a:prstGeom prst="rect">
            <a:avLst/>
          </a:prstGeom>
        </p:spPr>
      </p:pic>
      <p:pic>
        <p:nvPicPr>
          <p:cNvPr id="25" name="Graphic 24" descr="Daily calendar">
            <a:extLst>
              <a:ext uri="{FF2B5EF4-FFF2-40B4-BE49-F238E27FC236}">
                <a16:creationId xmlns:a16="http://schemas.microsoft.com/office/drawing/2014/main" id="{B35B41E4-2F86-407B-AC2D-B7A69947BC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2539" y="170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2022-03-11T14:44:06Z</dcterms:created>
  <dcterms:modified xsi:type="dcterms:W3CDTF">2022-03-12T17:50:48Z</dcterms:modified>
</cp:coreProperties>
</file>