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22960" y="2130426"/>
            <a:ext cx="932688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45920" y="3886200"/>
            <a:ext cx="76809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223419" y="-1074578"/>
            <a:ext cx="4525963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263958" y="1965961"/>
            <a:ext cx="5851525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34758" y="-411478"/>
            <a:ext cx="5851525" cy="7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6776" y="4406901"/>
            <a:ext cx="932688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66776" y="2906713"/>
            <a:ext cx="932688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48640" y="1600201"/>
            <a:ext cx="48463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577840" y="1600201"/>
            <a:ext cx="48463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48640" y="1535113"/>
            <a:ext cx="484822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48640" y="2174875"/>
            <a:ext cx="484822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574031" y="1535113"/>
            <a:ext cx="48501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574031" y="2174875"/>
            <a:ext cx="48501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48640" y="273050"/>
            <a:ext cx="360997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290060" y="273051"/>
            <a:ext cx="61341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48640" y="1435101"/>
            <a:ext cx="360997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150746" y="4800600"/>
            <a:ext cx="658368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150746" y="612775"/>
            <a:ext cx="658368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150746" y="5367338"/>
            <a:ext cx="658368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magic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558ED5"/>
                </a:solidFill>
                <a:latin typeface="Courier New"/>
                <a:ea typeface="Courier New"/>
                <a:cs typeface="Courier New"/>
                <a:sym typeface="Courier New"/>
              </a:rPr>
              <a:t>unsigned char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uint32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7" name="Google Shape;87;p13"/>
          <p:cNvSpPr txBox="1"/>
          <p:nvPr/>
        </p:nvSpPr>
        <p:spPr>
          <a:xfrm>
            <a:off x="2982592" y="135816"/>
            <a:ext cx="256993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-byte header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batch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TableJSONByteLength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uint32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byteLength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uint32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batch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TableBinaryByteLength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uint32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29933" y="1850013"/>
            <a:ext cx="1031100" cy="400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Header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260985" y="1850013"/>
            <a:ext cx="1031100" cy="400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Binary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229933" y="1693794"/>
            <a:ext cx="20622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95" name="Google Shape;95;p13"/>
          <p:cNvSpPr txBox="1"/>
          <p:nvPr/>
        </p:nvSpPr>
        <p:spPr>
          <a:xfrm>
            <a:off x="413926" y="1447575"/>
            <a:ext cx="168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Batch Table Body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