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70720" autoAdjust="0"/>
  </p:normalViewPr>
  <p:slideViewPr>
    <p:cSldViewPr>
      <p:cViewPr>
        <p:scale>
          <a:sx n="75" d="100"/>
          <a:sy n="75" d="100"/>
        </p:scale>
        <p:origin x="-1182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Edad promedio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explosion val="25"/>
          <c:cat>
            <c:strRef>
              <c:f>Sheet1!$A$2:$A$4</c:f>
              <c:strCache>
                <c:ptCount val="3"/>
                <c:pt idx="0">
                  <c:v>&lt; 18 años</c:v>
                </c:pt>
                <c:pt idx="1">
                  <c:v>18 - 49 años</c:v>
                </c:pt>
                <c:pt idx="2">
                  <c:v>&gt; 50 años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3.1</c:v>
                </c:pt>
                <c:pt idx="1">
                  <c:v>4.4000000000000004</c:v>
                </c:pt>
                <c:pt idx="2">
                  <c:v>2.5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224FC-D0BC-4B86-BF62-1232D68DA20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52E6B661-4EB2-4F72-8F3A-8A40A252144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smtClean="0"/>
            <a:t>Herramientas</a:t>
          </a:r>
          <a:endParaRPr lang="en-US" dirty="0"/>
        </a:p>
      </dgm:t>
    </dgm:pt>
    <dgm:pt modelId="{B5219482-EED2-4507-9A45-B9467756899B}" type="parTrans" cxnId="{0A9E7CB3-3AF8-4A9F-BF8F-990AE3A49BC2}">
      <dgm:prSet/>
      <dgm:spPr/>
      <dgm:t>
        <a:bodyPr/>
        <a:lstStyle/>
        <a:p>
          <a:endParaRPr lang="en-US"/>
        </a:p>
      </dgm:t>
    </dgm:pt>
    <dgm:pt modelId="{F47C3795-5D9C-4150-99B6-6CD1EACB4538}" type="sibTrans" cxnId="{0A9E7CB3-3AF8-4A9F-BF8F-990AE3A49BC2}">
      <dgm:prSet/>
      <dgm:spPr/>
      <dgm:t>
        <a:bodyPr/>
        <a:lstStyle/>
        <a:p>
          <a:endParaRPr lang="en-US"/>
        </a:p>
      </dgm:t>
    </dgm:pt>
    <dgm:pt modelId="{523595C5-2782-414E-A389-04A3D615C4D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err="1" smtClean="0"/>
            <a:t>Engine</a:t>
          </a:r>
          <a:r>
            <a:rPr lang="es-AR" dirty="0" smtClean="0"/>
            <a:t> 3D</a:t>
          </a:r>
          <a:endParaRPr lang="en-US" dirty="0"/>
        </a:p>
      </dgm:t>
    </dgm:pt>
    <dgm:pt modelId="{14D7A23F-5B60-4497-BA44-548D45447B97}" type="parTrans" cxnId="{F935324A-207F-4B96-9529-8CDB0A1AAFE2}">
      <dgm:prSet/>
      <dgm:spPr/>
      <dgm:t>
        <a:bodyPr/>
        <a:lstStyle/>
        <a:p>
          <a:endParaRPr lang="en-US"/>
        </a:p>
      </dgm:t>
    </dgm:pt>
    <dgm:pt modelId="{4D1C5B6E-1916-4375-8F2B-7D1E32FE6AC6}" type="sibTrans" cxnId="{F935324A-207F-4B96-9529-8CDB0A1AAFE2}">
      <dgm:prSet/>
      <dgm:spPr/>
      <dgm:t>
        <a:bodyPr/>
        <a:lstStyle/>
        <a:p>
          <a:endParaRPr lang="en-US"/>
        </a:p>
      </dgm:t>
    </dgm:pt>
    <dgm:pt modelId="{567BEAFC-1118-435C-9398-0514F53BDE8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err="1" smtClean="0"/>
            <a:t>APIs</a:t>
          </a:r>
          <a:r>
            <a:rPr lang="es-AR" dirty="0" smtClean="0"/>
            <a:t>. Hardware</a:t>
          </a:r>
          <a:endParaRPr lang="en-US" dirty="0"/>
        </a:p>
      </dgm:t>
    </dgm:pt>
    <dgm:pt modelId="{E800BF69-97CE-4C39-8D51-2EBFCC09C29A}" type="parTrans" cxnId="{1939E0F9-5D7B-420D-A668-B56AD797096E}">
      <dgm:prSet/>
      <dgm:spPr/>
      <dgm:t>
        <a:bodyPr/>
        <a:lstStyle/>
        <a:p>
          <a:endParaRPr lang="en-US"/>
        </a:p>
      </dgm:t>
    </dgm:pt>
    <dgm:pt modelId="{5DB059C2-6F7A-412F-A2F9-2C8F6E8030C3}" type="sibTrans" cxnId="{1939E0F9-5D7B-420D-A668-B56AD797096E}">
      <dgm:prSet/>
      <dgm:spPr/>
      <dgm:t>
        <a:bodyPr/>
        <a:lstStyle/>
        <a:p>
          <a:endParaRPr lang="en-US"/>
        </a:p>
      </dgm:t>
    </dgm:pt>
    <dgm:pt modelId="{0C8DE981-BD37-4D8D-B271-7F75842F124A}" type="pres">
      <dgm:prSet presAssocID="{0EC224FC-D0BC-4B86-BF62-1232D68DA20D}" presName="Name0" presStyleCnt="0">
        <dgm:presLayoutVars>
          <dgm:dir/>
          <dgm:animLvl val="lvl"/>
          <dgm:resizeHandles val="exact"/>
        </dgm:presLayoutVars>
      </dgm:prSet>
      <dgm:spPr/>
    </dgm:pt>
    <dgm:pt modelId="{7DA9338B-EAC9-48F1-9A5B-4F823CA13875}" type="pres">
      <dgm:prSet presAssocID="{52E6B661-4EB2-4F72-8F3A-8A40A2521444}" presName="Name8" presStyleCnt="0"/>
      <dgm:spPr/>
    </dgm:pt>
    <dgm:pt modelId="{B1188581-4503-4A87-AE65-401CFD115F28}" type="pres">
      <dgm:prSet presAssocID="{52E6B661-4EB2-4F72-8F3A-8A40A2521444}" presName="level" presStyleLbl="node1" presStyleIdx="0" presStyleCnt="3">
        <dgm:presLayoutVars>
          <dgm:chMax val="1"/>
          <dgm:bulletEnabled val="1"/>
        </dgm:presLayoutVars>
      </dgm:prSet>
      <dgm:spPr/>
    </dgm:pt>
    <dgm:pt modelId="{9C0EB36D-FF3E-495F-A512-F4F3F9482F83}" type="pres">
      <dgm:prSet presAssocID="{52E6B661-4EB2-4F72-8F3A-8A40A252144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2C88C3-1021-4F88-AB21-F1FC603065A5}" type="pres">
      <dgm:prSet presAssocID="{523595C5-2782-414E-A389-04A3D615C4DC}" presName="Name8" presStyleCnt="0"/>
      <dgm:spPr/>
    </dgm:pt>
    <dgm:pt modelId="{6B1F48C1-2F7D-486E-9889-F897D494A346}" type="pres">
      <dgm:prSet presAssocID="{523595C5-2782-414E-A389-04A3D615C4DC}" presName="level" presStyleLbl="node1" presStyleIdx="1" presStyleCnt="3">
        <dgm:presLayoutVars>
          <dgm:chMax val="1"/>
          <dgm:bulletEnabled val="1"/>
        </dgm:presLayoutVars>
      </dgm:prSet>
      <dgm:spPr/>
    </dgm:pt>
    <dgm:pt modelId="{B8EC7A34-5C85-4157-80BC-80167BECD2A1}" type="pres">
      <dgm:prSet presAssocID="{523595C5-2782-414E-A389-04A3D615C4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F9A07C-72A1-400C-97B2-0AC4A63D438A}" type="pres">
      <dgm:prSet presAssocID="{567BEAFC-1118-435C-9398-0514F53BDE86}" presName="Name8" presStyleCnt="0"/>
      <dgm:spPr/>
    </dgm:pt>
    <dgm:pt modelId="{CD5826FF-BCAE-4810-8B99-3E1BFBCC3D36}" type="pres">
      <dgm:prSet presAssocID="{567BEAFC-1118-435C-9398-0514F53BDE8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603ED-3B7E-4C51-AE01-6184DC3E72CB}" type="pres">
      <dgm:prSet presAssocID="{567BEAFC-1118-435C-9398-0514F53BDE8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92838-27FA-4BDE-A709-6688314E307B}" type="presOf" srcId="{52E6B661-4EB2-4F72-8F3A-8A40A2521444}" destId="{B1188581-4503-4A87-AE65-401CFD115F28}" srcOrd="0" destOrd="0" presId="urn:microsoft.com/office/officeart/2005/8/layout/pyramid1"/>
    <dgm:cxn modelId="{60FBE3E0-2BA8-4609-A054-6C4D50CC3BDF}" type="presOf" srcId="{0EC224FC-D0BC-4B86-BF62-1232D68DA20D}" destId="{0C8DE981-BD37-4D8D-B271-7F75842F124A}" srcOrd="0" destOrd="0" presId="urn:microsoft.com/office/officeart/2005/8/layout/pyramid1"/>
    <dgm:cxn modelId="{FC63E769-9361-43A4-8BDE-1444A3E57DE2}" type="presOf" srcId="{523595C5-2782-414E-A389-04A3D615C4DC}" destId="{6B1F48C1-2F7D-486E-9889-F897D494A346}" srcOrd="0" destOrd="0" presId="urn:microsoft.com/office/officeart/2005/8/layout/pyramid1"/>
    <dgm:cxn modelId="{0A9E7CB3-3AF8-4A9F-BF8F-990AE3A49BC2}" srcId="{0EC224FC-D0BC-4B86-BF62-1232D68DA20D}" destId="{52E6B661-4EB2-4F72-8F3A-8A40A2521444}" srcOrd="0" destOrd="0" parTransId="{B5219482-EED2-4507-9A45-B9467756899B}" sibTransId="{F47C3795-5D9C-4150-99B6-6CD1EACB4538}"/>
    <dgm:cxn modelId="{065C8D1C-C90C-4BC6-AB70-B998574D2B89}" type="presOf" srcId="{52E6B661-4EB2-4F72-8F3A-8A40A2521444}" destId="{9C0EB36D-FF3E-495F-A512-F4F3F9482F83}" srcOrd="1" destOrd="0" presId="urn:microsoft.com/office/officeart/2005/8/layout/pyramid1"/>
    <dgm:cxn modelId="{1939E0F9-5D7B-420D-A668-B56AD797096E}" srcId="{0EC224FC-D0BC-4B86-BF62-1232D68DA20D}" destId="{567BEAFC-1118-435C-9398-0514F53BDE86}" srcOrd="2" destOrd="0" parTransId="{E800BF69-97CE-4C39-8D51-2EBFCC09C29A}" sibTransId="{5DB059C2-6F7A-412F-A2F9-2C8F6E8030C3}"/>
    <dgm:cxn modelId="{F935324A-207F-4B96-9529-8CDB0A1AAFE2}" srcId="{0EC224FC-D0BC-4B86-BF62-1232D68DA20D}" destId="{523595C5-2782-414E-A389-04A3D615C4DC}" srcOrd="1" destOrd="0" parTransId="{14D7A23F-5B60-4497-BA44-548D45447B97}" sibTransId="{4D1C5B6E-1916-4375-8F2B-7D1E32FE6AC6}"/>
    <dgm:cxn modelId="{A378B6F7-699C-4AA5-8880-DCE5EB9BBFA6}" type="presOf" srcId="{523595C5-2782-414E-A389-04A3D615C4DC}" destId="{B8EC7A34-5C85-4157-80BC-80167BECD2A1}" srcOrd="1" destOrd="0" presId="urn:microsoft.com/office/officeart/2005/8/layout/pyramid1"/>
    <dgm:cxn modelId="{EC403C9F-8BA0-4DDE-BA7C-0F203E85006D}" type="presOf" srcId="{567BEAFC-1118-435C-9398-0514F53BDE86}" destId="{CD5826FF-BCAE-4810-8B99-3E1BFBCC3D36}" srcOrd="0" destOrd="0" presId="urn:microsoft.com/office/officeart/2005/8/layout/pyramid1"/>
    <dgm:cxn modelId="{A6B32D48-E26A-4DBA-84A3-8553CB3A9465}" type="presOf" srcId="{567BEAFC-1118-435C-9398-0514F53BDE86}" destId="{679603ED-3B7E-4C51-AE01-6184DC3E72CB}" srcOrd="1" destOrd="0" presId="urn:microsoft.com/office/officeart/2005/8/layout/pyramid1"/>
    <dgm:cxn modelId="{E41BE857-FFFD-4B66-900E-B7A5B041D93A}" type="presParOf" srcId="{0C8DE981-BD37-4D8D-B271-7F75842F124A}" destId="{7DA9338B-EAC9-48F1-9A5B-4F823CA13875}" srcOrd="0" destOrd="0" presId="urn:microsoft.com/office/officeart/2005/8/layout/pyramid1"/>
    <dgm:cxn modelId="{BF0CBEB3-9C78-4F2A-BA6E-1B566A722BC6}" type="presParOf" srcId="{7DA9338B-EAC9-48F1-9A5B-4F823CA13875}" destId="{B1188581-4503-4A87-AE65-401CFD115F28}" srcOrd="0" destOrd="0" presId="urn:microsoft.com/office/officeart/2005/8/layout/pyramid1"/>
    <dgm:cxn modelId="{656F832D-9CC6-4A56-8A96-799D2F192A06}" type="presParOf" srcId="{7DA9338B-EAC9-48F1-9A5B-4F823CA13875}" destId="{9C0EB36D-FF3E-495F-A512-F4F3F9482F83}" srcOrd="1" destOrd="0" presId="urn:microsoft.com/office/officeart/2005/8/layout/pyramid1"/>
    <dgm:cxn modelId="{B9271AC3-60F7-46F4-ACF0-5CCAC1D1B0F3}" type="presParOf" srcId="{0C8DE981-BD37-4D8D-B271-7F75842F124A}" destId="{E52C88C3-1021-4F88-AB21-F1FC603065A5}" srcOrd="1" destOrd="0" presId="urn:microsoft.com/office/officeart/2005/8/layout/pyramid1"/>
    <dgm:cxn modelId="{008D0CBE-E76C-47EA-9E33-6585F2644A39}" type="presParOf" srcId="{E52C88C3-1021-4F88-AB21-F1FC603065A5}" destId="{6B1F48C1-2F7D-486E-9889-F897D494A346}" srcOrd="0" destOrd="0" presId="urn:microsoft.com/office/officeart/2005/8/layout/pyramid1"/>
    <dgm:cxn modelId="{CE4A7898-0B95-42E1-AB6B-B8D3A28E8AEC}" type="presParOf" srcId="{E52C88C3-1021-4F88-AB21-F1FC603065A5}" destId="{B8EC7A34-5C85-4157-80BC-80167BECD2A1}" srcOrd="1" destOrd="0" presId="urn:microsoft.com/office/officeart/2005/8/layout/pyramid1"/>
    <dgm:cxn modelId="{824060C4-516A-49E1-AA67-611BF1D2DCCC}" type="presParOf" srcId="{0C8DE981-BD37-4D8D-B271-7F75842F124A}" destId="{50F9A07C-72A1-400C-97B2-0AC4A63D438A}" srcOrd="2" destOrd="0" presId="urn:microsoft.com/office/officeart/2005/8/layout/pyramid1"/>
    <dgm:cxn modelId="{F37CE48E-E930-4547-A834-47F94C47D7F6}" type="presParOf" srcId="{50F9A07C-72A1-400C-97B2-0AC4A63D438A}" destId="{CD5826FF-BCAE-4810-8B99-3E1BFBCC3D36}" srcOrd="0" destOrd="0" presId="urn:microsoft.com/office/officeart/2005/8/layout/pyramid1"/>
    <dgm:cxn modelId="{3FF7C2E7-CA80-4244-901E-46F8C3B6A65A}" type="presParOf" srcId="{50F9A07C-72A1-400C-97B2-0AC4A63D438A}" destId="{679603ED-3B7E-4C51-AE01-6184DC3E72CB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42C47-F3D5-4819-AFDC-FE979711805A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E41A9-3DAE-45BC-9B29-93F6A5ED48A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AR" dirty="0" smtClean="0"/>
            <a:t>Tiempo real</a:t>
          </a:r>
          <a:endParaRPr lang="en-US" dirty="0"/>
        </a:p>
      </dgm:t>
    </dgm:pt>
    <dgm:pt modelId="{36B33F66-2D60-4A90-B89F-F51215904238}" type="parTrans" cxnId="{1460CB48-6C36-4BC1-B90B-B74A670E92E0}">
      <dgm:prSet/>
      <dgm:spPr/>
      <dgm:t>
        <a:bodyPr/>
        <a:lstStyle/>
        <a:p>
          <a:endParaRPr lang="en-US"/>
        </a:p>
      </dgm:t>
    </dgm:pt>
    <dgm:pt modelId="{AE0D17B0-3FDD-4A65-BBFD-232361027C27}" type="sibTrans" cxnId="{1460CB48-6C36-4BC1-B90B-B74A670E92E0}">
      <dgm:prSet/>
      <dgm:spPr/>
      <dgm:t>
        <a:bodyPr/>
        <a:lstStyle/>
        <a:p>
          <a:endParaRPr lang="en-US"/>
        </a:p>
      </dgm:t>
    </dgm:pt>
    <dgm:pt modelId="{A43EB132-5421-4C75-9EFF-3F61267F89D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AR" dirty="0" smtClean="0"/>
            <a:t>Precisión</a:t>
          </a:r>
          <a:endParaRPr lang="en-US" dirty="0" smtClean="0"/>
        </a:p>
      </dgm:t>
    </dgm:pt>
    <dgm:pt modelId="{A836B9EB-3E62-4CDB-87F4-638ABF6B3024}" type="parTrans" cxnId="{233E20E1-C815-4E62-99F5-A19D16F7671A}">
      <dgm:prSet/>
      <dgm:spPr/>
      <dgm:t>
        <a:bodyPr/>
        <a:lstStyle/>
        <a:p>
          <a:endParaRPr lang="en-US"/>
        </a:p>
      </dgm:t>
    </dgm:pt>
    <dgm:pt modelId="{B1092DBA-A1EB-4448-BEDF-80E9C57705FD}" type="sibTrans" cxnId="{233E20E1-C815-4E62-99F5-A19D16F7671A}">
      <dgm:prSet/>
      <dgm:spPr/>
      <dgm:t>
        <a:bodyPr/>
        <a:lstStyle/>
        <a:p>
          <a:endParaRPr lang="en-US"/>
        </a:p>
      </dgm:t>
    </dgm:pt>
    <dgm:pt modelId="{94463F16-EE69-43A9-9DD7-96CA10594E4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AR" sz="2000" dirty="0" smtClean="0"/>
            <a:t>Realismo</a:t>
          </a:r>
          <a:endParaRPr lang="en-US" sz="2000" dirty="0"/>
        </a:p>
      </dgm:t>
    </dgm:pt>
    <dgm:pt modelId="{161E6AA8-C34F-4640-834C-63BA11FA0BDE}" type="parTrans" cxnId="{BD178A96-8B7A-486F-BAB1-DBABF6707C45}">
      <dgm:prSet/>
      <dgm:spPr/>
      <dgm:t>
        <a:bodyPr/>
        <a:lstStyle/>
        <a:p>
          <a:endParaRPr lang="en-US"/>
        </a:p>
      </dgm:t>
    </dgm:pt>
    <dgm:pt modelId="{9A60CDEB-6E4C-47C0-B541-EBB3744A421E}" type="sibTrans" cxnId="{BD178A96-8B7A-486F-BAB1-DBABF6707C45}">
      <dgm:prSet/>
      <dgm:spPr/>
      <dgm:t>
        <a:bodyPr/>
        <a:lstStyle/>
        <a:p>
          <a:endParaRPr lang="en-US"/>
        </a:p>
      </dgm:t>
    </dgm:pt>
    <dgm:pt modelId="{D5DA202D-93FA-4984-8DDE-4021A1C111BB}" type="pres">
      <dgm:prSet presAssocID="{8D742C47-F3D5-4819-AFDC-FE979711805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3D6E391-2A6E-4F2D-8DE6-5A8A7F4741B3}" type="pres">
      <dgm:prSet presAssocID="{8D742C47-F3D5-4819-AFDC-FE979711805A}" presName="dummyMaxCanvas" presStyleCnt="0"/>
      <dgm:spPr/>
    </dgm:pt>
    <dgm:pt modelId="{9414A09F-DB1F-4C79-AD62-E86786A7C045}" type="pres">
      <dgm:prSet presAssocID="{8D742C47-F3D5-4819-AFDC-FE979711805A}" presName="parentComposite" presStyleCnt="0"/>
      <dgm:spPr/>
    </dgm:pt>
    <dgm:pt modelId="{F8BBEF6A-F770-4512-9189-88930AA66843}" type="pres">
      <dgm:prSet presAssocID="{8D742C47-F3D5-4819-AFDC-FE979711805A}" presName="parent1" presStyleLbl="alignAccFollowNode1" presStyleIdx="0" presStyleCnt="4" custAng="226202" custLinFactY="100000" custLinFactNeighborX="1677" custLinFactNeighborY="16415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1CA1781-F4B6-4C2F-A2A2-F3D8EBB6B831}" type="pres">
      <dgm:prSet presAssocID="{8D742C47-F3D5-4819-AFDC-FE979711805A}" presName="parent2" presStyleLbl="alignAccFollowNode1" presStyleIdx="1" presStyleCnt="4" custAng="212130" custLinFactY="69186" custLinFactNeighborX="8397" custLinFactNeighborY="10000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C49D180-C508-4B04-9C89-9E27F129E468}" type="pres">
      <dgm:prSet presAssocID="{8D742C47-F3D5-4819-AFDC-FE979711805A}" presName="childrenComposite" presStyleCnt="0"/>
      <dgm:spPr/>
    </dgm:pt>
    <dgm:pt modelId="{6139914A-9EF9-4A0A-8E39-47702D971329}" type="pres">
      <dgm:prSet presAssocID="{8D742C47-F3D5-4819-AFDC-FE979711805A}" presName="dummyMaxCanvas_ChildArea" presStyleCnt="0"/>
      <dgm:spPr/>
    </dgm:pt>
    <dgm:pt modelId="{E7D445A8-4DD4-4EA5-881E-C6AE8DA0F457}" type="pres">
      <dgm:prSet presAssocID="{8D742C47-F3D5-4819-AFDC-FE979711805A}" presName="fulcrum" presStyleLbl="alignAccFollowNode1" presStyleIdx="2" presStyleCnt="4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A712C0A5-41A1-4D38-AC8E-5B72D197A78F}" type="pres">
      <dgm:prSet presAssocID="{8D742C47-F3D5-4819-AFDC-FE979711805A}" presName="balance_01" presStyleLbl="alignAccFollowNode1" presStyleIdx="3" presStyleCnt="4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8CB7B22A-BEB7-4B35-ADA5-553F3B320668}" type="pres">
      <dgm:prSet presAssocID="{8D742C47-F3D5-4819-AFDC-FE979711805A}" presName="right_01_1" presStyleLbl="node1" presStyleIdx="0" presStyleCnt="1" custScaleX="95814" custScaleY="43468" custLinFactNeighborX="-1132" custLinFactNeighborY="25157">
        <dgm:presLayoutVars>
          <dgm:bulletEnabled val="1"/>
        </dgm:presLayoutVars>
      </dgm:prSet>
      <dgm:spPr/>
    </dgm:pt>
  </dgm:ptLst>
  <dgm:cxnLst>
    <dgm:cxn modelId="{42E7468C-8A7F-4F30-96F2-8F9A6FEA180E}" type="presOf" srcId="{2DCE41A9-3DAE-45BC-9B29-93F6A5ED48AB}" destId="{F8BBEF6A-F770-4512-9189-88930AA66843}" srcOrd="0" destOrd="0" presId="urn:microsoft.com/office/officeart/2005/8/layout/balance1"/>
    <dgm:cxn modelId="{233E20E1-C815-4E62-99F5-A19D16F7671A}" srcId="{8D742C47-F3D5-4819-AFDC-FE979711805A}" destId="{A43EB132-5421-4C75-9EFF-3F61267F89D2}" srcOrd="1" destOrd="0" parTransId="{A836B9EB-3E62-4CDB-87F4-638ABF6B3024}" sibTransId="{B1092DBA-A1EB-4448-BEDF-80E9C57705FD}"/>
    <dgm:cxn modelId="{BD178A96-8B7A-486F-BAB1-DBABF6707C45}" srcId="{A43EB132-5421-4C75-9EFF-3F61267F89D2}" destId="{94463F16-EE69-43A9-9DD7-96CA10594E4E}" srcOrd="0" destOrd="0" parTransId="{161E6AA8-C34F-4640-834C-63BA11FA0BDE}" sibTransId="{9A60CDEB-6E4C-47C0-B541-EBB3744A421E}"/>
    <dgm:cxn modelId="{7E1EE1F3-C08A-4516-AB5D-0F2D8338CF9B}" type="presOf" srcId="{8D742C47-F3D5-4819-AFDC-FE979711805A}" destId="{D5DA202D-93FA-4984-8DDE-4021A1C111BB}" srcOrd="0" destOrd="0" presId="urn:microsoft.com/office/officeart/2005/8/layout/balance1"/>
    <dgm:cxn modelId="{1460CB48-6C36-4BC1-B90B-B74A670E92E0}" srcId="{8D742C47-F3D5-4819-AFDC-FE979711805A}" destId="{2DCE41A9-3DAE-45BC-9B29-93F6A5ED48AB}" srcOrd="0" destOrd="0" parTransId="{36B33F66-2D60-4A90-B89F-F51215904238}" sibTransId="{AE0D17B0-3FDD-4A65-BBFD-232361027C27}"/>
    <dgm:cxn modelId="{02D6B056-F9B7-46B2-800A-298D7023FFE8}" type="presOf" srcId="{94463F16-EE69-43A9-9DD7-96CA10594E4E}" destId="{8CB7B22A-BEB7-4B35-ADA5-553F3B320668}" srcOrd="0" destOrd="0" presId="urn:microsoft.com/office/officeart/2005/8/layout/balance1"/>
    <dgm:cxn modelId="{8AF999AE-8BA6-47D1-806F-443472B98F85}" type="presOf" srcId="{A43EB132-5421-4C75-9EFF-3F61267F89D2}" destId="{E1CA1781-F4B6-4C2F-A2A2-F3D8EBB6B831}" srcOrd="0" destOrd="0" presId="urn:microsoft.com/office/officeart/2005/8/layout/balance1"/>
    <dgm:cxn modelId="{FD3E7303-F45F-4791-8BE2-FA24F4F8F9FA}" type="presParOf" srcId="{D5DA202D-93FA-4984-8DDE-4021A1C111BB}" destId="{23D6E391-2A6E-4F2D-8DE6-5A8A7F4741B3}" srcOrd="0" destOrd="0" presId="urn:microsoft.com/office/officeart/2005/8/layout/balance1"/>
    <dgm:cxn modelId="{55A23902-75F5-433C-86A1-88D2B4D68F26}" type="presParOf" srcId="{D5DA202D-93FA-4984-8DDE-4021A1C111BB}" destId="{9414A09F-DB1F-4C79-AD62-E86786A7C045}" srcOrd="1" destOrd="0" presId="urn:microsoft.com/office/officeart/2005/8/layout/balance1"/>
    <dgm:cxn modelId="{1D14A16A-69BB-4213-8BCB-F19FBB71A95A}" type="presParOf" srcId="{9414A09F-DB1F-4C79-AD62-E86786A7C045}" destId="{F8BBEF6A-F770-4512-9189-88930AA66843}" srcOrd="0" destOrd="0" presId="urn:microsoft.com/office/officeart/2005/8/layout/balance1"/>
    <dgm:cxn modelId="{3B8B1DAC-5394-4095-943C-3CC6E37571F6}" type="presParOf" srcId="{9414A09F-DB1F-4C79-AD62-E86786A7C045}" destId="{E1CA1781-F4B6-4C2F-A2A2-F3D8EBB6B831}" srcOrd="1" destOrd="0" presId="urn:microsoft.com/office/officeart/2005/8/layout/balance1"/>
    <dgm:cxn modelId="{203F53E0-B293-4213-AB2D-6B60814CF9FF}" type="presParOf" srcId="{D5DA202D-93FA-4984-8DDE-4021A1C111BB}" destId="{EC49D180-C508-4B04-9C89-9E27F129E468}" srcOrd="2" destOrd="0" presId="urn:microsoft.com/office/officeart/2005/8/layout/balance1"/>
    <dgm:cxn modelId="{7B8D0D08-C027-42D8-812E-5F5C1AA678C4}" type="presParOf" srcId="{EC49D180-C508-4B04-9C89-9E27F129E468}" destId="{6139914A-9EF9-4A0A-8E39-47702D971329}" srcOrd="0" destOrd="0" presId="urn:microsoft.com/office/officeart/2005/8/layout/balance1"/>
    <dgm:cxn modelId="{1AAF9F45-E4EB-4710-AC1D-E3478AE6D644}" type="presParOf" srcId="{EC49D180-C508-4B04-9C89-9E27F129E468}" destId="{E7D445A8-4DD4-4EA5-881E-C6AE8DA0F457}" srcOrd="1" destOrd="0" presId="urn:microsoft.com/office/officeart/2005/8/layout/balance1"/>
    <dgm:cxn modelId="{263F3D10-57A9-4600-A9F6-846804B20368}" type="presParOf" srcId="{EC49D180-C508-4B04-9C89-9E27F129E468}" destId="{A712C0A5-41A1-4D38-AC8E-5B72D197A78F}" srcOrd="2" destOrd="0" presId="urn:microsoft.com/office/officeart/2005/8/layout/balance1"/>
    <dgm:cxn modelId="{DBC24696-EBFF-4B5C-8366-BCD39F5D6BE9}" type="presParOf" srcId="{EC49D180-C508-4B04-9C89-9E27F129E468}" destId="{8CB7B22A-BEB7-4B35-ADA5-553F3B320668}" srcOrd="3" destOrd="0" presId="urn:microsoft.com/office/officeart/2005/8/layout/balanc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60D89-AD51-4536-83BD-7EAB0248082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>
        <a:scene3d>
          <a:camera prst="perspectiveRelaxedModerately" zoom="92000">
            <a:rot lat="20430822" lon="0" rev="0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A28123D-F076-45FC-8EF9-AD4E245E4B54}">
      <dgm:prSet phldrT="[Text]"/>
      <dgm:spPr/>
      <dgm:t>
        <a:bodyPr/>
        <a:lstStyle/>
        <a:p>
          <a:r>
            <a:rPr lang="es-AR" dirty="0" err="1" smtClean="0"/>
            <a:t>Renderer</a:t>
          </a:r>
          <a:endParaRPr lang="en-US" dirty="0"/>
        </a:p>
      </dgm:t>
    </dgm:pt>
    <dgm:pt modelId="{B59CD595-8AE3-4CAE-87BA-2D9B911B955A}" type="parTrans" cxnId="{FA1F6A35-CBC1-4A8C-96F7-EE072091F16E}">
      <dgm:prSet/>
      <dgm:spPr/>
      <dgm:t>
        <a:bodyPr/>
        <a:lstStyle/>
        <a:p>
          <a:endParaRPr lang="en-US"/>
        </a:p>
      </dgm:t>
    </dgm:pt>
    <dgm:pt modelId="{A443FD21-2793-4300-978A-B1B8C49B3B74}" type="sibTrans" cxnId="{FA1F6A35-CBC1-4A8C-96F7-EE072091F16E}">
      <dgm:prSet/>
      <dgm:spPr/>
      <dgm:t>
        <a:bodyPr/>
        <a:lstStyle/>
        <a:p>
          <a:endParaRPr lang="en-US"/>
        </a:p>
      </dgm:t>
    </dgm:pt>
    <dgm:pt modelId="{9236BF79-8DC1-4A4A-9ED2-B0B16784978D}">
      <dgm:prSet phldrT="[Text]"/>
      <dgm:spPr/>
      <dgm:t>
        <a:bodyPr/>
        <a:lstStyle/>
        <a:p>
          <a:r>
            <a:rPr lang="es-AR" dirty="0" smtClean="0"/>
            <a:t>Física</a:t>
          </a:r>
          <a:endParaRPr lang="en-US" dirty="0"/>
        </a:p>
      </dgm:t>
    </dgm:pt>
    <dgm:pt modelId="{8B50562E-A852-4200-939B-72F4C47E7E3D}" type="parTrans" cxnId="{975C16D8-F8E7-423B-B4EE-25C5E2380A3C}">
      <dgm:prSet/>
      <dgm:spPr/>
      <dgm:t>
        <a:bodyPr/>
        <a:lstStyle/>
        <a:p>
          <a:endParaRPr lang="en-US"/>
        </a:p>
      </dgm:t>
    </dgm:pt>
    <dgm:pt modelId="{D942ECAF-7D96-47BD-B296-538DD8A1EC33}" type="sibTrans" cxnId="{975C16D8-F8E7-423B-B4EE-25C5E2380A3C}">
      <dgm:prSet/>
      <dgm:spPr/>
      <dgm:t>
        <a:bodyPr/>
        <a:lstStyle/>
        <a:p>
          <a:endParaRPr lang="en-US"/>
        </a:p>
      </dgm:t>
    </dgm:pt>
    <dgm:pt modelId="{9696416D-E04C-49B1-BF39-72877F1F662E}">
      <dgm:prSet phldrT="[Text]"/>
      <dgm:spPr/>
      <dgm:t>
        <a:bodyPr/>
        <a:lstStyle/>
        <a:p>
          <a:r>
            <a:rPr lang="es-AR" dirty="0" smtClean="0"/>
            <a:t>Audio/Video</a:t>
          </a:r>
          <a:endParaRPr lang="en-US" dirty="0"/>
        </a:p>
      </dgm:t>
    </dgm:pt>
    <dgm:pt modelId="{6C8744B7-4288-4725-B52A-FBD69D8F85C9}" type="parTrans" cxnId="{53F07B30-0386-464B-A470-9BB9BCBCE594}">
      <dgm:prSet/>
      <dgm:spPr/>
      <dgm:t>
        <a:bodyPr/>
        <a:lstStyle/>
        <a:p>
          <a:endParaRPr lang="en-US"/>
        </a:p>
      </dgm:t>
    </dgm:pt>
    <dgm:pt modelId="{5DDBFAA3-47C7-45ED-BE6A-727CE7F46E8C}" type="sibTrans" cxnId="{53F07B30-0386-464B-A470-9BB9BCBCE594}">
      <dgm:prSet/>
      <dgm:spPr/>
      <dgm:t>
        <a:bodyPr/>
        <a:lstStyle/>
        <a:p>
          <a:endParaRPr lang="en-US"/>
        </a:p>
      </dgm:t>
    </dgm:pt>
    <dgm:pt modelId="{1CA16860-55E6-4B2F-9F4B-6F268912247F}">
      <dgm:prSet phldrT="[Text]"/>
      <dgm:spPr/>
      <dgm:t>
        <a:bodyPr/>
        <a:lstStyle/>
        <a:p>
          <a:r>
            <a:rPr lang="es-AR" dirty="0" smtClean="0"/>
            <a:t>Scripting</a:t>
          </a:r>
          <a:endParaRPr lang="en-US" dirty="0"/>
        </a:p>
      </dgm:t>
    </dgm:pt>
    <dgm:pt modelId="{15A39D41-D740-463E-AE25-7ABE88D7122A}" type="parTrans" cxnId="{9A7D6890-CC6C-4151-9AE6-472C70505899}">
      <dgm:prSet/>
      <dgm:spPr/>
      <dgm:t>
        <a:bodyPr/>
        <a:lstStyle/>
        <a:p>
          <a:endParaRPr lang="en-US"/>
        </a:p>
      </dgm:t>
    </dgm:pt>
    <dgm:pt modelId="{34D84244-141C-40C3-8C38-CDF6FDC22E03}" type="sibTrans" cxnId="{9A7D6890-CC6C-4151-9AE6-472C70505899}">
      <dgm:prSet/>
      <dgm:spPr/>
      <dgm:t>
        <a:bodyPr/>
        <a:lstStyle/>
        <a:p>
          <a:endParaRPr lang="en-US"/>
        </a:p>
      </dgm:t>
    </dgm:pt>
    <dgm:pt modelId="{9D397E28-6CB5-48BB-AAFC-7867B07B35AC}">
      <dgm:prSet phldrT="[Text]"/>
      <dgm:spPr/>
      <dgm:t>
        <a:bodyPr/>
        <a:lstStyle/>
        <a:p>
          <a:r>
            <a:rPr lang="es-AR" dirty="0" smtClean="0"/>
            <a:t>Inteligencia artificial</a:t>
          </a:r>
          <a:endParaRPr lang="en-US" dirty="0"/>
        </a:p>
      </dgm:t>
    </dgm:pt>
    <dgm:pt modelId="{727C6CF0-7462-4C30-83A5-79B9542EFA3E}" type="parTrans" cxnId="{408F2E45-D6F3-4693-9B97-D6EBEA76617E}">
      <dgm:prSet/>
      <dgm:spPr/>
      <dgm:t>
        <a:bodyPr/>
        <a:lstStyle/>
        <a:p>
          <a:endParaRPr lang="en-US"/>
        </a:p>
      </dgm:t>
    </dgm:pt>
    <dgm:pt modelId="{E8BBA1ED-DA18-4E4B-8809-46E412185999}" type="sibTrans" cxnId="{408F2E45-D6F3-4693-9B97-D6EBEA76617E}">
      <dgm:prSet/>
      <dgm:spPr/>
      <dgm:t>
        <a:bodyPr/>
        <a:lstStyle/>
        <a:p>
          <a:endParaRPr lang="en-US"/>
        </a:p>
      </dgm:t>
    </dgm:pt>
    <dgm:pt modelId="{8735761E-3AC0-419E-84C6-5608933E5B0C}">
      <dgm:prSet phldrT="[Text]"/>
      <dgm:spPr/>
      <dgm:t>
        <a:bodyPr/>
        <a:lstStyle/>
        <a:p>
          <a:r>
            <a:rPr lang="es-AR" dirty="0" smtClean="0"/>
            <a:t>Redes</a:t>
          </a:r>
          <a:endParaRPr lang="en-US" dirty="0"/>
        </a:p>
      </dgm:t>
    </dgm:pt>
    <dgm:pt modelId="{DE5665DF-B03A-4969-AF5C-BA8347223140}" type="parTrans" cxnId="{BB5ADAB2-9330-4817-ACBF-AF9EC32DFA11}">
      <dgm:prSet/>
      <dgm:spPr/>
      <dgm:t>
        <a:bodyPr/>
        <a:lstStyle/>
        <a:p>
          <a:endParaRPr lang="en-US"/>
        </a:p>
      </dgm:t>
    </dgm:pt>
    <dgm:pt modelId="{65A0A6BE-09FC-415B-AC31-10F7C6462F1F}" type="sibTrans" cxnId="{BB5ADAB2-9330-4817-ACBF-AF9EC32DFA11}">
      <dgm:prSet/>
      <dgm:spPr/>
      <dgm:t>
        <a:bodyPr/>
        <a:lstStyle/>
        <a:p>
          <a:endParaRPr lang="en-US"/>
        </a:p>
      </dgm:t>
    </dgm:pt>
    <dgm:pt modelId="{B33D9E6D-0E17-4576-8396-B5E1DDE993C0}" type="pres">
      <dgm:prSet presAssocID="{32860D89-AD51-4536-83BD-7EAB0248082B}" presName="diagram" presStyleCnt="0">
        <dgm:presLayoutVars>
          <dgm:dir/>
          <dgm:resizeHandles val="exact"/>
        </dgm:presLayoutVars>
      </dgm:prSet>
      <dgm:spPr/>
    </dgm:pt>
    <dgm:pt modelId="{EAA2AB91-6D0A-4CFD-9229-27D1E6F6B810}" type="pres">
      <dgm:prSet presAssocID="{6A28123D-F076-45FC-8EF9-AD4E245E4B5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547DA-6D3F-4FE6-81F4-75C99D13DD2C}" type="pres">
      <dgm:prSet presAssocID="{A443FD21-2793-4300-978A-B1B8C49B3B74}" presName="sibTrans" presStyleCnt="0"/>
      <dgm:spPr/>
    </dgm:pt>
    <dgm:pt modelId="{1C726177-0404-4508-A82D-E110DB280029}" type="pres">
      <dgm:prSet presAssocID="{9236BF79-8DC1-4A4A-9ED2-B0B16784978D}" presName="node" presStyleLbl="node1" presStyleIdx="1" presStyleCnt="6">
        <dgm:presLayoutVars>
          <dgm:bulletEnabled val="1"/>
        </dgm:presLayoutVars>
      </dgm:prSet>
      <dgm:spPr/>
    </dgm:pt>
    <dgm:pt modelId="{2E966438-A40F-4DFE-9003-4251B571FD1D}" type="pres">
      <dgm:prSet presAssocID="{D942ECAF-7D96-47BD-B296-538DD8A1EC33}" presName="sibTrans" presStyleCnt="0"/>
      <dgm:spPr/>
    </dgm:pt>
    <dgm:pt modelId="{314F3665-90B2-42BF-B517-D3DEFFEE21DE}" type="pres">
      <dgm:prSet presAssocID="{9696416D-E04C-49B1-BF39-72877F1F662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C924A-37AC-4123-A23C-5A7F7E05F894}" type="pres">
      <dgm:prSet presAssocID="{5DDBFAA3-47C7-45ED-BE6A-727CE7F46E8C}" presName="sibTrans" presStyleCnt="0"/>
      <dgm:spPr/>
    </dgm:pt>
    <dgm:pt modelId="{619C8319-AD01-4A42-A228-DB0D44F9A762}" type="pres">
      <dgm:prSet presAssocID="{1CA16860-55E6-4B2F-9F4B-6F268912247F}" presName="node" presStyleLbl="node1" presStyleIdx="3" presStyleCnt="6">
        <dgm:presLayoutVars>
          <dgm:bulletEnabled val="1"/>
        </dgm:presLayoutVars>
      </dgm:prSet>
      <dgm:spPr/>
    </dgm:pt>
    <dgm:pt modelId="{1FDFF3FC-ECD8-452A-A1AB-CE8291A379B0}" type="pres">
      <dgm:prSet presAssocID="{34D84244-141C-40C3-8C38-CDF6FDC22E03}" presName="sibTrans" presStyleCnt="0"/>
      <dgm:spPr/>
    </dgm:pt>
    <dgm:pt modelId="{3D4EF7D1-C62F-46C1-AEE6-6F174EB3C93A}" type="pres">
      <dgm:prSet presAssocID="{9D397E28-6CB5-48BB-AAFC-7867B07B35A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5DD6-BF3B-4D8A-BA24-E9452C4CA456}" type="pres">
      <dgm:prSet presAssocID="{E8BBA1ED-DA18-4E4B-8809-46E412185999}" presName="sibTrans" presStyleCnt="0"/>
      <dgm:spPr/>
    </dgm:pt>
    <dgm:pt modelId="{89129C52-8567-4C0E-95F8-265851ABB579}" type="pres">
      <dgm:prSet presAssocID="{8735761E-3AC0-419E-84C6-5608933E5B0C}" presName="node" presStyleLbl="node1" presStyleIdx="5" presStyleCnt="6">
        <dgm:presLayoutVars>
          <dgm:bulletEnabled val="1"/>
        </dgm:presLayoutVars>
      </dgm:prSet>
      <dgm:spPr/>
    </dgm:pt>
  </dgm:ptLst>
  <dgm:cxnLst>
    <dgm:cxn modelId="{408F2E45-D6F3-4693-9B97-D6EBEA76617E}" srcId="{32860D89-AD51-4536-83BD-7EAB0248082B}" destId="{9D397E28-6CB5-48BB-AAFC-7867B07B35AC}" srcOrd="4" destOrd="0" parTransId="{727C6CF0-7462-4C30-83A5-79B9542EFA3E}" sibTransId="{E8BBA1ED-DA18-4E4B-8809-46E412185999}"/>
    <dgm:cxn modelId="{4A6E91BF-A36A-463F-BCFD-3545679A0B04}" type="presOf" srcId="{8735761E-3AC0-419E-84C6-5608933E5B0C}" destId="{89129C52-8567-4C0E-95F8-265851ABB579}" srcOrd="0" destOrd="0" presId="urn:microsoft.com/office/officeart/2005/8/layout/default"/>
    <dgm:cxn modelId="{9BDE1BFB-2460-47C5-BA89-85F060FD0837}" type="presOf" srcId="{9696416D-E04C-49B1-BF39-72877F1F662E}" destId="{314F3665-90B2-42BF-B517-D3DEFFEE21DE}" srcOrd="0" destOrd="0" presId="urn:microsoft.com/office/officeart/2005/8/layout/default"/>
    <dgm:cxn modelId="{17018B43-63F4-43A8-9B90-3657F08F5CEA}" type="presOf" srcId="{9D397E28-6CB5-48BB-AAFC-7867B07B35AC}" destId="{3D4EF7D1-C62F-46C1-AEE6-6F174EB3C93A}" srcOrd="0" destOrd="0" presId="urn:microsoft.com/office/officeart/2005/8/layout/default"/>
    <dgm:cxn modelId="{6080A617-F2EB-49C5-BB65-C9AA6E93B8EB}" type="presOf" srcId="{1CA16860-55E6-4B2F-9F4B-6F268912247F}" destId="{619C8319-AD01-4A42-A228-DB0D44F9A762}" srcOrd="0" destOrd="0" presId="urn:microsoft.com/office/officeart/2005/8/layout/default"/>
    <dgm:cxn modelId="{53F07B30-0386-464B-A470-9BB9BCBCE594}" srcId="{32860D89-AD51-4536-83BD-7EAB0248082B}" destId="{9696416D-E04C-49B1-BF39-72877F1F662E}" srcOrd="2" destOrd="0" parTransId="{6C8744B7-4288-4725-B52A-FBD69D8F85C9}" sibTransId="{5DDBFAA3-47C7-45ED-BE6A-727CE7F46E8C}"/>
    <dgm:cxn modelId="{975C16D8-F8E7-423B-B4EE-25C5E2380A3C}" srcId="{32860D89-AD51-4536-83BD-7EAB0248082B}" destId="{9236BF79-8DC1-4A4A-9ED2-B0B16784978D}" srcOrd="1" destOrd="0" parTransId="{8B50562E-A852-4200-939B-72F4C47E7E3D}" sibTransId="{D942ECAF-7D96-47BD-B296-538DD8A1EC33}"/>
    <dgm:cxn modelId="{9A7D6890-CC6C-4151-9AE6-472C70505899}" srcId="{32860D89-AD51-4536-83BD-7EAB0248082B}" destId="{1CA16860-55E6-4B2F-9F4B-6F268912247F}" srcOrd="3" destOrd="0" parTransId="{15A39D41-D740-463E-AE25-7ABE88D7122A}" sibTransId="{34D84244-141C-40C3-8C38-CDF6FDC22E03}"/>
    <dgm:cxn modelId="{FA1F6A35-CBC1-4A8C-96F7-EE072091F16E}" srcId="{32860D89-AD51-4536-83BD-7EAB0248082B}" destId="{6A28123D-F076-45FC-8EF9-AD4E245E4B54}" srcOrd="0" destOrd="0" parTransId="{B59CD595-8AE3-4CAE-87BA-2D9B911B955A}" sibTransId="{A443FD21-2793-4300-978A-B1B8C49B3B74}"/>
    <dgm:cxn modelId="{9E111725-9D18-490A-A960-EE456114F51B}" type="presOf" srcId="{32860D89-AD51-4536-83BD-7EAB0248082B}" destId="{B33D9E6D-0E17-4576-8396-B5E1DDE993C0}" srcOrd="0" destOrd="0" presId="urn:microsoft.com/office/officeart/2005/8/layout/default"/>
    <dgm:cxn modelId="{07E9357E-4142-4432-ACEB-D1EB6749ED47}" type="presOf" srcId="{9236BF79-8DC1-4A4A-9ED2-B0B16784978D}" destId="{1C726177-0404-4508-A82D-E110DB280029}" srcOrd="0" destOrd="0" presId="urn:microsoft.com/office/officeart/2005/8/layout/default"/>
    <dgm:cxn modelId="{BB5ADAB2-9330-4817-ACBF-AF9EC32DFA11}" srcId="{32860D89-AD51-4536-83BD-7EAB0248082B}" destId="{8735761E-3AC0-419E-84C6-5608933E5B0C}" srcOrd="5" destOrd="0" parTransId="{DE5665DF-B03A-4969-AF5C-BA8347223140}" sibTransId="{65A0A6BE-09FC-415B-AC31-10F7C6462F1F}"/>
    <dgm:cxn modelId="{30078900-5414-4F2A-B57A-E297690FC194}" type="presOf" srcId="{6A28123D-F076-45FC-8EF9-AD4E245E4B54}" destId="{EAA2AB91-6D0A-4CFD-9229-27D1E6F6B810}" srcOrd="0" destOrd="0" presId="urn:microsoft.com/office/officeart/2005/8/layout/default"/>
    <dgm:cxn modelId="{717B5D20-3B6C-4DC2-BA71-1CA9222AA9FD}" type="presParOf" srcId="{B33D9E6D-0E17-4576-8396-B5E1DDE993C0}" destId="{EAA2AB91-6D0A-4CFD-9229-27D1E6F6B810}" srcOrd="0" destOrd="0" presId="urn:microsoft.com/office/officeart/2005/8/layout/default"/>
    <dgm:cxn modelId="{49220425-01B3-4A91-B15A-E65014244496}" type="presParOf" srcId="{B33D9E6D-0E17-4576-8396-B5E1DDE993C0}" destId="{6C8547DA-6D3F-4FE6-81F4-75C99D13DD2C}" srcOrd="1" destOrd="0" presId="urn:microsoft.com/office/officeart/2005/8/layout/default"/>
    <dgm:cxn modelId="{03937560-565E-4E09-8B57-B7B3F8C449A2}" type="presParOf" srcId="{B33D9E6D-0E17-4576-8396-B5E1DDE993C0}" destId="{1C726177-0404-4508-A82D-E110DB280029}" srcOrd="2" destOrd="0" presId="urn:microsoft.com/office/officeart/2005/8/layout/default"/>
    <dgm:cxn modelId="{9A9BE457-B4F8-4734-A209-C60D1F410628}" type="presParOf" srcId="{B33D9E6D-0E17-4576-8396-B5E1DDE993C0}" destId="{2E966438-A40F-4DFE-9003-4251B571FD1D}" srcOrd="3" destOrd="0" presId="urn:microsoft.com/office/officeart/2005/8/layout/default"/>
    <dgm:cxn modelId="{4EE8D937-D316-4005-BC97-ABB7714DCA15}" type="presParOf" srcId="{B33D9E6D-0E17-4576-8396-B5E1DDE993C0}" destId="{314F3665-90B2-42BF-B517-D3DEFFEE21DE}" srcOrd="4" destOrd="0" presId="urn:microsoft.com/office/officeart/2005/8/layout/default"/>
    <dgm:cxn modelId="{E91924D9-ACFB-4CB3-8B20-24C0667CECF7}" type="presParOf" srcId="{B33D9E6D-0E17-4576-8396-B5E1DDE993C0}" destId="{ACEC924A-37AC-4123-A23C-5A7F7E05F894}" srcOrd="5" destOrd="0" presId="urn:microsoft.com/office/officeart/2005/8/layout/default"/>
    <dgm:cxn modelId="{2EA55F76-1BEC-4A26-AF25-51E91FCE9C8F}" type="presParOf" srcId="{B33D9E6D-0E17-4576-8396-B5E1DDE993C0}" destId="{619C8319-AD01-4A42-A228-DB0D44F9A762}" srcOrd="6" destOrd="0" presId="urn:microsoft.com/office/officeart/2005/8/layout/default"/>
    <dgm:cxn modelId="{C24A3ABA-FAB9-4AFA-B0EE-94F0723F4B2A}" type="presParOf" srcId="{B33D9E6D-0E17-4576-8396-B5E1DDE993C0}" destId="{1FDFF3FC-ECD8-452A-A1AB-CE8291A379B0}" srcOrd="7" destOrd="0" presId="urn:microsoft.com/office/officeart/2005/8/layout/default"/>
    <dgm:cxn modelId="{B3D5AA08-B417-4D62-9D69-7FAD0173B6A9}" type="presParOf" srcId="{B33D9E6D-0E17-4576-8396-B5E1DDE993C0}" destId="{3D4EF7D1-C62F-46C1-AEE6-6F174EB3C93A}" srcOrd="8" destOrd="0" presId="urn:microsoft.com/office/officeart/2005/8/layout/default"/>
    <dgm:cxn modelId="{DC5E864A-9AE9-4934-929A-444236439E7F}" type="presParOf" srcId="{B33D9E6D-0E17-4576-8396-B5E1DDE993C0}" destId="{760C5DD6-BF3B-4D8A-BA24-E9452C4CA456}" srcOrd="9" destOrd="0" presId="urn:microsoft.com/office/officeart/2005/8/layout/default"/>
    <dgm:cxn modelId="{784D05BB-BEB1-4D93-8365-E836464A932B}" type="presParOf" srcId="{B33D9E6D-0E17-4576-8396-B5E1DDE993C0}" destId="{89129C52-8567-4C0E-95F8-265851ABB579}" srcOrd="1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Desde programadores y matemáticos hasta artistas gráficos y actores de cine y músicos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Mercados: EEUU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A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Japon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(consolas)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Inicios: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Ganacias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altas. Royalties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Actualidad: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20% royalties, resto al </a:t>
            </a:r>
            <a:r>
              <a:rPr lang="es-A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Middleware: Reducir</a:t>
            </a:r>
            <a:r>
              <a:rPr lang="es-AR" baseline="0" dirty="0" smtClean="0"/>
              <a:t> costos, tiempos. </a:t>
            </a:r>
            <a:r>
              <a:rPr lang="es-AR" baseline="0" dirty="0" err="1" smtClean="0"/>
              <a:t>Out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2DD-A893-4EA8-98D8-80D8D2C857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3000"/>
                <a:satMod val="110000"/>
              </a:schemeClr>
              <a:schemeClr val="bg1">
                <a:tint val="60000"/>
                <a:satMod val="425000"/>
              </a:schemeClr>
            </a:duotone>
            <a:lum bright="-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</p:spPr>
        <p:txBody>
          <a:bodyPr>
            <a:normAutofit/>
          </a:bodyPr>
          <a:lstStyle/>
          <a:p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j3Engine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10" y="5643578"/>
            <a:ext cx="4757726" cy="103822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/>
            <a:r>
              <a:rPr lang="es-AR" b="1" dirty="0" err="1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Alvarez</a:t>
            </a:r>
            <a:r>
              <a:rPr lang="es-AR" b="1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, Pablo Nicolás</a:t>
            </a:r>
          </a:p>
          <a:p>
            <a:pPr algn="l"/>
            <a:r>
              <a:rPr lang="es-AR" b="1" dirty="0" err="1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Rodriguez</a:t>
            </a:r>
            <a:r>
              <a:rPr lang="es-AR" b="1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, Ignacio Gabriel</a:t>
            </a:r>
            <a:endParaRPr lang="en-US" b="1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 descr="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142852"/>
            <a:ext cx="4857784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Nuevos mercados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Teléfonos celulares</a:t>
            </a:r>
          </a:p>
          <a:p>
            <a:pPr lvl="1"/>
            <a:r>
              <a:rPr lang="es-AR" dirty="0" smtClean="0"/>
              <a:t>Mejora de hardware.</a:t>
            </a:r>
          </a:p>
          <a:p>
            <a:pPr lvl="1"/>
            <a:r>
              <a:rPr lang="es-AR" dirty="0" smtClean="0"/>
              <a:t>Bajos costos.</a:t>
            </a:r>
          </a:p>
          <a:p>
            <a:pPr lvl="1"/>
            <a:r>
              <a:rPr lang="es-AR" dirty="0" smtClean="0"/>
              <a:t>Empresas pequeñas. Punto de entrada.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Televisión interactiva</a:t>
            </a:r>
          </a:p>
          <a:p>
            <a:pPr lvl="1"/>
            <a:r>
              <a:rPr lang="es-AR" dirty="0" smtClean="0"/>
              <a:t>Integración de computadoras y consolas con la TV.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Valores promedio de los salarios en EEUU.</a:t>
            </a:r>
          </a:p>
          <a:p>
            <a:pPr lvl="1"/>
            <a:r>
              <a:rPr lang="es-AR" b="1" dirty="0" smtClean="0"/>
              <a:t>Programación:</a:t>
            </a:r>
            <a:r>
              <a:rPr lang="es-AR" dirty="0" smtClean="0"/>
              <a:t> U$S 82,107</a:t>
            </a:r>
            <a:endParaRPr lang="en-US" dirty="0" smtClean="0"/>
          </a:p>
          <a:p>
            <a:pPr lvl="1"/>
            <a:r>
              <a:rPr lang="es-AR" b="1" dirty="0" smtClean="0"/>
              <a:t>Arte y animación: </a:t>
            </a:r>
            <a:r>
              <a:rPr lang="es-AR" dirty="0" smtClean="0"/>
              <a:t>U$S 65,986</a:t>
            </a:r>
            <a:endParaRPr lang="en-US" dirty="0" smtClean="0"/>
          </a:p>
          <a:p>
            <a:pPr lvl="1"/>
            <a:r>
              <a:rPr lang="es-AR" b="1" dirty="0" smtClean="0"/>
              <a:t>Diseño: </a:t>
            </a:r>
            <a:r>
              <a:rPr lang="es-AR" dirty="0" smtClean="0"/>
              <a:t>U$S 63,986</a:t>
            </a:r>
            <a:endParaRPr lang="en-US" dirty="0" smtClean="0"/>
          </a:p>
          <a:p>
            <a:pPr lvl="1"/>
            <a:r>
              <a:rPr lang="es-AR" b="1" dirty="0" smtClean="0"/>
              <a:t>Aseguramiento de la calidad: </a:t>
            </a:r>
            <a:r>
              <a:rPr lang="es-AR" dirty="0" smtClean="0"/>
              <a:t>U$S </a:t>
            </a:r>
            <a:r>
              <a:rPr lang="es-AR" dirty="0" smtClean="0"/>
              <a:t>37,210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Salarios. </a:t>
            </a:r>
            <a:r>
              <a:rPr lang="es-AR" dirty="0" err="1" smtClean="0"/>
              <a:t>Programacion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448175" cy="488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2481530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3" y="4000504"/>
            <a:ext cx="2481531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Salarios. Arte y animación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429157" cy="4857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2481531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3" y="4000504"/>
            <a:ext cx="2481531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Salarios. Diseño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438650" cy="4857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2481531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000504"/>
            <a:ext cx="2481254" cy="2375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Salarios. QA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4425909" cy="335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2481532" cy="2357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000504"/>
            <a:ext cx="2486016" cy="2375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AR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Engines</a:t>
            </a:r>
            <a:r>
              <a:rPr lang="es-AR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 3D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Introducción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Engine</a:t>
            </a:r>
            <a:r>
              <a:rPr lang="es-AR" dirty="0" smtClean="0"/>
              <a:t>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Componente principal</a:t>
            </a:r>
          </a:p>
          <a:p>
            <a:r>
              <a:rPr lang="es-AR" dirty="0" smtClean="0"/>
              <a:t>Middleware</a:t>
            </a:r>
          </a:p>
          <a:p>
            <a:r>
              <a:rPr lang="es-AR" dirty="0" smtClean="0"/>
              <a:t>Abstracción del hardware</a:t>
            </a:r>
          </a:p>
          <a:p>
            <a:pPr lvl="1"/>
            <a:r>
              <a:rPr lang="es-AR" dirty="0" smtClean="0"/>
              <a:t>API o librerías</a:t>
            </a:r>
          </a:p>
          <a:p>
            <a:pPr lvl="2"/>
            <a:r>
              <a:rPr lang="es-AR" dirty="0" err="1" smtClean="0"/>
              <a:t>OpenGL</a:t>
            </a:r>
            <a:r>
              <a:rPr lang="es-AR" dirty="0" smtClean="0"/>
              <a:t> y </a:t>
            </a:r>
            <a:r>
              <a:rPr lang="es-AR" dirty="0" err="1" smtClean="0"/>
              <a:t>DirectX</a:t>
            </a:r>
            <a:endParaRPr lang="es-AR" dirty="0" smtClean="0"/>
          </a:p>
          <a:p>
            <a:pPr lvl="1"/>
            <a:r>
              <a:rPr lang="es-AR" dirty="0" smtClean="0"/>
              <a:t>Multiplataforma</a:t>
            </a:r>
          </a:p>
          <a:p>
            <a:r>
              <a:rPr lang="es-AR" dirty="0" smtClean="0"/>
              <a:t>No reinventar la rueda</a:t>
            </a:r>
          </a:p>
          <a:p>
            <a:r>
              <a:rPr lang="es-AR" dirty="0" smtClean="0"/>
              <a:t>Herramientas</a:t>
            </a:r>
          </a:p>
          <a:p>
            <a:r>
              <a:rPr lang="es-AR" dirty="0" smtClean="0"/>
              <a:t>Orientación a objetos. Componentes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167174" y="2071678"/>
          <a:ext cx="4976826" cy="324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Engine</a:t>
            </a:r>
            <a:r>
              <a:rPr lang="es-AR" dirty="0" smtClean="0"/>
              <a:t>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25115"/>
          </a:xfrm>
        </p:spPr>
        <p:txBody>
          <a:bodyPr/>
          <a:lstStyle/>
          <a:p>
            <a:r>
              <a:rPr lang="es-AR" dirty="0" smtClean="0"/>
              <a:t>Tiempo real vs simulación</a:t>
            </a:r>
            <a:endParaRPr lang="es-AR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28596" y="1714488"/>
          <a:ext cx="828680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principales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s-AR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Industria de los </a:t>
            </a:r>
            <a:r>
              <a:rPr lang="es-AR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videogames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Introducción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y costos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Engines</a:t>
            </a:r>
            <a:r>
              <a:rPr lang="es-AR" dirty="0" smtClean="0"/>
              <a:t> especializados</a:t>
            </a:r>
          </a:p>
          <a:p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 vs comerciales</a:t>
            </a:r>
          </a:p>
          <a:p>
            <a:r>
              <a:rPr lang="es-AR" dirty="0" smtClean="0"/>
              <a:t>Licencias</a:t>
            </a:r>
            <a:endParaRPr lang="en-US" dirty="0" smtClean="0"/>
          </a:p>
          <a:p>
            <a:pPr lvl="1"/>
            <a:r>
              <a:rPr lang="es-AR" dirty="0" smtClean="0"/>
              <a:t>Desde U$S 10.000</a:t>
            </a:r>
          </a:p>
          <a:p>
            <a:pPr lvl="1"/>
            <a:r>
              <a:rPr lang="es-AR" dirty="0" smtClean="0"/>
              <a:t>Hasta U$S 3.750.000 (</a:t>
            </a:r>
            <a:r>
              <a:rPr lang="es-AR" dirty="0" err="1" smtClean="0"/>
              <a:t>Warcraft</a:t>
            </a:r>
            <a:r>
              <a:rPr lang="es-AR" dirty="0" smtClean="0"/>
              <a:t> 3 </a:t>
            </a:r>
            <a:r>
              <a:rPr lang="es-AR" dirty="0" err="1" smtClean="0"/>
              <a:t>Engine</a:t>
            </a:r>
            <a:r>
              <a:rPr lang="es-AR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186767" cy="407924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635468"/>
                <a:gridCol w="3765084"/>
                <a:gridCol w="37862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Top 10 </a:t>
                      </a:r>
                      <a:r>
                        <a:rPr lang="es-AR" b="1" dirty="0" err="1" smtClean="0"/>
                        <a:t>engines</a:t>
                      </a:r>
                      <a:r>
                        <a:rPr lang="es-AR" b="1" dirty="0" smtClean="0"/>
                        <a:t> comerciales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/>
                        <a:t>Top 10 </a:t>
                      </a:r>
                      <a:r>
                        <a:rPr lang="es-AR" b="1" dirty="0" err="1" smtClean="0"/>
                        <a:t>engines</a:t>
                      </a:r>
                      <a:r>
                        <a:rPr lang="es-AR" b="1" dirty="0" smtClean="0"/>
                        <a:t> open </a:t>
                      </a:r>
                      <a:r>
                        <a:rPr lang="es-AR" b="1" dirty="0" err="1" smtClean="0"/>
                        <a:t>source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Torque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TV3D SDK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Crystal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3DGameStudio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Irrlicht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Panda3D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Reality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Nebula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Beyond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RealmForge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GDK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Creator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OpenSceneGraph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DarkBASIC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Ejemplos. </a:t>
            </a:r>
            <a:r>
              <a:rPr lang="es-AR" dirty="0" err="1" smtClean="0"/>
              <a:t>CryEngine</a:t>
            </a:r>
            <a:r>
              <a:rPr lang="es-AR" dirty="0" smtClean="0"/>
              <a:t>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38" y="2393940"/>
            <a:ext cx="8858312" cy="31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557214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Real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5572140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Render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Ejemplos. </a:t>
            </a:r>
            <a:r>
              <a:rPr lang="es-AR" dirty="0" err="1" smtClean="0"/>
              <a:t>CryEngine</a:t>
            </a:r>
            <a:r>
              <a:rPr lang="es-AR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9655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428625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Real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43636" y="428625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Render</a:t>
            </a:r>
            <a:endParaRPr lang="en-US" sz="2800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62" y="1676388"/>
            <a:ext cx="89697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Ejemplo. Final </a:t>
            </a:r>
            <a:r>
              <a:rPr lang="es-AR" dirty="0" err="1" smtClean="0"/>
              <a:t>Fantasy</a:t>
            </a:r>
            <a:r>
              <a:rPr lang="es-AR" dirty="0" smtClean="0"/>
              <a:t> XIII (PS3)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86874" cy="494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1958</a:t>
            </a:r>
            <a:r>
              <a:rPr lang="es-AR" dirty="0" smtClean="0"/>
              <a:t>. William </a:t>
            </a:r>
            <a:r>
              <a:rPr lang="es-AR" dirty="0" err="1" smtClean="0"/>
              <a:t>Higinbotham</a:t>
            </a:r>
            <a:r>
              <a:rPr lang="es-AR" dirty="0" smtClean="0"/>
              <a:t>. “</a:t>
            </a:r>
            <a:r>
              <a:rPr lang="es-AR" dirty="0" err="1" smtClean="0"/>
              <a:t>Tennis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two</a:t>
            </a:r>
            <a:r>
              <a:rPr lang="es-AR" dirty="0" smtClean="0"/>
              <a:t>”</a:t>
            </a:r>
          </a:p>
          <a:p>
            <a:r>
              <a:rPr lang="es-AR" b="1" dirty="0" smtClean="0"/>
              <a:t>1971</a:t>
            </a:r>
            <a:r>
              <a:rPr lang="es-AR" dirty="0" smtClean="0"/>
              <a:t>. </a:t>
            </a:r>
            <a:r>
              <a:rPr lang="es-AR" dirty="0" err="1" smtClean="0"/>
              <a:t>Pong</a:t>
            </a:r>
            <a:endParaRPr lang="es-AR" dirty="0" smtClean="0"/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71810"/>
            <a:ext cx="3643338" cy="304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Mercado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3875"/>
          </a:xfrm>
        </p:spPr>
        <p:txBody>
          <a:bodyPr/>
          <a:lstStyle/>
          <a:p>
            <a:r>
              <a:rPr lang="es-AR" dirty="0" smtClean="0"/>
              <a:t>Variedad de disciplinas</a:t>
            </a:r>
          </a:p>
          <a:p>
            <a:r>
              <a:rPr lang="es-AR" dirty="0" smtClean="0"/>
              <a:t>Comparable a la industria del cine</a:t>
            </a:r>
          </a:p>
          <a:p>
            <a:pPr lvl="1"/>
            <a:r>
              <a:rPr lang="es-AR" dirty="0" smtClean="0"/>
              <a:t>U$S 7000 millones en USA en el 2005</a:t>
            </a:r>
          </a:p>
          <a:p>
            <a:r>
              <a:rPr lang="es-AR" dirty="0" smtClean="0"/>
              <a:t>Mayores mercados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857628"/>
            <a:ext cx="6572296" cy="284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industria en EEUU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s-AR" dirty="0" smtClean="0"/>
              <a:t>Creció un 6% en el 2006, unos US$7400 millones. Casi triplicando las ventas desde 1996.</a:t>
            </a:r>
          </a:p>
          <a:p>
            <a:pPr>
              <a:spcAft>
                <a:spcPts val="2400"/>
              </a:spcAft>
            </a:pPr>
            <a:r>
              <a:rPr lang="es-AR" dirty="0" smtClean="0"/>
              <a:t>La edad promedio del jugador es de 33 años y ha estado jugando videojuegos por 12 años.</a:t>
            </a:r>
          </a:p>
          <a:p>
            <a:pPr>
              <a:spcAft>
                <a:spcPts val="2400"/>
              </a:spcAft>
            </a:pPr>
            <a:r>
              <a:rPr lang="es-AR" dirty="0" smtClean="0"/>
              <a:t>La edad promedio del comprador más frecuente de videojuegos es de 40 años.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industria en EEUU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2400"/>
              </a:spcAft>
            </a:pPr>
            <a:r>
              <a:rPr lang="es-AR" dirty="0" smtClean="0"/>
              <a:t>35% de los padres juega videojuegos. 80% juega con sus hijos. 66% siente que jugar videojuegos ha unido más a sus familias.</a:t>
            </a:r>
          </a:p>
          <a:p>
            <a:pPr lvl="0">
              <a:spcAft>
                <a:spcPts val="2400"/>
              </a:spcAft>
            </a:pPr>
            <a:r>
              <a:rPr lang="es-AR" dirty="0" smtClean="0"/>
              <a:t>38% de los jugadores son mujeres.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s-AR" dirty="0" smtClean="0"/>
              <a:t>En el 2005, un 25% de los mayores a 50 años jugó videojuegos. Contra un 9% en 1999.</a:t>
            </a:r>
          </a:p>
          <a:p>
            <a:pPr>
              <a:spcAft>
                <a:spcPts val="2400"/>
              </a:spcAft>
            </a:pPr>
            <a:r>
              <a:rPr lang="es-AR" dirty="0" smtClean="0"/>
              <a:t>44% de los jugadores dice que juegan juegos online 1 o más horas por semana.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industria en EEUU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Economía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Inicios</a:t>
            </a:r>
          </a:p>
          <a:p>
            <a:pPr lvl="1"/>
            <a:r>
              <a:rPr lang="es-AR" dirty="0" smtClean="0"/>
              <a:t>Costos y tiempos de desarrollo pequeños.</a:t>
            </a:r>
          </a:p>
          <a:p>
            <a:pPr lvl="1"/>
            <a:r>
              <a:rPr lang="es-AR" dirty="0" smtClean="0"/>
              <a:t>Equipos de 1 a 10 personas.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Actualidad</a:t>
            </a:r>
          </a:p>
          <a:p>
            <a:pPr lvl="1"/>
            <a:r>
              <a:rPr lang="es-AR" dirty="0" smtClean="0"/>
              <a:t>Mayor capacidad de hardware.</a:t>
            </a:r>
          </a:p>
          <a:p>
            <a:pPr lvl="1"/>
            <a:r>
              <a:rPr lang="es-AR" dirty="0" smtClean="0"/>
              <a:t>Equipos enormes. Variedad de disciplinas.</a:t>
            </a:r>
          </a:p>
          <a:p>
            <a:pPr lvl="1"/>
            <a:r>
              <a:rPr lang="es-AR" dirty="0" smtClean="0"/>
              <a:t>Costos de millones de dólares.</a:t>
            </a:r>
          </a:p>
          <a:p>
            <a:pPr lvl="1"/>
            <a:r>
              <a:rPr lang="es-AR" dirty="0" smtClean="0"/>
              <a:t>Tiempos de desarrollo de años.</a:t>
            </a:r>
          </a:p>
          <a:p>
            <a:pPr lvl="1"/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Economía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Nuevos modelos</a:t>
            </a:r>
          </a:p>
          <a:p>
            <a:pPr lvl="1"/>
            <a:r>
              <a:rPr lang="es-AR" dirty="0" smtClean="0"/>
              <a:t>Distribución online</a:t>
            </a:r>
          </a:p>
          <a:p>
            <a:pPr lvl="1"/>
            <a:r>
              <a:rPr lang="es-AR" dirty="0" smtClean="0"/>
              <a:t>Juegos online por subscripción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Piratería</a:t>
            </a:r>
          </a:p>
          <a:p>
            <a:pPr lvl="1"/>
            <a:r>
              <a:rPr lang="es-AR" dirty="0" smtClean="0"/>
              <a:t>Similar a la industria de la música y cine</a:t>
            </a:r>
          </a:p>
          <a:p>
            <a:pPr lvl="1"/>
            <a:r>
              <a:rPr lang="es-AR" dirty="0" smtClean="0"/>
              <a:t>Juegos por subscripción</a:t>
            </a:r>
          </a:p>
          <a:p>
            <a:pPr lvl="1"/>
            <a:r>
              <a:rPr lang="es-AR" dirty="0" smtClean="0"/>
              <a:t>Empresas pequeñas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483</TotalTime>
  <Words>536</Words>
  <Application>Microsoft Office PowerPoint</Application>
  <PresentationFormat>On-screen Show (4:3)</PresentationFormat>
  <Paragraphs>147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Module</vt:lpstr>
      <vt:lpstr>Apex</vt:lpstr>
      <vt:lpstr>j3Engine</vt:lpstr>
      <vt:lpstr>Industria de los videogames</vt:lpstr>
      <vt:lpstr>Historia</vt:lpstr>
      <vt:lpstr>Mercado</vt:lpstr>
      <vt:lpstr>Datos de la industria en EEUU</vt:lpstr>
      <vt:lpstr>Datos de la industria en EEUU</vt:lpstr>
      <vt:lpstr>Datos de la industria en EEUU</vt:lpstr>
      <vt:lpstr>Economía</vt:lpstr>
      <vt:lpstr>Economía</vt:lpstr>
      <vt:lpstr>Nuevos mercados</vt:lpstr>
      <vt:lpstr>Salarios</vt:lpstr>
      <vt:lpstr>Salarios. Programacion</vt:lpstr>
      <vt:lpstr>Salarios. Arte y animación</vt:lpstr>
      <vt:lpstr>Salarios. Diseño</vt:lpstr>
      <vt:lpstr>Salarios. QA</vt:lpstr>
      <vt:lpstr>Engines 3D</vt:lpstr>
      <vt:lpstr>Engine 3D</vt:lpstr>
      <vt:lpstr>Engine 3D</vt:lpstr>
      <vt:lpstr>Componentes principales</vt:lpstr>
      <vt:lpstr>Tipos y costos</vt:lpstr>
      <vt:lpstr>Ejemplos</vt:lpstr>
      <vt:lpstr>Ejemplos. CryEngine 2</vt:lpstr>
      <vt:lpstr>Ejemplos. CryEngine 2</vt:lpstr>
      <vt:lpstr>Ejemplo. Final Fantasy XIII (PS3)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Ignacio Rodriguez</cp:lastModifiedBy>
  <cp:revision>57</cp:revision>
  <dcterms:created xsi:type="dcterms:W3CDTF">2007-03-26T23:46:38Z</dcterms:created>
  <dcterms:modified xsi:type="dcterms:W3CDTF">2007-03-28T23:54:49Z</dcterms:modified>
</cp:coreProperties>
</file>