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50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500570"/>
            <a:ext cx="7772400" cy="898521"/>
          </a:xfrm>
        </p:spPr>
        <p:txBody>
          <a:bodyPr>
            <a:normAutofit/>
          </a:bodyPr>
          <a:lstStyle/>
          <a:p>
            <a:r>
              <a:rPr lang="es-AR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3D </a:t>
            </a:r>
            <a:r>
              <a:rPr lang="es-AR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Game</a:t>
            </a:r>
            <a:r>
              <a:rPr lang="es-AR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 </a:t>
            </a:r>
            <a:r>
              <a:rPr lang="es-AR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Programming</a:t>
            </a:r>
            <a:endParaRPr lang="en-US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ebuchet MS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Fundamentos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0284" y="2500306"/>
            <a:ext cx="5785883" cy="415130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un modelo 3D?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Abstracción Matemática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Rendering</a:t>
            </a:r>
            <a:endParaRPr lang="es-AR" dirty="0" smtClean="0"/>
          </a:p>
          <a:p>
            <a:pPr lvl="1"/>
            <a:r>
              <a:rPr lang="es-AR" dirty="0" smtClean="0"/>
              <a:t>Pre-</a:t>
            </a:r>
            <a:r>
              <a:rPr lang="es-AR" dirty="0" err="1" smtClean="0"/>
              <a:t>rendering</a:t>
            </a:r>
            <a:endParaRPr lang="es-AR" dirty="0" smtClean="0"/>
          </a:p>
          <a:p>
            <a:pPr lvl="1"/>
            <a:r>
              <a:rPr lang="es-AR" dirty="0" smtClean="0"/>
              <a:t>Real-time </a:t>
            </a:r>
            <a:r>
              <a:rPr lang="es-AR" dirty="0" err="1" smtClean="0"/>
              <a:t>rendering</a:t>
            </a: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69</TotalTime>
  <Words>13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3D Game Programming</vt:lpstr>
      <vt:lpstr>¿Qué es un modelo 3D?</vt:lpstr>
    </vt:vector>
  </TitlesOfParts>
  <Company>BEA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j3dEngine</dc:title>
  <dc:creator>Ignacio Rodriguez</dc:creator>
  <cp:lastModifiedBy>Pablo </cp:lastModifiedBy>
  <cp:revision>9</cp:revision>
  <dcterms:created xsi:type="dcterms:W3CDTF">2007-03-26T23:46:38Z</dcterms:created>
  <dcterms:modified xsi:type="dcterms:W3CDTF">2007-03-27T05:10:46Z</dcterms:modified>
</cp:coreProperties>
</file>