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Programación 3D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Fundamentos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ortogonal o paralela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en perspectiva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929354" cy="38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Gráfico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6116" y="2643182"/>
            <a:ext cx="507209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4348" y="3429000"/>
            <a:ext cx="1857388" cy="1285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Lógica de Aplicación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3306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Geometría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2198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Rastering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143116"/>
            <a:ext cx="155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 smtClean="0"/>
              <a:t>Rendering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271461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2844" y="3714752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01090" y="3571876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7213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Cálculos Geométricos</a:t>
            </a:r>
          </a:p>
          <a:p>
            <a:pPr lvl="1"/>
            <a:r>
              <a:rPr lang="es-AR" dirty="0" smtClean="0"/>
              <a:t>Transformaciones</a:t>
            </a:r>
          </a:p>
          <a:p>
            <a:pPr lvl="1"/>
            <a:r>
              <a:rPr lang="es-AR" dirty="0" smtClean="0"/>
              <a:t>Selección de objetos visibles (</a:t>
            </a:r>
            <a:r>
              <a:rPr lang="es-AR" dirty="0" err="1" smtClean="0"/>
              <a:t>Frustum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vértice (</a:t>
            </a:r>
            <a:r>
              <a:rPr lang="es-AR" dirty="0" err="1" smtClean="0"/>
              <a:t>Vertex</a:t>
            </a:r>
            <a:r>
              <a:rPr lang="es-AR" dirty="0" smtClean="0"/>
              <a:t>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Proyección</a:t>
            </a:r>
          </a:p>
          <a:p>
            <a:pPr lvl="1"/>
            <a:r>
              <a:rPr lang="es-AR" dirty="0" err="1" smtClean="0"/>
              <a:t>Backface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endParaRPr lang="es-AR" dirty="0" smtClean="0"/>
          </a:p>
          <a:p>
            <a:pPr lvl="1"/>
            <a:r>
              <a:rPr lang="es-AR" dirty="0" smtClean="0"/>
              <a:t>Recorte (</a:t>
            </a:r>
            <a:r>
              <a:rPr lang="es-AR" dirty="0" err="1" smtClean="0"/>
              <a:t>Clipping</a:t>
            </a:r>
            <a:r>
              <a:rPr lang="es-AR" dirty="0" smtClean="0"/>
              <a:t>)</a:t>
            </a:r>
            <a:br>
              <a:rPr lang="es-A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Rastering</a:t>
            </a:r>
            <a:endParaRPr lang="es-AR" dirty="0" smtClean="0"/>
          </a:p>
          <a:p>
            <a:pPr lvl="1"/>
            <a:r>
              <a:rPr lang="es-AR" dirty="0" smtClean="0"/>
              <a:t>Ocultamiento por buffer de profundidad (Z-Buffer </a:t>
            </a:r>
            <a:r>
              <a:rPr lang="es-AR" dirty="0" err="1" smtClean="0"/>
              <a:t>occlusion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Mapeo de texturas (</a:t>
            </a:r>
            <a:r>
              <a:rPr lang="es-AR" dirty="0" err="1" smtClean="0"/>
              <a:t>Texturing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píxel (Pixel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err="1" smtClean="0"/>
              <a:t>Frame</a:t>
            </a:r>
            <a:r>
              <a:rPr lang="es-AR" dirty="0" smtClean="0"/>
              <a:t> buffer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</a:t>
            </a:r>
          </a:p>
          <a:p>
            <a:r>
              <a:rPr lang="es-AR" dirty="0" err="1" smtClean="0"/>
              <a:t>Frames</a:t>
            </a:r>
            <a:endParaRPr lang="es-AR" dirty="0" smtClean="0"/>
          </a:p>
          <a:p>
            <a:r>
              <a:rPr lang="es-AR" dirty="0" smtClean="0"/>
              <a:t>FPS</a:t>
            </a:r>
          </a:p>
          <a:p>
            <a:r>
              <a:rPr lang="es-AR" dirty="0" smtClean="0"/>
              <a:t>Independencia entre </a:t>
            </a:r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Iluminación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Ambiental</a:t>
            </a:r>
          </a:p>
          <a:p>
            <a:r>
              <a:rPr lang="es-AR" dirty="0" smtClean="0"/>
              <a:t>Difusa</a:t>
            </a:r>
          </a:p>
          <a:p>
            <a:r>
              <a:rPr lang="es-AR" dirty="0" smtClean="0"/>
              <a:t>Especular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88"/>
            <a:ext cx="51690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67175"/>
            <a:ext cx="8077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500174"/>
            <a:ext cx="4257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2643174" y="3500438"/>
            <a:ext cx="3343275" cy="3209925"/>
            <a:chOff x="1500166" y="3357562"/>
            <a:chExt cx="3343275" cy="32099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3357562"/>
              <a:ext cx="3343275" cy="320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00166" y="614364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Luz puntual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 de Luz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Luz ambiente</a:t>
            </a:r>
          </a:p>
          <a:p>
            <a:r>
              <a:rPr lang="es-AR" dirty="0" smtClean="0"/>
              <a:t>Luz puntual (Point light)</a:t>
            </a:r>
          </a:p>
          <a:p>
            <a:r>
              <a:rPr lang="es-AR" dirty="0" smtClean="0"/>
              <a:t>Luz direccional</a:t>
            </a:r>
          </a:p>
          <a:p>
            <a:r>
              <a:rPr lang="es-AR" dirty="0" err="1" smtClean="0"/>
              <a:t>Spot</a:t>
            </a:r>
            <a:r>
              <a:rPr lang="es-AR" dirty="0" smtClean="0"/>
              <a:t> light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090" y="414338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Spot</a:t>
            </a:r>
            <a:r>
              <a:rPr lang="es-AR" b="1" dirty="0" smtClean="0"/>
              <a:t> light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Texels</a:t>
            </a:r>
            <a:endParaRPr lang="es-AR" dirty="0" smtClean="0"/>
          </a:p>
          <a:p>
            <a:r>
              <a:rPr lang="es-AR" dirty="0" smtClean="0"/>
              <a:t>Mapeo de Texturas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85926"/>
            <a:ext cx="395922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2"/>
            <a:ext cx="389288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4572000" y="1571612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 y Materiales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Material</a:t>
            </a:r>
          </a:p>
          <a:p>
            <a:pPr lvl="1"/>
            <a:r>
              <a:rPr lang="es-AR" dirty="0" err="1" smtClean="0"/>
              <a:t>Shading</a:t>
            </a:r>
            <a:endParaRPr lang="es-AR" dirty="0" smtClean="0"/>
          </a:p>
          <a:p>
            <a:pPr lvl="1"/>
            <a:r>
              <a:rPr lang="es-AR" dirty="0" smtClean="0"/>
              <a:t>Componentes</a:t>
            </a:r>
          </a:p>
          <a:p>
            <a:pPr lvl="2"/>
            <a:r>
              <a:rPr lang="es-AR" dirty="0" smtClean="0"/>
              <a:t>Color de Ambiente (</a:t>
            </a:r>
            <a:r>
              <a:rPr lang="es-AR" dirty="0" err="1" smtClean="0"/>
              <a:t>Ambient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de difusión (</a:t>
            </a:r>
            <a:r>
              <a:rPr lang="es-AR" dirty="0" err="1" smtClean="0"/>
              <a:t>Diffuse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de emisión (</a:t>
            </a:r>
            <a:r>
              <a:rPr lang="es-AR" dirty="0" err="1" smtClean="0"/>
              <a:t>Emissive</a:t>
            </a:r>
            <a:r>
              <a:rPr lang="es-AR" dirty="0" smtClean="0"/>
              <a:t> color)</a:t>
            </a:r>
          </a:p>
          <a:p>
            <a:pPr lvl="2"/>
            <a:r>
              <a:rPr lang="es-AR" dirty="0" smtClean="0"/>
              <a:t>Color especular (</a:t>
            </a:r>
            <a:r>
              <a:rPr lang="es-AR" dirty="0" err="1" smtClean="0"/>
              <a:t>Specular</a:t>
            </a:r>
            <a:r>
              <a:rPr lang="es-AR" dirty="0" smtClean="0"/>
              <a:t> color)</a:t>
            </a:r>
          </a:p>
          <a:p>
            <a:pPr lvl="2"/>
            <a:r>
              <a:rPr lang="es-AR" dirty="0" err="1" smtClean="0"/>
              <a:t>Brillosidad</a:t>
            </a:r>
            <a:r>
              <a:rPr lang="es-AR" dirty="0" smtClean="0"/>
              <a:t> (</a:t>
            </a:r>
            <a:r>
              <a:rPr lang="es-AR" dirty="0" err="1" smtClean="0"/>
              <a:t>Shininess</a:t>
            </a:r>
            <a:r>
              <a:rPr lang="es-AR" dirty="0" smtClean="0"/>
              <a:t>)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284" y="2500306"/>
            <a:ext cx="5785883" cy="415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Modelo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Abstracción Matemática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Pre-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Skyboxes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41338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786190"/>
            <a:ext cx="4114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ent Arrow 6"/>
          <p:cNvSpPr/>
          <p:nvPr/>
        </p:nvSpPr>
        <p:spPr>
          <a:xfrm rot="10800000" flipH="1">
            <a:off x="2643174" y="5000636"/>
            <a:ext cx="1643074" cy="85725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Librerías 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56453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500438"/>
            <a:ext cx="2952771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500430" y="3714752"/>
            <a:ext cx="13818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357686" y="2285992"/>
            <a:ext cx="4357718" cy="4067712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 de coordenadas cartesianas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Necesidad de múltiples sistemas de coordenadas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Sentido relativo de los ejes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3529007" cy="32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2"/>
            <a:ext cx="3500462" cy="32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5074" y="2928934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derecha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92893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izquierda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Espacio de Objeto (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r>
              <a:rPr lang="es-AR" dirty="0" smtClean="0"/>
              <a:t>Espacio de Mundo (</a:t>
            </a:r>
            <a:r>
              <a:rPr lang="es-AR" dirty="0" err="1" smtClean="0"/>
              <a:t>World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357562"/>
            <a:ext cx="6072230" cy="280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Figuras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Vértices, segmentos y polígonos</a:t>
            </a:r>
          </a:p>
          <a:p>
            <a:r>
              <a:rPr lang="es-AR" dirty="0" smtClean="0"/>
              <a:t>Triángulos y mallas (</a:t>
            </a:r>
            <a:r>
              <a:rPr lang="es-AR" dirty="0" err="1" smtClean="0"/>
              <a:t>Mesh</a:t>
            </a:r>
            <a:r>
              <a:rPr lang="es-AR" dirty="0" smtClean="0"/>
              <a:t>)</a:t>
            </a:r>
          </a:p>
          <a:p>
            <a:r>
              <a:rPr lang="es-AR" dirty="0" smtClean="0"/>
              <a:t>Caras</a:t>
            </a:r>
          </a:p>
          <a:p>
            <a:pPr lvl="1"/>
            <a:r>
              <a:rPr lang="es-AR" dirty="0" err="1" smtClean="0"/>
              <a:t>Face</a:t>
            </a:r>
            <a:r>
              <a:rPr lang="es-AR" dirty="0" smtClean="0"/>
              <a:t> y </a:t>
            </a:r>
            <a:r>
              <a:rPr lang="es-AR" dirty="0" err="1" smtClean="0"/>
              <a:t>backface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00372"/>
            <a:ext cx="3852866" cy="321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000504"/>
            <a:ext cx="2409825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5300663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9058" y="1857364"/>
            <a:ext cx="49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Vistas y Cámaras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Cámara</a:t>
            </a:r>
          </a:p>
          <a:p>
            <a:pPr lvl="1"/>
            <a:r>
              <a:rPr lang="es-AR" dirty="0" smtClean="0"/>
              <a:t>Posición, dirección</a:t>
            </a:r>
          </a:p>
          <a:p>
            <a:pPr lvl="1"/>
            <a:r>
              <a:rPr lang="es-AR" dirty="0" smtClean="0"/>
              <a:t>Up-vector</a:t>
            </a:r>
          </a:p>
          <a:p>
            <a:r>
              <a:rPr lang="es-AR" dirty="0" err="1" smtClean="0"/>
              <a:t>Viewport</a:t>
            </a:r>
            <a:endParaRPr lang="es-AR" dirty="0" smtClean="0"/>
          </a:p>
          <a:p>
            <a:r>
              <a:rPr lang="es-AR" dirty="0" smtClean="0"/>
              <a:t>View </a:t>
            </a:r>
            <a:r>
              <a:rPr lang="es-AR" dirty="0" err="1" smtClean="0"/>
              <a:t>frustum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Display</a:t>
            </a:r>
            <a:r>
              <a:rPr lang="es-AR" dirty="0" smtClean="0"/>
              <a:t> de un Modelo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Coordenadas locales y globales</a:t>
            </a:r>
          </a:p>
          <a:p>
            <a:r>
              <a:rPr lang="es-AR" dirty="0" smtClean="0"/>
              <a:t>Transformación y proyección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589463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644961"/>
            <a:ext cx="3559171" cy="26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027" y="2643182"/>
            <a:ext cx="4752973" cy="407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Traslación, rotación y escala</a:t>
            </a:r>
          </a:p>
          <a:p>
            <a:r>
              <a:rPr lang="es-AR" dirty="0" smtClean="0"/>
              <a:t>Transformaciones afines (</a:t>
            </a:r>
            <a:r>
              <a:rPr lang="es-AR" dirty="0" err="1" smtClean="0"/>
              <a:t>Affine</a:t>
            </a:r>
            <a:r>
              <a:rPr lang="es-AR" dirty="0" smtClean="0"/>
              <a:t> </a:t>
            </a:r>
            <a:r>
              <a:rPr lang="es-AR" dirty="0" err="1" smtClean="0"/>
              <a:t>Transform</a:t>
            </a:r>
            <a:r>
              <a:rPr lang="es-AR" dirty="0" smtClean="0"/>
              <a:t>)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8712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14884"/>
            <a:ext cx="2500330" cy="145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258</TotalTime>
  <Words>259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Programación 3D</vt:lpstr>
      <vt:lpstr>¿Qué es un Modelo 3D?</vt:lpstr>
      <vt:lpstr>Sistemas de Coordenadas</vt:lpstr>
      <vt:lpstr>Sistemas de Coordenadas</vt:lpstr>
      <vt:lpstr>Sistemas de Coordenadas</vt:lpstr>
      <vt:lpstr>Figuras 3D</vt:lpstr>
      <vt:lpstr>Vistas y Cámaras</vt:lpstr>
      <vt:lpstr>Display de un Modelo 3D</vt:lpstr>
      <vt:lpstr>Transformaciones</vt:lpstr>
      <vt:lpstr>Proyecciones</vt:lpstr>
      <vt:lpstr>Proyecciones</vt:lpstr>
      <vt:lpstr>Pipeline Gráfico</vt:lpstr>
      <vt:lpstr>Render Pipeline</vt:lpstr>
      <vt:lpstr>Render Pipeline</vt:lpstr>
      <vt:lpstr>Game Time y FPS</vt:lpstr>
      <vt:lpstr>Iluminación</vt:lpstr>
      <vt:lpstr>Fuentes de Luz</vt:lpstr>
      <vt:lpstr>Texturas y Materiales</vt:lpstr>
      <vt:lpstr>Texturas y Materiales</vt:lpstr>
      <vt:lpstr>Skyboxes</vt:lpstr>
      <vt:lpstr>Librerías Gráficas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33</cp:revision>
  <dcterms:created xsi:type="dcterms:W3CDTF">2007-03-26T23:46:38Z</dcterms:created>
  <dcterms:modified xsi:type="dcterms:W3CDTF">2007-03-29T04:59:27Z</dcterms:modified>
</cp:coreProperties>
</file>