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50" autoAdjust="0"/>
  </p:normalViewPr>
  <p:slideViewPr>
    <p:cSldViewPr>
      <p:cViewPr>
        <p:scale>
          <a:sx n="125" d="100"/>
          <a:sy n="125" d="100"/>
        </p:scale>
        <p:origin x="-30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47E67A-D6CF-401E-8E00-3E8CFFC70C48}" type="datetimeFigureOut">
              <a:rPr lang="en-US" smtClean="0"/>
              <a:pPr/>
              <a:t>3/26/2007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</p:spPr>
        <p:txBody>
          <a:bodyPr>
            <a:normAutofit/>
          </a:bodyPr>
          <a:lstStyle/>
          <a:p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j3Engine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10" y="5643578"/>
            <a:ext cx="4757726" cy="1038220"/>
          </a:xfrm>
        </p:spPr>
        <p:txBody>
          <a:bodyPr>
            <a:normAutofit fontScale="85000" lnSpcReduction="10000"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/>
            <a:r>
              <a:rPr lang="es-AR" b="1" dirty="0" err="1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Alvarez</a:t>
            </a:r>
            <a:r>
              <a:rPr lang="es-AR" b="1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, Pablo Nicolás</a:t>
            </a:r>
          </a:p>
          <a:p>
            <a:pPr algn="l"/>
            <a:r>
              <a:rPr lang="es-AR" b="1" dirty="0" err="1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Rodriguez</a:t>
            </a:r>
            <a:r>
              <a:rPr lang="es-AR" b="1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, Ignacio Gabriel</a:t>
            </a:r>
            <a:endParaRPr lang="en-US" b="1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142852"/>
            <a:ext cx="4857784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Introducción</a:t>
            </a:r>
            <a:endParaRPr lang="en-US" sz="4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Este es un </a:t>
            </a:r>
            <a:r>
              <a:rPr lang="es-AR" dirty="0" err="1" smtClean="0"/>
              <a:t>style</a:t>
            </a:r>
            <a:r>
              <a:rPr lang="es-AR" dirty="0" smtClean="0"/>
              <a:t> que no pertenece a este </a:t>
            </a:r>
            <a:r>
              <a:rPr lang="es-AR" dirty="0" err="1" smtClean="0"/>
              <a:t>template</a:t>
            </a:r>
            <a:r>
              <a:rPr lang="es-AR" dirty="0" smtClean="0"/>
              <a:t>, si te gusta este, vas a tener que hacer </a:t>
            </a:r>
            <a:r>
              <a:rPr lang="es-AR" dirty="0" err="1" smtClean="0"/>
              <a:t>copy</a:t>
            </a:r>
            <a:r>
              <a:rPr lang="es-AR" dirty="0" smtClean="0"/>
              <a:t> paste de este </a:t>
            </a:r>
            <a:r>
              <a:rPr lang="es-AR" dirty="0" err="1" smtClean="0"/>
              <a:t>slide</a:t>
            </a:r>
            <a:r>
              <a:rPr lang="es-AR" dirty="0" smtClean="0"/>
              <a:t> como </a:t>
            </a:r>
            <a:r>
              <a:rPr lang="es-AR" dirty="0" err="1" smtClean="0"/>
              <a:t>template</a:t>
            </a:r>
            <a:r>
              <a:rPr lang="es-AR" dirty="0" smtClean="0"/>
              <a:t> y no hacer new </a:t>
            </a:r>
            <a:r>
              <a:rPr lang="es-AR" dirty="0" err="1" smtClean="0"/>
              <a:t>slide</a:t>
            </a:r>
            <a:r>
              <a:rPr lang="es-AR" dirty="0" smtClean="0"/>
              <a:t> :P</a:t>
            </a:r>
          </a:p>
          <a:p>
            <a:endParaRPr lang="es-AR" dirty="0" smtClean="0"/>
          </a:p>
          <a:p>
            <a:r>
              <a:rPr lang="es-AR" dirty="0" smtClean="0"/>
              <a:t>El </a:t>
            </a:r>
            <a:r>
              <a:rPr lang="es-AR" dirty="0" err="1" smtClean="0"/>
              <a:t>style</a:t>
            </a:r>
            <a:r>
              <a:rPr lang="es-AR" dirty="0" smtClean="0"/>
              <a:t> default esta en el próximo </a:t>
            </a:r>
            <a:r>
              <a:rPr lang="es-AR" dirty="0" err="1" smtClean="0"/>
              <a:t>slide</a:t>
            </a:r>
            <a:endParaRPr lang="es-A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Este es el </a:t>
            </a:r>
            <a:r>
              <a:rPr lang="es-AR" dirty="0" err="1" smtClean="0"/>
              <a:t>style</a:t>
            </a:r>
            <a:r>
              <a:rPr lang="es-AR" dirty="0" smtClean="0"/>
              <a:t>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Blabla</a:t>
            </a:r>
            <a:endParaRPr lang="es-AR" dirty="0" smtClean="0"/>
          </a:p>
          <a:p>
            <a:pPr lvl="1"/>
            <a:r>
              <a:rPr lang="es-AR" dirty="0" err="1" smtClean="0"/>
              <a:t>Blable</a:t>
            </a:r>
            <a:r>
              <a:rPr lang="es-AR" dirty="0" smtClean="0"/>
              <a:t>	</a:t>
            </a:r>
          </a:p>
          <a:p>
            <a:pPr lvl="2"/>
            <a:r>
              <a:rPr lang="es-AR" dirty="0" err="1" smtClean="0"/>
              <a:t>blebli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60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j3Engine</vt:lpstr>
      <vt:lpstr>Introducción</vt:lpstr>
      <vt:lpstr>Este es el style default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Ignacio Rodriguez</cp:lastModifiedBy>
  <cp:revision>6</cp:revision>
  <dcterms:created xsi:type="dcterms:W3CDTF">2007-03-26T23:46:38Z</dcterms:created>
  <dcterms:modified xsi:type="dcterms:W3CDTF">2007-03-27T00:33:25Z</dcterms:modified>
</cp:coreProperties>
</file>