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67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 autoAdjust="0"/>
    <p:restoredTop sz="94650" autoAdjust="0"/>
  </p:normalViewPr>
  <p:slideViewPr>
    <p:cSldViewPr>
      <p:cViewPr>
        <p:scale>
          <a:sx n="75" d="100"/>
          <a:sy n="75" d="100"/>
        </p:scale>
        <p:origin x="-10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812C2-A8AF-4744-8062-0CC3280E3ED1}" type="datetimeFigureOut">
              <a:rPr lang="en-US" smtClean="0"/>
              <a:t>3/27/2007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B32DD-A893-4EA8-98D8-80D8D2C857A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3/27/2007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3/27/2007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3/27/2007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3/27/2007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E67A-D6CF-401E-8E00-3E8CFFC70C48}" type="datetimeFigureOut">
              <a:rPr lang="en-US" smtClean="0"/>
              <a:pPr/>
              <a:t>3/27/2007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047E67A-D6CF-401E-8E00-3E8CFFC70C48}" type="datetimeFigureOut">
              <a:rPr lang="en-US" smtClean="0"/>
              <a:pPr/>
              <a:t>3/27/2007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047E67A-D6CF-401E-8E00-3E8CFFC70C48}" type="datetimeFigureOut">
              <a:rPr lang="en-US" smtClean="0"/>
              <a:pPr/>
              <a:t>3/27/2007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2550EB0-3B98-4CDD-8CB6-025263781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4500570"/>
            <a:ext cx="7772400" cy="898521"/>
          </a:xfrm>
        </p:spPr>
        <p:txBody>
          <a:bodyPr>
            <a:normAutofit/>
          </a:bodyPr>
          <a:lstStyle/>
          <a:p>
            <a:r>
              <a:rPr lang="es-AR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itchFamily="34" charset="0"/>
              </a:rPr>
              <a:t>3D </a:t>
            </a:r>
            <a:r>
              <a:rPr lang="es-AR" cap="none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itchFamily="34" charset="0"/>
              </a:rPr>
              <a:t>Game</a:t>
            </a:r>
            <a:r>
              <a:rPr lang="es-AR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itchFamily="34" charset="0"/>
              </a:rPr>
              <a:t> </a:t>
            </a:r>
            <a:r>
              <a:rPr lang="es-AR" cap="none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rebuchet MS" pitchFamily="34" charset="0"/>
              </a:rPr>
              <a:t>Programming</a:t>
            </a:r>
            <a:endParaRPr lang="en-US" cap="none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rebuchet MS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Fundamentos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Proyecciones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Proyección ortogonal o paralela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571744"/>
            <a:ext cx="560070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Proyecciones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Proyección en perspectiva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571744"/>
            <a:ext cx="5929354" cy="388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Pipeline Gráfico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86116" y="2643182"/>
            <a:ext cx="5072098" cy="2571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AR" dirty="0" smtClean="0"/>
          </a:p>
        </p:txBody>
      </p:sp>
      <p:sp>
        <p:nvSpPr>
          <p:cNvPr id="7" name="Rectangle 6"/>
          <p:cNvSpPr/>
          <p:nvPr/>
        </p:nvSpPr>
        <p:spPr>
          <a:xfrm>
            <a:off x="714348" y="3429000"/>
            <a:ext cx="1857388" cy="12858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>
                <a:solidFill>
                  <a:schemeClr val="tx1"/>
                </a:solidFill>
              </a:rPr>
              <a:t>Lógica de Aplicación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43306" y="3571876"/>
            <a:ext cx="1857388" cy="9286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>
                <a:solidFill>
                  <a:schemeClr val="tx1"/>
                </a:solidFill>
              </a:rPr>
              <a:t>Geometría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72198" y="3571876"/>
            <a:ext cx="1857388" cy="9286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err="1" smtClean="0">
                <a:solidFill>
                  <a:schemeClr val="tx1"/>
                </a:solidFill>
              </a:rPr>
              <a:t>Rastering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43306" y="2143116"/>
            <a:ext cx="1555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err="1" smtClean="0"/>
              <a:t>Rendering</a:t>
            </a:r>
            <a:endParaRPr lang="en-US" sz="2400" b="1" dirty="0"/>
          </a:p>
        </p:txBody>
      </p:sp>
      <p:sp>
        <p:nvSpPr>
          <p:cNvPr id="14" name="Right Arrow 13"/>
          <p:cNvSpPr/>
          <p:nvPr/>
        </p:nvSpPr>
        <p:spPr>
          <a:xfrm>
            <a:off x="2714612" y="3643314"/>
            <a:ext cx="428628" cy="78581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42844" y="3714752"/>
            <a:ext cx="428628" cy="78581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8501090" y="3571876"/>
            <a:ext cx="428628" cy="78581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572132" y="3643314"/>
            <a:ext cx="428628" cy="78581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Render</a:t>
            </a:r>
            <a:r>
              <a:rPr lang="es-AR" dirty="0" smtClean="0"/>
              <a:t>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Cálculos Geométricos</a:t>
            </a:r>
          </a:p>
          <a:p>
            <a:pPr lvl="1"/>
            <a:r>
              <a:rPr lang="es-AR" dirty="0" smtClean="0"/>
              <a:t>Transformaciones</a:t>
            </a:r>
          </a:p>
          <a:p>
            <a:pPr lvl="1"/>
            <a:r>
              <a:rPr lang="es-AR" dirty="0" smtClean="0"/>
              <a:t>Selección de objetos visibles (</a:t>
            </a:r>
            <a:r>
              <a:rPr lang="es-AR" dirty="0" err="1" smtClean="0"/>
              <a:t>Frustum</a:t>
            </a:r>
            <a:r>
              <a:rPr lang="es-AR" dirty="0" smtClean="0"/>
              <a:t> </a:t>
            </a:r>
            <a:r>
              <a:rPr lang="es-AR" dirty="0" err="1" smtClean="0"/>
              <a:t>culling</a:t>
            </a:r>
            <a:r>
              <a:rPr lang="es-AR" dirty="0" smtClean="0"/>
              <a:t>)</a:t>
            </a:r>
          </a:p>
          <a:p>
            <a:pPr lvl="1"/>
            <a:r>
              <a:rPr lang="es-AR" dirty="0" smtClean="0"/>
              <a:t>Iluminación por vértice (</a:t>
            </a:r>
            <a:r>
              <a:rPr lang="es-AR" dirty="0" err="1" smtClean="0"/>
              <a:t>Vertex</a:t>
            </a:r>
            <a:r>
              <a:rPr lang="es-AR" dirty="0" smtClean="0"/>
              <a:t> </a:t>
            </a:r>
            <a:r>
              <a:rPr lang="es-AR" dirty="0" err="1" smtClean="0"/>
              <a:t>shading</a:t>
            </a:r>
            <a:r>
              <a:rPr lang="es-AR" dirty="0" smtClean="0"/>
              <a:t>)</a:t>
            </a:r>
          </a:p>
          <a:p>
            <a:pPr lvl="1"/>
            <a:r>
              <a:rPr lang="es-AR" dirty="0" smtClean="0"/>
              <a:t>Proyección</a:t>
            </a:r>
          </a:p>
          <a:p>
            <a:pPr lvl="1"/>
            <a:r>
              <a:rPr lang="es-AR" dirty="0" err="1" smtClean="0"/>
              <a:t>Backface</a:t>
            </a:r>
            <a:r>
              <a:rPr lang="es-AR" dirty="0" smtClean="0"/>
              <a:t> </a:t>
            </a:r>
            <a:r>
              <a:rPr lang="es-AR" dirty="0" err="1" smtClean="0"/>
              <a:t>culling</a:t>
            </a:r>
            <a:endParaRPr lang="es-AR" dirty="0" smtClean="0"/>
          </a:p>
          <a:p>
            <a:pPr lvl="1"/>
            <a:r>
              <a:rPr lang="es-AR" dirty="0" smtClean="0"/>
              <a:t>Recorte (</a:t>
            </a:r>
            <a:r>
              <a:rPr lang="es-AR" dirty="0" err="1" smtClean="0"/>
              <a:t>Clipping</a:t>
            </a:r>
            <a:r>
              <a:rPr lang="es-AR" dirty="0" smtClean="0"/>
              <a:t>)</a:t>
            </a:r>
            <a:br>
              <a:rPr lang="es-AR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Render</a:t>
            </a:r>
            <a:r>
              <a:rPr lang="es-AR" dirty="0" smtClean="0"/>
              <a:t>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Rastering</a:t>
            </a:r>
            <a:endParaRPr lang="es-AR" dirty="0" smtClean="0"/>
          </a:p>
          <a:p>
            <a:pPr lvl="1"/>
            <a:r>
              <a:rPr lang="es-AR" dirty="0" smtClean="0"/>
              <a:t>Ocultamiento por buffer de profundidad (Z-Buffer </a:t>
            </a:r>
            <a:r>
              <a:rPr lang="es-AR" dirty="0" err="1" smtClean="0"/>
              <a:t>occlusion</a:t>
            </a:r>
            <a:r>
              <a:rPr lang="es-AR" dirty="0" smtClean="0"/>
              <a:t>)</a:t>
            </a:r>
          </a:p>
          <a:p>
            <a:pPr lvl="1"/>
            <a:r>
              <a:rPr lang="es-AR" dirty="0" smtClean="0"/>
              <a:t>Mapeo de texturas (</a:t>
            </a:r>
            <a:r>
              <a:rPr lang="es-AR" dirty="0" err="1" smtClean="0"/>
              <a:t>T</a:t>
            </a:r>
            <a:r>
              <a:rPr lang="es-AR" dirty="0" err="1" smtClean="0"/>
              <a:t>exturing</a:t>
            </a:r>
            <a:r>
              <a:rPr lang="es-AR" dirty="0" smtClean="0"/>
              <a:t>)</a:t>
            </a:r>
          </a:p>
          <a:p>
            <a:pPr lvl="1"/>
            <a:r>
              <a:rPr lang="es-AR" dirty="0" smtClean="0"/>
              <a:t>Iluminación por píxel (Pixel </a:t>
            </a:r>
            <a:r>
              <a:rPr lang="es-AR" dirty="0" err="1" smtClean="0"/>
              <a:t>shading</a:t>
            </a:r>
            <a:r>
              <a:rPr lang="es-AR" dirty="0" smtClean="0"/>
              <a:t>)</a:t>
            </a:r>
          </a:p>
          <a:p>
            <a:pPr lvl="1"/>
            <a:r>
              <a:rPr lang="es-AR" dirty="0" err="1" smtClean="0"/>
              <a:t>Frame</a:t>
            </a:r>
            <a:r>
              <a:rPr lang="es-AR" dirty="0" smtClean="0"/>
              <a:t> buffer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Game</a:t>
            </a:r>
            <a:r>
              <a:rPr lang="es-AR" dirty="0" smtClean="0"/>
              <a:t> Time y FPS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Game</a:t>
            </a:r>
            <a:r>
              <a:rPr lang="es-AR" dirty="0" smtClean="0"/>
              <a:t> Time</a:t>
            </a:r>
          </a:p>
          <a:p>
            <a:r>
              <a:rPr lang="es-AR" dirty="0" err="1" smtClean="0"/>
              <a:t>Frames</a:t>
            </a:r>
            <a:endParaRPr lang="es-AR" dirty="0" smtClean="0"/>
          </a:p>
          <a:p>
            <a:r>
              <a:rPr lang="es-AR" dirty="0" smtClean="0"/>
              <a:t>FPS</a:t>
            </a:r>
          </a:p>
          <a:p>
            <a:r>
              <a:rPr lang="es-AR" dirty="0" smtClean="0"/>
              <a:t>Independencia entre </a:t>
            </a:r>
            <a:r>
              <a:rPr lang="es-AR" dirty="0" err="1" smtClean="0"/>
              <a:t>Game</a:t>
            </a:r>
            <a:r>
              <a:rPr lang="es-AR" dirty="0" smtClean="0"/>
              <a:t> Time y FPS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Iluminación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Ambiental</a:t>
            </a:r>
          </a:p>
          <a:p>
            <a:r>
              <a:rPr lang="es-AR" dirty="0" smtClean="0"/>
              <a:t>Difusa</a:t>
            </a:r>
          </a:p>
          <a:p>
            <a:r>
              <a:rPr lang="es-AR" dirty="0" smtClean="0"/>
              <a:t>Especular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1714488"/>
            <a:ext cx="5169091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067175"/>
            <a:ext cx="80772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6325" y="1500174"/>
            <a:ext cx="425767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Group 5"/>
          <p:cNvGrpSpPr/>
          <p:nvPr/>
        </p:nvGrpSpPr>
        <p:grpSpPr>
          <a:xfrm>
            <a:off x="2643174" y="3500438"/>
            <a:ext cx="3343275" cy="3209925"/>
            <a:chOff x="1500166" y="3357562"/>
            <a:chExt cx="3343275" cy="3209925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00166" y="3357562"/>
              <a:ext cx="3343275" cy="3209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1500166" y="6143644"/>
              <a:ext cx="1358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b="1" dirty="0" smtClean="0"/>
                <a:t>Luz puntual</a:t>
              </a:r>
              <a:endParaRPr lang="en-US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Fuentes de Luz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Luz ambiente</a:t>
            </a:r>
          </a:p>
          <a:p>
            <a:r>
              <a:rPr lang="es-AR" dirty="0" smtClean="0"/>
              <a:t>Luz puntual (Point light)</a:t>
            </a:r>
          </a:p>
          <a:p>
            <a:r>
              <a:rPr lang="es-AR" dirty="0" smtClean="0"/>
              <a:t>Luz direccional</a:t>
            </a:r>
          </a:p>
          <a:p>
            <a:r>
              <a:rPr lang="es-AR" dirty="0" err="1" smtClean="0"/>
              <a:t>Spot</a:t>
            </a:r>
            <a:r>
              <a:rPr lang="es-AR" dirty="0" smtClean="0"/>
              <a:t> light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75090" y="4143380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err="1" smtClean="0"/>
              <a:t>Spot</a:t>
            </a:r>
            <a:r>
              <a:rPr lang="es-AR" b="1" dirty="0" smtClean="0"/>
              <a:t> light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Texturas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80284" y="2500306"/>
            <a:ext cx="5785883" cy="41513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¿Qué es un Modelo 3D?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Abstracción Matemática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err="1" smtClean="0"/>
              <a:t>Rendering</a:t>
            </a:r>
            <a:endParaRPr lang="es-AR" dirty="0" smtClean="0"/>
          </a:p>
          <a:p>
            <a:pPr lvl="1"/>
            <a:r>
              <a:rPr lang="es-AR" dirty="0" smtClean="0"/>
              <a:t>Pre-</a:t>
            </a:r>
            <a:r>
              <a:rPr lang="es-AR" dirty="0" err="1" smtClean="0"/>
              <a:t>rendering</a:t>
            </a:r>
            <a:endParaRPr lang="es-AR" dirty="0" smtClean="0"/>
          </a:p>
          <a:p>
            <a:pPr lvl="1"/>
            <a:r>
              <a:rPr lang="es-AR" dirty="0" smtClean="0"/>
              <a:t>Real-time </a:t>
            </a:r>
            <a:r>
              <a:rPr lang="es-AR" dirty="0" err="1" smtClean="0"/>
              <a:t>rendering</a:t>
            </a:r>
            <a:endParaRPr lang="es-AR" dirty="0" smtClean="0"/>
          </a:p>
          <a:p>
            <a:pPr>
              <a:buNone/>
            </a:pPr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lum bright="24000"/>
          </a:blip>
          <a:srcRect/>
          <a:stretch>
            <a:fillRect/>
          </a:stretch>
        </p:blipFill>
        <p:spPr bwMode="auto">
          <a:xfrm>
            <a:off x="4357686" y="2285992"/>
            <a:ext cx="4357718" cy="4067712"/>
          </a:xfrm>
          <a:prstGeom prst="rect">
            <a:avLst/>
          </a:prstGeom>
          <a:noFill/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Sistemas de Coordenadas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Sistema de coordenadas cartesianas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Necesidad de múltiples sistemas de coordenadas</a:t>
            </a:r>
          </a:p>
          <a:p>
            <a:endParaRPr lang="es-AR" dirty="0" smtClean="0"/>
          </a:p>
          <a:p>
            <a:pPr>
              <a:buNone/>
            </a:pPr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Sistemas de Coordenadas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Tipos</a:t>
            </a:r>
          </a:p>
          <a:p>
            <a:pPr lvl="1"/>
            <a:r>
              <a:rPr lang="es-AR" dirty="0" smtClean="0"/>
              <a:t>Sentido relativo de los ejes</a:t>
            </a:r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357562"/>
            <a:ext cx="3529007" cy="325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3357562"/>
            <a:ext cx="3500462" cy="324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215074" y="2928934"/>
            <a:ext cx="2117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/>
              <a:t>De mano derecha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85786" y="2928934"/>
            <a:ext cx="2257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/>
              <a:t>De mano izquierda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Sistemas de Coordenadas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Espacio de Objeto (</a:t>
            </a:r>
            <a:r>
              <a:rPr lang="es-AR" dirty="0" err="1" smtClean="0"/>
              <a:t>Object</a:t>
            </a:r>
            <a:r>
              <a:rPr lang="es-AR" dirty="0" smtClean="0"/>
              <a:t> </a:t>
            </a:r>
            <a:r>
              <a:rPr lang="es-AR" dirty="0" err="1" smtClean="0"/>
              <a:t>Space</a:t>
            </a:r>
            <a:r>
              <a:rPr lang="es-AR" dirty="0" smtClean="0"/>
              <a:t>)</a:t>
            </a:r>
          </a:p>
          <a:p>
            <a:r>
              <a:rPr lang="es-AR" dirty="0" smtClean="0"/>
              <a:t>Espacio de Mundo (</a:t>
            </a:r>
            <a:r>
              <a:rPr lang="es-AR" dirty="0" err="1" smtClean="0"/>
              <a:t>World</a:t>
            </a:r>
            <a:r>
              <a:rPr lang="es-AR" dirty="0" smtClean="0"/>
              <a:t> </a:t>
            </a:r>
            <a:r>
              <a:rPr lang="es-AR" dirty="0" err="1" smtClean="0"/>
              <a:t>Space</a:t>
            </a:r>
            <a:r>
              <a:rPr lang="es-AR" dirty="0" smtClean="0"/>
              <a:t>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3357562"/>
            <a:ext cx="6072230" cy="28085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Figuras 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Vértices, segmentos y polígonos</a:t>
            </a:r>
          </a:p>
          <a:p>
            <a:r>
              <a:rPr lang="es-AR" dirty="0" smtClean="0"/>
              <a:t>Triángulos y mallas (</a:t>
            </a:r>
            <a:r>
              <a:rPr lang="es-AR" dirty="0" err="1" smtClean="0"/>
              <a:t>Mesh</a:t>
            </a:r>
            <a:r>
              <a:rPr lang="es-AR" dirty="0" smtClean="0"/>
              <a:t>)</a:t>
            </a:r>
          </a:p>
          <a:p>
            <a:r>
              <a:rPr lang="es-AR" dirty="0" smtClean="0"/>
              <a:t>Caras</a:t>
            </a:r>
          </a:p>
          <a:p>
            <a:pPr lvl="1"/>
            <a:r>
              <a:rPr lang="es-AR" dirty="0" err="1" smtClean="0"/>
              <a:t>Face</a:t>
            </a:r>
            <a:r>
              <a:rPr lang="es-AR" dirty="0" smtClean="0"/>
              <a:t> y </a:t>
            </a:r>
            <a:r>
              <a:rPr lang="es-AR" dirty="0" err="1" smtClean="0"/>
              <a:t>backface</a:t>
            </a:r>
            <a:endParaRPr lang="es-AR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3000372"/>
            <a:ext cx="3852866" cy="3218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4000504"/>
            <a:ext cx="2409825" cy="22288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000504"/>
            <a:ext cx="5300663" cy="263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29058" y="1857364"/>
            <a:ext cx="492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Vistas y Cámaras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Cámara</a:t>
            </a:r>
          </a:p>
          <a:p>
            <a:pPr lvl="1"/>
            <a:r>
              <a:rPr lang="es-AR" dirty="0" smtClean="0"/>
              <a:t>Posición, dirección</a:t>
            </a:r>
          </a:p>
          <a:p>
            <a:pPr lvl="1"/>
            <a:r>
              <a:rPr lang="es-AR" dirty="0" smtClean="0"/>
              <a:t>Up-vector</a:t>
            </a:r>
          </a:p>
          <a:p>
            <a:r>
              <a:rPr lang="es-AR" dirty="0" err="1" smtClean="0"/>
              <a:t>Viewport</a:t>
            </a:r>
            <a:endParaRPr lang="es-AR" dirty="0" smtClean="0"/>
          </a:p>
          <a:p>
            <a:r>
              <a:rPr lang="es-AR" dirty="0" smtClean="0"/>
              <a:t>View </a:t>
            </a:r>
            <a:r>
              <a:rPr lang="es-AR" dirty="0" err="1" smtClean="0"/>
              <a:t>frustum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Display</a:t>
            </a:r>
            <a:r>
              <a:rPr lang="es-AR" dirty="0" smtClean="0"/>
              <a:t> de un Modelo 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Coordenadas locales y globales</a:t>
            </a:r>
          </a:p>
          <a:p>
            <a:r>
              <a:rPr lang="es-AR" dirty="0" smtClean="0"/>
              <a:t>Transformación y proyección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143248"/>
            <a:ext cx="4589463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3644961"/>
            <a:ext cx="3559171" cy="267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91027" y="2643182"/>
            <a:ext cx="4752973" cy="407911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Transformaciones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Traslación, rotación y escala</a:t>
            </a:r>
          </a:p>
          <a:p>
            <a:r>
              <a:rPr lang="es-AR" dirty="0" smtClean="0"/>
              <a:t>Transformaciones afines (</a:t>
            </a:r>
            <a:r>
              <a:rPr lang="es-AR" dirty="0" err="1" smtClean="0"/>
              <a:t>Affine</a:t>
            </a:r>
            <a:r>
              <a:rPr lang="es-AR" dirty="0" smtClean="0"/>
              <a:t> </a:t>
            </a:r>
            <a:r>
              <a:rPr lang="es-AR" dirty="0" err="1" smtClean="0"/>
              <a:t>Transform</a:t>
            </a:r>
            <a:r>
              <a:rPr lang="es-AR" dirty="0" smtClean="0"/>
              <a:t>)</a:t>
            </a: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3000372"/>
            <a:ext cx="3871262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4714884"/>
            <a:ext cx="2500330" cy="145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178</TotalTime>
  <Words>213</Words>
  <Application>Microsoft Office PowerPoint</Application>
  <PresentationFormat>On-screen Show (4:3)</PresentationFormat>
  <Paragraphs>80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Module</vt:lpstr>
      <vt:lpstr>3D Game Programming</vt:lpstr>
      <vt:lpstr>¿Qué es un Modelo 3D?</vt:lpstr>
      <vt:lpstr>Sistemas de Coordenadas</vt:lpstr>
      <vt:lpstr>Sistemas de Coordenadas</vt:lpstr>
      <vt:lpstr>Sistemas de Coordenadas</vt:lpstr>
      <vt:lpstr>Figuras 3D</vt:lpstr>
      <vt:lpstr>Vistas y Cámaras</vt:lpstr>
      <vt:lpstr>Display de un Modelo 3D</vt:lpstr>
      <vt:lpstr>Transformaciones</vt:lpstr>
      <vt:lpstr>Proyecciones</vt:lpstr>
      <vt:lpstr>Proyecciones</vt:lpstr>
      <vt:lpstr>Pipeline Gráfico</vt:lpstr>
      <vt:lpstr>Render Pipeline</vt:lpstr>
      <vt:lpstr>Render Pipeline</vt:lpstr>
      <vt:lpstr>Game Time y FPS</vt:lpstr>
      <vt:lpstr>Iluminación</vt:lpstr>
      <vt:lpstr>Fuentes de Luz</vt:lpstr>
      <vt:lpstr>Texturas</vt:lpstr>
    </vt:vector>
  </TitlesOfParts>
  <Company>BEA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j3dEngine</dc:title>
  <dc:creator>Ignacio Rodriguez</dc:creator>
  <cp:lastModifiedBy>Pablo </cp:lastModifiedBy>
  <cp:revision>25</cp:revision>
  <dcterms:created xsi:type="dcterms:W3CDTF">2007-03-26T23:46:38Z</dcterms:created>
  <dcterms:modified xsi:type="dcterms:W3CDTF">2007-03-27T07:00:06Z</dcterms:modified>
</cp:coreProperties>
</file>