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2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6D18-428B-4695-B413-7EAB5FDEFFB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DA4 Assignment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Individual, 20 points</a:t>
            </a:r>
          </a:p>
          <a:p>
            <a:r>
              <a:rPr lang="hu-HU" dirty="0" smtClean="0"/>
              <a:t>Deadline: 11.55pm 11 </a:t>
            </a:r>
            <a:r>
              <a:rPr lang="hu-HU" dirty="0" smtClean="0"/>
              <a:t>February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7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Take the full London airbnb dataset</a:t>
            </a:r>
          </a:p>
          <a:p>
            <a:r>
              <a:rPr lang="hu-HU" dirty="0" smtClean="0"/>
              <a:t>Carry out two price prediction exercises. </a:t>
            </a:r>
          </a:p>
          <a:p>
            <a:r>
              <a:rPr lang="hu-HU" dirty="0" smtClean="0"/>
              <a:t>For </a:t>
            </a:r>
          </a:p>
          <a:p>
            <a:pPr marL="571500" indent="-571500">
              <a:buAutoNum type="romanUcParenBoth"/>
            </a:pPr>
            <a:r>
              <a:rPr lang="hu-HU" dirty="0" smtClean="0"/>
              <a:t>Any randomly selected borough with at least 1000 observations</a:t>
            </a:r>
          </a:p>
          <a:p>
            <a:pPr lvl="1"/>
            <a:r>
              <a:rPr lang="hu-HU" dirty="0" smtClean="0"/>
              <a:t>Write a small routine that randomly picks an area &gt;1000</a:t>
            </a:r>
          </a:p>
          <a:p>
            <a:pPr marL="571500" indent="-571500">
              <a:buAutoNum type="romanUcParenBoth"/>
            </a:pPr>
            <a:r>
              <a:rPr lang="hu-HU" dirty="0" smtClean="0"/>
              <a:t>Full London</a:t>
            </a:r>
          </a:p>
          <a:p>
            <a:pPr marL="571500" indent="-571500">
              <a:buAutoNum type="romanU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Show 4 different linear models, arguing for choices (#4 should be most complex)</a:t>
            </a:r>
          </a:p>
          <a:p>
            <a:pPr lvl="1"/>
            <a:r>
              <a:rPr lang="hu-HU" dirty="0"/>
              <a:t>Do features as you see fit. </a:t>
            </a:r>
          </a:p>
          <a:p>
            <a:r>
              <a:rPr lang="hu-HU" dirty="0" smtClean="0"/>
              <a:t>LASSO on full 4th model</a:t>
            </a:r>
          </a:p>
          <a:p>
            <a:r>
              <a:rPr lang="hu-HU" dirty="0"/>
              <a:t>For each model.</a:t>
            </a:r>
          </a:p>
          <a:p>
            <a:pPr lvl="1"/>
            <a:r>
              <a:rPr lang="hu-HU" dirty="0"/>
              <a:t>Do </a:t>
            </a:r>
            <a:r>
              <a:rPr lang="hu-HU" dirty="0" smtClean="0"/>
              <a:t>10-fold </a:t>
            </a:r>
            <a:r>
              <a:rPr lang="hu-HU" dirty="0"/>
              <a:t>cross-validation. </a:t>
            </a:r>
          </a:p>
          <a:p>
            <a:pPr lvl="1"/>
            <a:r>
              <a:rPr lang="hu-HU" dirty="0"/>
              <a:t>Present RMSE for full sample as well as </a:t>
            </a:r>
            <a:r>
              <a:rPr lang="hu-HU" dirty="0" smtClean="0"/>
              <a:t>10-fold </a:t>
            </a:r>
            <a:r>
              <a:rPr lang="hu-HU" dirty="0"/>
              <a:t>CV RMSE. </a:t>
            </a:r>
          </a:p>
          <a:p>
            <a:pPr lvl="1"/>
            <a:r>
              <a:rPr lang="hu-HU" dirty="0"/>
              <a:t>Calculate BIC (optional).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765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Which model would you choose for your </a:t>
            </a:r>
            <a:r>
              <a:rPr lang="hu-HU" dirty="0"/>
              <a:t>borough </a:t>
            </a:r>
            <a:r>
              <a:rPr lang="hu-HU" dirty="0" smtClean="0"/>
              <a:t>and which one for the London </a:t>
            </a:r>
            <a:r>
              <a:rPr lang="hu-HU" dirty="0"/>
              <a:t>results. </a:t>
            </a:r>
            <a:r>
              <a:rPr lang="hu-HU" dirty="0" smtClean="0"/>
              <a:t>Discuss (2-3 para). </a:t>
            </a:r>
            <a:endParaRPr lang="en-US" dirty="0"/>
          </a:p>
          <a:p>
            <a:r>
              <a:rPr lang="hu-HU" dirty="0" smtClean="0"/>
              <a:t>Discuss (1 para) which model you would choose (and why?) to predict</a:t>
            </a:r>
          </a:p>
          <a:p>
            <a:pPr lvl="1"/>
            <a:r>
              <a:rPr lang="hu-HU" dirty="0" smtClean="0"/>
              <a:t>London prices in 2018</a:t>
            </a:r>
          </a:p>
          <a:p>
            <a:pPr lvl="1"/>
            <a:r>
              <a:rPr lang="hu-HU" dirty="0" smtClean="0"/>
              <a:t>Budapest prices in 2018</a:t>
            </a:r>
          </a:p>
        </p:txBody>
      </p:sp>
    </p:spTree>
    <p:extLst>
      <p:ext uri="{BB962C8B-B14F-4D97-AF65-F5344CB8AC3E}">
        <p14:creationId xmlns:p14="http://schemas.microsoft.com/office/powerpoint/2010/main" val="195730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TASKS EXTRA - Optional tasks (5p each)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b="1" dirty="0" smtClean="0"/>
              <a:t>Task 1 (Stata / R)</a:t>
            </a:r>
          </a:p>
          <a:p>
            <a:pPr lvl="1"/>
            <a:r>
              <a:rPr lang="hu-HU" dirty="0" smtClean="0"/>
              <a:t>For the full London dataset, </a:t>
            </a:r>
          </a:p>
          <a:p>
            <a:pPr lvl="1"/>
            <a:r>
              <a:rPr lang="hu-HU" dirty="0" smtClean="0"/>
              <a:t>compare two modelling options: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 smtClean="0"/>
              <a:t>predicting prices with the same set of variables, estimated borough by borough or 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 smtClean="0"/>
              <a:t>using a single model that has some interaction terms (such as borough X flat/house, or </a:t>
            </a:r>
            <a:r>
              <a:rPr lang="hu-HU" dirty="0"/>
              <a:t>borough X </a:t>
            </a:r>
            <a:r>
              <a:rPr lang="hu-HU" dirty="0" smtClean="0"/>
              <a:t>n_accommodate)</a:t>
            </a:r>
          </a:p>
          <a:p>
            <a:pPr lvl="1"/>
            <a:r>
              <a:rPr lang="hu-HU" dirty="0" smtClean="0"/>
              <a:t>Carry out both options and discuss precision of predictions</a:t>
            </a:r>
          </a:p>
          <a:p>
            <a:endParaRPr lang="hu-HU" b="1" dirty="0"/>
          </a:p>
          <a:p>
            <a:endParaRPr lang="hu-HU" b="1" dirty="0" smtClean="0"/>
          </a:p>
          <a:p>
            <a:r>
              <a:rPr lang="hu-HU" b="1" dirty="0" smtClean="0"/>
              <a:t>Task 2 (in </a:t>
            </a:r>
            <a:r>
              <a:rPr lang="hu-HU" b="1" dirty="0"/>
              <a:t>R only</a:t>
            </a:r>
            <a:r>
              <a:rPr lang="hu-HU" b="1" dirty="0" smtClean="0"/>
              <a:t>)</a:t>
            </a:r>
            <a:endParaRPr lang="hu-HU" b="1" dirty="0"/>
          </a:p>
          <a:p>
            <a:pPr lvl="1"/>
            <a:r>
              <a:rPr lang="hu-HU" dirty="0" smtClean="0"/>
              <a:t>For both your borough and the full London dataset</a:t>
            </a:r>
          </a:p>
          <a:p>
            <a:pPr lvl="1"/>
            <a:r>
              <a:rPr lang="hu-HU" dirty="0" smtClean="0"/>
              <a:t>Do one </a:t>
            </a:r>
            <a:r>
              <a:rPr lang="hu-HU" dirty="0"/>
              <a:t>regression tree (ie grow a CART + prune it)</a:t>
            </a:r>
          </a:p>
          <a:p>
            <a:pPr lvl="1"/>
            <a:r>
              <a:rPr lang="hu-HU" dirty="0" smtClean="0"/>
              <a:t>Do Random </a:t>
            </a:r>
            <a:r>
              <a:rPr lang="hu-HU" dirty="0"/>
              <a:t>forest</a:t>
            </a:r>
          </a:p>
          <a:p>
            <a:pPr lvl="1"/>
            <a:r>
              <a:rPr lang="hu-HU" dirty="0"/>
              <a:t>Do another ML method of choice. </a:t>
            </a:r>
            <a:r>
              <a:rPr lang="hu-HU" dirty="0" smtClean="0"/>
              <a:t>(optional)</a:t>
            </a:r>
          </a:p>
          <a:p>
            <a:pPr lvl="1"/>
            <a:r>
              <a:rPr lang="hu-HU" dirty="0" smtClean="0"/>
              <a:t>Compare results with regressions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6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Deadline</a:t>
            </a:r>
            <a:r>
              <a:rPr lang="en-US" dirty="0"/>
              <a:t>: 23.55h </a:t>
            </a:r>
            <a:r>
              <a:rPr lang="hu-HU" dirty="0" smtClean="0"/>
              <a:t>11 February</a:t>
            </a:r>
          </a:p>
          <a:p>
            <a:r>
              <a:rPr lang="en-US" dirty="0" smtClean="0"/>
              <a:t>Late </a:t>
            </a:r>
            <a:r>
              <a:rPr lang="en-US" dirty="0"/>
              <a:t>policy: 50% of grade if delay is within 24hs. 0 afterwards.</a:t>
            </a:r>
          </a:p>
          <a:p>
            <a:r>
              <a:rPr lang="en-US" dirty="0" smtClean="0"/>
              <a:t>Individual</a:t>
            </a:r>
            <a:endParaRPr lang="en-US" dirty="0"/>
          </a:p>
          <a:p>
            <a:r>
              <a:rPr lang="en-US" dirty="0" smtClean="0"/>
              <a:t>Best </a:t>
            </a:r>
            <a:r>
              <a:rPr lang="en-US" dirty="0"/>
              <a:t>few submissions will also get </a:t>
            </a:r>
            <a:r>
              <a:rPr lang="hu-HU" dirty="0" smtClean="0"/>
              <a:t>two </a:t>
            </a:r>
            <a:r>
              <a:rPr lang="en-US" dirty="0" smtClean="0"/>
              <a:t>extra point</a:t>
            </a:r>
            <a:r>
              <a:rPr lang="hu-HU" dirty="0" smtClean="0"/>
              <a:t>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Best</a:t>
            </a:r>
            <a:r>
              <a:rPr lang="en-US" dirty="0"/>
              <a:t>: Good statistics. Clear writing. Nice graphs.</a:t>
            </a:r>
          </a:p>
          <a:p>
            <a:r>
              <a:rPr lang="en-US" dirty="0" smtClean="0"/>
              <a:t>Submit </a:t>
            </a:r>
            <a:r>
              <a:rPr lang="en-US" dirty="0"/>
              <a:t>a single pdf that includes all tables, graphs, text.</a:t>
            </a:r>
          </a:p>
          <a:p>
            <a:r>
              <a:rPr lang="en-US" dirty="0" smtClean="0"/>
              <a:t>Submit </a:t>
            </a:r>
            <a:r>
              <a:rPr lang="en-US" dirty="0"/>
              <a:t>a code.</a:t>
            </a:r>
          </a:p>
          <a:p>
            <a:r>
              <a:rPr lang="en-US" dirty="0" smtClean="0"/>
              <a:t>People </a:t>
            </a:r>
            <a:r>
              <a:rPr lang="en-US" dirty="0"/>
              <a:t>working in R: you may use R </a:t>
            </a:r>
            <a:r>
              <a:rPr lang="en-US" dirty="0" smtClean="0"/>
              <a:t>markdown</a:t>
            </a:r>
            <a:endParaRPr lang="hu-HU" dirty="0" smtClean="0"/>
          </a:p>
          <a:p>
            <a:pPr lvl="1"/>
            <a:r>
              <a:rPr lang="hu-HU" dirty="0" smtClean="0"/>
              <a:t>Only submit meaningful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9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DA4 Assignment #1</vt:lpstr>
      <vt:lpstr>TASKS </vt:lpstr>
      <vt:lpstr>TASKS</vt:lpstr>
      <vt:lpstr>TASKS</vt:lpstr>
      <vt:lpstr>TASKS EXTRA - Optional tasks (5p each)</vt:lpstr>
      <vt:lpstr>SUBMIT</vt:lpstr>
    </vt:vector>
  </TitlesOfParts>
  <Company>CEU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DA4 Assignment #1</dc:title>
  <dc:creator>CEU</dc:creator>
  <cp:lastModifiedBy>BG</cp:lastModifiedBy>
  <cp:revision>6</cp:revision>
  <dcterms:created xsi:type="dcterms:W3CDTF">2018-01-24T16:35:07Z</dcterms:created>
  <dcterms:modified xsi:type="dcterms:W3CDTF">2018-01-27T07:40:01Z</dcterms:modified>
</cp:coreProperties>
</file>