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2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5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6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9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6D18-428B-4695-B413-7EAB5FDEFFB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7384-BA26-4951-B680-DEDC780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3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DA4 Assignment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Individual, 20 points</a:t>
            </a:r>
          </a:p>
          <a:p>
            <a:r>
              <a:rPr lang="hu-HU" dirty="0"/>
              <a:t>Deadline: 11.55pm 18 February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7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TASKS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Take the Bisnode dataset</a:t>
            </a:r>
          </a:p>
          <a:p>
            <a:r>
              <a:rPr lang="hu-HU" dirty="0"/>
              <a:t>Build a prediction model on firm default</a:t>
            </a:r>
          </a:p>
          <a:p>
            <a:pPr lvl="1"/>
            <a:r>
              <a:rPr lang="hu-HU" dirty="0"/>
              <a:t>Default</a:t>
            </a:r>
          </a:p>
          <a:p>
            <a:pPr lvl="2"/>
            <a:r>
              <a:rPr lang="hu-HU" dirty="0"/>
              <a:t>Exit from dataset</a:t>
            </a:r>
          </a:p>
          <a:p>
            <a:pPr lvl="2"/>
            <a:r>
              <a:rPr lang="hu-HU" dirty="0"/>
              <a:t>Sales=0</a:t>
            </a:r>
          </a:p>
          <a:p>
            <a:pPr lvl="2"/>
            <a:r>
              <a:rPr lang="hu-HU" dirty="0"/>
              <a:t>A very large drop...</a:t>
            </a:r>
          </a:p>
          <a:p>
            <a:pPr lvl="2"/>
            <a:r>
              <a:rPr lang="hu-HU" dirty="0"/>
              <a:t>As you’d like it. </a:t>
            </a:r>
          </a:p>
          <a:p>
            <a:r>
              <a:rPr lang="hu-HU" dirty="0"/>
              <a:t>Make sure you</a:t>
            </a:r>
          </a:p>
          <a:p>
            <a:pPr lvl="1"/>
            <a:r>
              <a:rPr lang="hu-HU" dirty="0"/>
              <a:t>Describe the data</a:t>
            </a:r>
          </a:p>
          <a:p>
            <a:pPr lvl="1"/>
            <a:r>
              <a:rPr lang="hu-HU" dirty="0"/>
              <a:t>Describe methods</a:t>
            </a:r>
          </a:p>
          <a:p>
            <a:pPr lvl="1"/>
            <a:r>
              <a:rPr lang="hu-HU" dirty="0"/>
              <a:t>Comment on </a:t>
            </a:r>
            <a:r>
              <a:rPr lang="hu-HU"/>
              <a:t>your findings</a:t>
            </a:r>
            <a:endParaRPr lang="hu-HU" dirty="0"/>
          </a:p>
          <a:p>
            <a:pPr marL="571500" indent="-571500">
              <a:buAutoNum type="romanU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TASKS -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Use whatever modelling you like</a:t>
            </a:r>
          </a:p>
          <a:p>
            <a:pPr lvl="1"/>
            <a:r>
              <a:rPr lang="hu-HU" dirty="0"/>
              <a:t>Build 3-4 different models </a:t>
            </a:r>
          </a:p>
          <a:p>
            <a:pPr lvl="1"/>
            <a:endParaRPr lang="hu-HU" dirty="0"/>
          </a:p>
          <a:p>
            <a:r>
              <a:rPr lang="hu-HU" dirty="0"/>
              <a:t>Stata: use logit and probit</a:t>
            </a:r>
          </a:p>
          <a:p>
            <a:pPr lvl="1"/>
            <a:r>
              <a:rPr lang="hu-HU" dirty="0"/>
              <a:t>Lasso is not available for logit. But maybe try this: run simple ols with lasso, take a note of variables and use them in a logit.</a:t>
            </a:r>
          </a:p>
          <a:p>
            <a:r>
              <a:rPr lang="hu-HU" dirty="0"/>
              <a:t>R: use logit + one machine learning method </a:t>
            </a:r>
          </a:p>
        </p:txBody>
      </p:sp>
    </p:spTree>
    <p:extLst>
      <p:ext uri="{BB962C8B-B14F-4D97-AF65-F5344CB8AC3E}">
        <p14:creationId xmlns:p14="http://schemas.microsoft.com/office/powerpoint/2010/main" val="170095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Deadline: 23.55h </a:t>
            </a:r>
            <a:r>
              <a:rPr lang="hu-HU" dirty="0"/>
              <a:t>18 February</a:t>
            </a:r>
          </a:p>
          <a:p>
            <a:r>
              <a:rPr lang="en-US" dirty="0"/>
              <a:t>Late policy: 50% of grade if delay is within 24hs. 0 afterwards.</a:t>
            </a:r>
          </a:p>
          <a:p>
            <a:r>
              <a:rPr lang="en-US" dirty="0"/>
              <a:t>Individual</a:t>
            </a:r>
          </a:p>
          <a:p>
            <a:r>
              <a:rPr lang="en-US" dirty="0"/>
              <a:t>Best few submissions will also get </a:t>
            </a:r>
            <a:r>
              <a:rPr lang="hu-HU" dirty="0"/>
              <a:t>two </a:t>
            </a:r>
            <a:r>
              <a:rPr lang="en-US" dirty="0"/>
              <a:t>extra point</a:t>
            </a:r>
            <a:r>
              <a:rPr lang="hu-HU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Best: Good statistics. Clear writing. Nice graphs.</a:t>
            </a:r>
          </a:p>
          <a:p>
            <a:r>
              <a:rPr lang="en-US" dirty="0"/>
              <a:t>Submit a single pdf that includes all tables, graphs, text.</a:t>
            </a:r>
          </a:p>
          <a:p>
            <a:r>
              <a:rPr lang="en-US" dirty="0"/>
              <a:t>Submit a code.</a:t>
            </a:r>
          </a:p>
          <a:p>
            <a:r>
              <a:rPr lang="en-US" dirty="0"/>
              <a:t>People working in R: you may use R markdown</a:t>
            </a:r>
            <a:endParaRPr lang="hu-HU" dirty="0"/>
          </a:p>
          <a:p>
            <a:pPr lvl="1"/>
            <a:r>
              <a:rPr lang="hu-HU" dirty="0"/>
              <a:t>Only submit meaningful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9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187</Words>
  <Application>Microsoft Office PowerPoint</Application>
  <PresentationFormat>Szélesvásznú</PresentationFormat>
  <Paragraphs>32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DA4 Assignment #2</vt:lpstr>
      <vt:lpstr>TASKS </vt:lpstr>
      <vt:lpstr>TASKS - modelling</vt:lpstr>
      <vt:lpstr>SUBMIT</vt:lpstr>
    </vt:vector>
  </TitlesOfParts>
  <Company>CEU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DA4 Assignment #1</dc:title>
  <dc:creator>CEU</dc:creator>
  <cp:lastModifiedBy>Menyhért Kristóf</cp:lastModifiedBy>
  <cp:revision>7</cp:revision>
  <dcterms:created xsi:type="dcterms:W3CDTF">2018-01-24T16:35:07Z</dcterms:created>
  <dcterms:modified xsi:type="dcterms:W3CDTF">2018-02-15T14:16:12Z</dcterms:modified>
</cp:coreProperties>
</file>