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DC059-5B1C-48EA-A2BC-1817BA853C8D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D8EA1-7850-4703-B29B-B093F1F7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D8EA1-7850-4703-B29B-B093F1F733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939F-40EE-0413-C452-0D7D659C4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A850C-ADBB-29D1-7B2D-5717970F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FAA9-D650-3CE0-C565-1FDEAAFA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03E5-9176-8984-7C28-5EF502A4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8DC0-68A1-4F1D-23F7-89B3F915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D6F2-839A-FD59-215A-A597D788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90983-1599-981C-1129-7B6FE32B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56A1-83AA-E998-AFCF-57346377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00B8-65E6-D3A7-BDC7-C78897B9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3D8C-024B-BE60-C15C-3F3C478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699A6-F8A0-4F13-B7D1-FB693198A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D3151-40E1-EEFF-E634-1C3D9E12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BCE6-3CC6-FA81-9EBE-BA4B1913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CF3A-2531-FA28-AFE0-CF6D3488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5B6B-6A92-2A86-80C5-9586D2BB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75D2-BE14-0BAD-AAE2-72A31381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CB84-2551-B2A0-888B-EF0A928F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84E58-AF70-21B7-057D-A9F77D7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7136-2999-C8F4-B7B4-A34858B9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0192-E457-A24A-319D-88E7CEB8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7F7-A3A8-D8D6-5B84-C06609B1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89E6-405C-CC4D-8935-2BC55C37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6193-32F5-49F1-D21E-B547BBF8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CAD5-7E7F-3D0B-A776-D47FA39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8BED-0BF5-1B8E-81BE-DD8092AC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1A48-945D-2EF3-9C9C-84AAF6FE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7732-2395-C7EF-66CA-7EFA7E2A9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19D6-C807-28CB-9FE3-AF160A22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831C6-4765-2B2E-19B2-DC35B519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23995-C044-9ACC-D0BC-C81E1B9E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BC839-5213-BAFF-9F03-AC4EEF46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7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8A55-EEC2-8E12-815B-E675483D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01C87-4B96-8647-55F1-CD19436AD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0115-6B23-5AB4-3BAC-6D5C6D32F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1033F-6820-5160-1974-721BABA49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92504-137B-D252-B2D8-D02786FE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64E65-FBB4-5208-26D6-73A8CF3E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B32F9-1BCE-72CA-B535-4E1D1D2A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E8FFA-B8D2-7990-E3DC-DE4CA46D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7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1EF5-5044-8354-21DB-1D087E01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E4DB5-2724-E794-6E9D-B9916222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C135A-53D7-1DEE-2EE2-4C647A16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DD4E1-1B05-1A55-226F-502F37E0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35400-45B5-8F20-38D0-69D2FA7C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3DA8B-0403-C61E-C531-9D4ACAEC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77422-B992-3949-F2E3-3C46D78D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7058-A468-78EB-4915-2DF02F7B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1087-172A-5EF6-B13E-C0B7165D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205E8-31FF-C1AA-2CC9-0BA3961B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1F49-E5EB-E809-B9F0-7603CA99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34728-B301-A3FB-B0CD-203849E1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DC3E0-0E8F-9D9F-372E-46F1FFE4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D68E-EEF6-B9BA-D3DA-AC9F0060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C849A-64E8-ACB0-F27A-A552DCEBD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53748-B2C5-1B87-9C59-93564DEC2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CC24E-5C6F-60CE-117E-9DB08A1C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AEEB-6FAD-F2A0-A3BF-29D83605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26597-5639-B114-9340-CBFD49F6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47750-AFE1-1B8A-41A4-3BD8695E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CF85-035B-4842-1FB9-20800DD9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F658-2D8B-85A7-A7B9-596C96053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7F94E-DE23-46DF-9449-AE82A9D1AB60}" type="datetimeFigureOut">
              <a:rPr lang="en-US" smtClean="0"/>
              <a:t>03-Feb-25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51C4-DFBD-9AC2-0F14-477AE419D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E602-02A7-11FB-2C1B-F37B25709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288B4-6026-4889-9A0F-E14ACD06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9C6AD2-C7DA-824C-9FCE-F0BCB50ACB6C}"/>
              </a:ext>
            </a:extLst>
          </p:cNvPr>
          <p:cNvSpPr txBox="1"/>
          <p:nvPr/>
        </p:nvSpPr>
        <p:spPr>
          <a:xfrm>
            <a:off x="2367439" y="113120"/>
            <a:ext cx="7191340" cy="772519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9600" dirty="0">
                <a:solidFill>
                  <a:schemeClr val="bg1"/>
                </a:solidFill>
                <a:latin typeface="Freestyle Script" panose="030804020302050B0404" pitchFamily="66" charset="0"/>
              </a:rPr>
              <a:t>Röx</a:t>
            </a:r>
            <a:endParaRPr lang="en-US" sz="239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9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Freestyle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Kristján Óttar Rögnvaldsson</dc:creator>
  <cp:lastModifiedBy>Kristján Óttar Rögnvaldsson</cp:lastModifiedBy>
  <cp:revision>1</cp:revision>
  <dcterms:created xsi:type="dcterms:W3CDTF">2025-02-03T23:01:37Z</dcterms:created>
  <dcterms:modified xsi:type="dcterms:W3CDTF">2025-02-03T23:17:14Z</dcterms:modified>
</cp:coreProperties>
</file>