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2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7204A-7DE4-4055-9861-781900C3B83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FDDB1-CB8E-47F4-A3AD-8408CBA58FE1}">
      <dgm:prSet phldrT="[Text]" custT="1"/>
      <dgm:spPr/>
      <dgm:t>
        <a:bodyPr/>
        <a:lstStyle/>
        <a:p>
          <a:r>
            <a:rPr lang="en-US" sz="1400"/>
            <a:t>board (</a:t>
          </a:r>
          <a:r>
            <a:rPr lang="en-US" sz="1100"/>
            <a:t>mbed_board</a:t>
          </a:r>
          <a:r>
            <a:rPr lang="en-US" sz="1400"/>
            <a:t>)</a:t>
          </a:r>
        </a:p>
      </dgm:t>
    </dgm:pt>
    <dgm:pt modelId="{CA6F79FB-2787-4852-99FB-1D94FAC1A258}" type="parTrans" cxnId="{3EC1641C-E5AF-4FD4-8A91-B20F36467C49}">
      <dgm:prSet/>
      <dgm:spPr/>
      <dgm:t>
        <a:bodyPr/>
        <a:lstStyle/>
        <a:p>
          <a:endParaRPr lang="en-US" sz="1400"/>
        </a:p>
      </dgm:t>
    </dgm:pt>
    <dgm:pt modelId="{3522C95B-E129-4F4F-8B00-D5BC32F808B1}" type="sibTrans" cxnId="{3EC1641C-E5AF-4FD4-8A91-B20F36467C49}">
      <dgm:prSet/>
      <dgm:spPr/>
      <dgm:t>
        <a:bodyPr/>
        <a:lstStyle/>
        <a:p>
          <a:endParaRPr lang="en-US" sz="1400"/>
        </a:p>
      </dgm:t>
    </dgm:pt>
    <dgm:pt modelId="{B2E9A8EF-1976-47C3-9FE9-A1E1A5CB8E34}" type="asst">
      <dgm:prSet phldrT="[Text]" custT="1"/>
      <dgm:spPr/>
      <dgm:t>
        <a:bodyPr/>
        <a:lstStyle/>
        <a:p>
          <a:r>
            <a:rPr lang="en-US" sz="1400"/>
            <a:t>flash  (</a:t>
          </a:r>
          <a:r>
            <a:rPr lang="en-US" sz="1100"/>
            <a:t>flash_lpc1768</a:t>
          </a:r>
          <a:r>
            <a:rPr lang="en-US" sz="1400"/>
            <a:t>)</a:t>
          </a:r>
        </a:p>
      </dgm:t>
    </dgm:pt>
    <dgm:pt modelId="{C24C17B0-7FDC-4566-92F5-27439493DFA9}" type="parTrans" cxnId="{0E21ADD7-C527-40A1-824D-4EB98680F8D8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61032D27-3CE7-43D3-8E0C-5896060B5698}" type="sibTrans" cxnId="{0E21ADD7-C527-40A1-824D-4EB98680F8D8}">
      <dgm:prSet/>
      <dgm:spPr/>
      <dgm:t>
        <a:bodyPr/>
        <a:lstStyle/>
        <a:p>
          <a:endParaRPr lang="en-US" sz="1400"/>
        </a:p>
      </dgm:t>
    </dgm:pt>
    <dgm:pt modelId="{75E4CDF6-66AE-418E-A18B-38C19E0B61F2}">
      <dgm:prSet phldrT="[Text]" custT="1"/>
      <dgm:spPr/>
      <dgm:t>
        <a:bodyPr/>
        <a:lstStyle/>
        <a:p>
          <a:r>
            <a:rPr lang="en-US" sz="1400"/>
            <a:t>target </a:t>
          </a:r>
          <a:br>
            <a:rPr lang="en-US" sz="1400"/>
          </a:br>
          <a:r>
            <a:rPr lang="en-US" sz="1400"/>
            <a:t> (</a:t>
          </a:r>
          <a:r>
            <a:rPr lang="en-US" sz="1100"/>
            <a:t>cortex_m</a:t>
          </a:r>
          <a:r>
            <a:rPr lang="en-US" sz="1400"/>
            <a:t>)</a:t>
          </a:r>
        </a:p>
      </dgm:t>
    </dgm:pt>
    <dgm:pt modelId="{C6F492AB-DE8F-4954-BD1A-02E139E5A9E6}" type="parTrans" cxnId="{12D59D84-F38F-4389-B66D-4F09724B7B45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84E57EE5-D9F6-479A-BF56-C15567F6ABE7}" type="sibTrans" cxnId="{12D59D84-F38F-4389-B66D-4F09724B7B45}">
      <dgm:prSet/>
      <dgm:spPr/>
      <dgm:t>
        <a:bodyPr/>
        <a:lstStyle/>
        <a:p>
          <a:endParaRPr lang="en-US" sz="1400"/>
        </a:p>
      </dgm:t>
    </dgm:pt>
    <dgm:pt modelId="{F3720DA4-1FE6-4ECF-8299-5E1B87C804A6}">
      <dgm:prSet phldrT="[Text]" custT="1"/>
      <dgm:spPr/>
      <dgm:t>
        <a:bodyPr/>
        <a:lstStyle/>
        <a:p>
          <a:r>
            <a:rPr lang="en-US" sz="1400"/>
            <a:t>transport (</a:t>
          </a:r>
          <a:r>
            <a:rPr lang="en-US" sz="1100"/>
            <a:t>cmsis_dap</a:t>
          </a:r>
          <a:r>
            <a:rPr lang="en-US" sz="1400"/>
            <a:t>)</a:t>
          </a:r>
        </a:p>
      </dgm:t>
    </dgm:pt>
    <dgm:pt modelId="{7EC85B15-750B-41D1-A489-2DD9555A6F19}" type="parTrans" cxnId="{AB05E964-3701-4B35-9F12-B36E145FDF39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C85CF5B0-9458-407A-BD20-E83DF51D475A}" type="sibTrans" cxnId="{AB05E964-3701-4B35-9F12-B36E145FDF39}">
      <dgm:prSet/>
      <dgm:spPr/>
      <dgm:t>
        <a:bodyPr/>
        <a:lstStyle/>
        <a:p>
          <a:endParaRPr lang="en-US" sz="1400"/>
        </a:p>
      </dgm:t>
    </dgm:pt>
    <dgm:pt modelId="{291600AB-3115-44F5-B23E-FF81726BB3CA}">
      <dgm:prSet phldrT="[Text]" custT="1"/>
      <dgm:spPr/>
      <dgm:t>
        <a:bodyPr/>
        <a:lstStyle/>
        <a:p>
          <a:r>
            <a:rPr lang="en-US" sz="1400"/>
            <a:t>interface</a:t>
          </a:r>
          <a:br>
            <a:rPr lang="en-US" sz="1400"/>
          </a:br>
          <a:r>
            <a:rPr lang="en-US" sz="1400"/>
            <a:t>(</a:t>
          </a:r>
          <a:r>
            <a:rPr lang="en-US" sz="1100"/>
            <a:t>pyOCD_backend</a:t>
          </a:r>
          <a:r>
            <a:rPr lang="en-US" sz="1400"/>
            <a:t>)</a:t>
          </a:r>
        </a:p>
      </dgm:t>
    </dgm:pt>
    <dgm:pt modelId="{53F78C8B-004D-4EA5-BE41-F599204C4DD5}" type="parTrans" cxnId="{B1B8AB4A-C805-46BE-96A9-33B3A8DE84D4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797ADE69-C85B-4674-B4FE-E511E7BD4BC6}" type="sibTrans" cxnId="{B1B8AB4A-C805-46BE-96A9-33B3A8DE84D4}">
      <dgm:prSet/>
      <dgm:spPr/>
      <dgm:t>
        <a:bodyPr/>
        <a:lstStyle/>
        <a:p>
          <a:endParaRPr lang="en-US" sz="1400"/>
        </a:p>
      </dgm:t>
    </dgm:pt>
    <dgm:pt modelId="{2AD137E8-2733-47EF-A342-78CBCEEC4AFD}" type="asst">
      <dgm:prSet phldrT="[Text]" custT="1"/>
      <dgm:spPr/>
      <dgm:t>
        <a:bodyPr/>
        <a:lstStyle/>
        <a:p>
          <a:r>
            <a:rPr lang="en-US" sz="1400"/>
            <a:t>gdb_server</a:t>
          </a:r>
        </a:p>
      </dgm:t>
    </dgm:pt>
    <dgm:pt modelId="{0C73DD6C-0920-41DC-B439-0F3B0241374A}" type="parTrans" cxnId="{7F09D07D-B031-4795-81FA-F2B00A9D9DA2}">
      <dgm:prSet/>
      <dgm:spPr/>
      <dgm:t>
        <a:bodyPr/>
        <a:lstStyle/>
        <a:p>
          <a:endParaRPr lang="en-US" sz="1400"/>
        </a:p>
      </dgm:t>
    </dgm:pt>
    <dgm:pt modelId="{4A61BF0C-3AEE-4C95-AE35-9176685C5239}" type="sibTrans" cxnId="{7F09D07D-B031-4795-81FA-F2B00A9D9DA2}">
      <dgm:prSet/>
      <dgm:spPr/>
      <dgm:t>
        <a:bodyPr/>
        <a:lstStyle/>
        <a:p>
          <a:endParaRPr lang="en-US" sz="1400"/>
        </a:p>
      </dgm:t>
    </dgm:pt>
    <dgm:pt modelId="{DED3B12D-FDFB-4A40-9F20-349BEB74F07E}" type="pres">
      <dgm:prSet presAssocID="{B8F7204A-7DE4-4055-9861-781900C3B8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8229B8-F094-42E9-AC75-78E641D4D792}" type="pres">
      <dgm:prSet presAssocID="{955FDDB1-CB8E-47F4-A3AD-8408CBA58FE1}" presName="hierRoot1" presStyleCnt="0">
        <dgm:presLayoutVars>
          <dgm:hierBranch val="init"/>
        </dgm:presLayoutVars>
      </dgm:prSet>
      <dgm:spPr/>
    </dgm:pt>
    <dgm:pt modelId="{3D2794A3-1E78-409D-AFC0-B5B4F9826DA0}" type="pres">
      <dgm:prSet presAssocID="{955FDDB1-CB8E-47F4-A3AD-8408CBA58FE1}" presName="rootComposite1" presStyleCnt="0"/>
      <dgm:spPr/>
    </dgm:pt>
    <dgm:pt modelId="{C7B67A87-C8AA-4E75-BB01-5BF376A9DCDE}" type="pres">
      <dgm:prSet presAssocID="{955FDDB1-CB8E-47F4-A3AD-8408CBA58FE1}" presName="rootText1" presStyleLbl="node0" presStyleIdx="0" presStyleCnt="2" custLinFactNeighborY="40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BAB5D-EF9D-4D16-90A4-316F62571233}" type="pres">
      <dgm:prSet presAssocID="{955FDDB1-CB8E-47F4-A3AD-8408CBA58F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38F944-70C6-48E2-91BD-6F029591BB60}" type="pres">
      <dgm:prSet presAssocID="{955FDDB1-CB8E-47F4-A3AD-8408CBA58FE1}" presName="hierChild2" presStyleCnt="0"/>
      <dgm:spPr/>
    </dgm:pt>
    <dgm:pt modelId="{A9D29250-96B6-4467-80D4-18E8209585D1}" type="pres">
      <dgm:prSet presAssocID="{C6F492AB-DE8F-4954-BD1A-02E139E5A9E6}" presName="Name64" presStyleLbl="parChTrans1D2" presStyleIdx="0" presStyleCnt="4"/>
      <dgm:spPr/>
      <dgm:t>
        <a:bodyPr/>
        <a:lstStyle/>
        <a:p>
          <a:endParaRPr lang="en-US"/>
        </a:p>
      </dgm:t>
    </dgm:pt>
    <dgm:pt modelId="{55E74DF2-4646-459D-828C-79ACB2B14F18}" type="pres">
      <dgm:prSet presAssocID="{75E4CDF6-66AE-418E-A18B-38C19E0B61F2}" presName="hierRoot2" presStyleCnt="0">
        <dgm:presLayoutVars>
          <dgm:hierBranch val="init"/>
        </dgm:presLayoutVars>
      </dgm:prSet>
      <dgm:spPr/>
    </dgm:pt>
    <dgm:pt modelId="{A13367D5-12D8-426F-9E86-B1F7C2871C35}" type="pres">
      <dgm:prSet presAssocID="{75E4CDF6-66AE-418E-A18B-38C19E0B61F2}" presName="rootComposite" presStyleCnt="0"/>
      <dgm:spPr/>
    </dgm:pt>
    <dgm:pt modelId="{2B40843D-3EBC-485D-94DF-7A8F0A5EDBA8}" type="pres">
      <dgm:prSet presAssocID="{75E4CDF6-66AE-418E-A18B-38C19E0B61F2}" presName="rootText" presStyleLbl="node2" presStyleIdx="0" presStyleCnt="3" custLinFactNeighborX="135" custLinFactNeighborY="14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CDF58-4239-42C3-8EB5-66825D2EB909}" type="pres">
      <dgm:prSet presAssocID="{75E4CDF6-66AE-418E-A18B-38C19E0B61F2}" presName="rootConnector" presStyleLbl="node2" presStyleIdx="0" presStyleCnt="3"/>
      <dgm:spPr/>
      <dgm:t>
        <a:bodyPr/>
        <a:lstStyle/>
        <a:p>
          <a:endParaRPr lang="en-US"/>
        </a:p>
      </dgm:t>
    </dgm:pt>
    <dgm:pt modelId="{7094E790-6BCF-4343-8604-1FEABC236FDD}" type="pres">
      <dgm:prSet presAssocID="{75E4CDF6-66AE-418E-A18B-38C19E0B61F2}" presName="hierChild4" presStyleCnt="0"/>
      <dgm:spPr/>
    </dgm:pt>
    <dgm:pt modelId="{507D2FA8-21CD-4B97-AD4B-B92831207458}" type="pres">
      <dgm:prSet presAssocID="{75E4CDF6-66AE-418E-A18B-38C19E0B61F2}" presName="hierChild5" presStyleCnt="0"/>
      <dgm:spPr/>
    </dgm:pt>
    <dgm:pt modelId="{A8B00B19-073C-4060-A099-8C801F78EFEC}" type="pres">
      <dgm:prSet presAssocID="{7EC85B15-750B-41D1-A489-2DD9555A6F19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DC4BE2E-F4C3-4D4B-AED7-6671AD500120}" type="pres">
      <dgm:prSet presAssocID="{F3720DA4-1FE6-4ECF-8299-5E1B87C804A6}" presName="hierRoot2" presStyleCnt="0">
        <dgm:presLayoutVars>
          <dgm:hierBranch val="init"/>
        </dgm:presLayoutVars>
      </dgm:prSet>
      <dgm:spPr/>
    </dgm:pt>
    <dgm:pt modelId="{4FEE7F87-437B-4811-98E1-A1BCC1930FE5}" type="pres">
      <dgm:prSet presAssocID="{F3720DA4-1FE6-4ECF-8299-5E1B87C804A6}" presName="rootComposite" presStyleCnt="0"/>
      <dgm:spPr/>
    </dgm:pt>
    <dgm:pt modelId="{6FA7657B-9FE9-414C-8191-BDBB9608DF1E}" type="pres">
      <dgm:prSet presAssocID="{F3720DA4-1FE6-4ECF-8299-5E1B87C804A6}" presName="rootText" presStyleLbl="node2" presStyleIdx="1" presStyleCnt="3" custLinFactNeighborX="135" custLinFactNeighborY="44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47753-24C4-457A-B130-2DEA808A3E96}" type="pres">
      <dgm:prSet presAssocID="{F3720DA4-1FE6-4ECF-8299-5E1B87C804A6}" presName="rootConnector" presStyleLbl="node2" presStyleIdx="1" presStyleCnt="3"/>
      <dgm:spPr/>
      <dgm:t>
        <a:bodyPr/>
        <a:lstStyle/>
        <a:p>
          <a:endParaRPr lang="en-US"/>
        </a:p>
      </dgm:t>
    </dgm:pt>
    <dgm:pt modelId="{3C4C0063-A888-47F1-9D05-620CEEF16D41}" type="pres">
      <dgm:prSet presAssocID="{F3720DA4-1FE6-4ECF-8299-5E1B87C804A6}" presName="hierChild4" presStyleCnt="0"/>
      <dgm:spPr/>
    </dgm:pt>
    <dgm:pt modelId="{0673245C-6F76-4354-AC2B-4DC86BD416F4}" type="pres">
      <dgm:prSet presAssocID="{F3720DA4-1FE6-4ECF-8299-5E1B87C804A6}" presName="hierChild5" presStyleCnt="0"/>
      <dgm:spPr/>
    </dgm:pt>
    <dgm:pt modelId="{7C071AFA-F8E3-4BF9-8BC7-3B0C930DE870}" type="pres">
      <dgm:prSet presAssocID="{53F78C8B-004D-4EA5-BE41-F599204C4DD5}" presName="Name64" presStyleLbl="parChTrans1D2" presStyleIdx="2" presStyleCnt="4"/>
      <dgm:spPr/>
      <dgm:t>
        <a:bodyPr/>
        <a:lstStyle/>
        <a:p>
          <a:endParaRPr lang="en-US"/>
        </a:p>
      </dgm:t>
    </dgm:pt>
    <dgm:pt modelId="{C556ACC4-E6C7-4E1F-8A4F-B7EC4928E5AC}" type="pres">
      <dgm:prSet presAssocID="{291600AB-3115-44F5-B23E-FF81726BB3CA}" presName="hierRoot2" presStyleCnt="0">
        <dgm:presLayoutVars>
          <dgm:hierBranch val="init"/>
        </dgm:presLayoutVars>
      </dgm:prSet>
      <dgm:spPr/>
    </dgm:pt>
    <dgm:pt modelId="{88472414-8BA8-49C5-B2AA-A930D7F05218}" type="pres">
      <dgm:prSet presAssocID="{291600AB-3115-44F5-B23E-FF81726BB3CA}" presName="rootComposite" presStyleCnt="0"/>
      <dgm:spPr/>
    </dgm:pt>
    <dgm:pt modelId="{9D359AFD-176B-48B8-94C6-9043CC9D9E52}" type="pres">
      <dgm:prSet presAssocID="{291600AB-3115-44F5-B23E-FF81726BB3CA}" presName="rootText" presStyleLbl="node2" presStyleIdx="2" presStyleCnt="3" custLinFactNeighborY="67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32300-C54D-44CE-B247-B74C9C55892B}" type="pres">
      <dgm:prSet presAssocID="{291600AB-3115-44F5-B23E-FF81726BB3CA}" presName="rootConnector" presStyleLbl="node2" presStyleIdx="2" presStyleCnt="3"/>
      <dgm:spPr/>
      <dgm:t>
        <a:bodyPr/>
        <a:lstStyle/>
        <a:p>
          <a:endParaRPr lang="en-US"/>
        </a:p>
      </dgm:t>
    </dgm:pt>
    <dgm:pt modelId="{F582B0C8-469F-44EC-AEC9-0E068701337E}" type="pres">
      <dgm:prSet presAssocID="{291600AB-3115-44F5-B23E-FF81726BB3CA}" presName="hierChild4" presStyleCnt="0"/>
      <dgm:spPr/>
    </dgm:pt>
    <dgm:pt modelId="{54B1FE10-2CF5-4B19-902B-7F16F8A5E57F}" type="pres">
      <dgm:prSet presAssocID="{291600AB-3115-44F5-B23E-FF81726BB3CA}" presName="hierChild5" presStyleCnt="0"/>
      <dgm:spPr/>
    </dgm:pt>
    <dgm:pt modelId="{29AA8A94-4470-4261-A7B7-7C6F8C41273F}" type="pres">
      <dgm:prSet presAssocID="{955FDDB1-CB8E-47F4-A3AD-8408CBA58FE1}" presName="hierChild3" presStyleCnt="0"/>
      <dgm:spPr/>
    </dgm:pt>
    <dgm:pt modelId="{95784C33-9573-454B-BB54-29CC7B8E326B}" type="pres">
      <dgm:prSet presAssocID="{C24C17B0-7FDC-4566-92F5-27439493DFA9}" presName="Name115" presStyleLbl="parChTrans1D2" presStyleIdx="3" presStyleCnt="4"/>
      <dgm:spPr/>
      <dgm:t>
        <a:bodyPr/>
        <a:lstStyle/>
        <a:p>
          <a:endParaRPr lang="en-US"/>
        </a:p>
      </dgm:t>
    </dgm:pt>
    <dgm:pt modelId="{054FBCF6-1A62-478A-9BBF-D5FB85BE9174}" type="pres">
      <dgm:prSet presAssocID="{B2E9A8EF-1976-47C3-9FE9-A1E1A5CB8E34}" presName="hierRoot3" presStyleCnt="0">
        <dgm:presLayoutVars>
          <dgm:hierBranch val="init"/>
        </dgm:presLayoutVars>
      </dgm:prSet>
      <dgm:spPr/>
    </dgm:pt>
    <dgm:pt modelId="{B428275E-CA9D-4F27-B82E-2B92529D77CD}" type="pres">
      <dgm:prSet presAssocID="{B2E9A8EF-1976-47C3-9FE9-A1E1A5CB8E34}" presName="rootComposite3" presStyleCnt="0"/>
      <dgm:spPr/>
    </dgm:pt>
    <dgm:pt modelId="{6499D1A8-1A29-4578-B982-52E1554DD3BA}" type="pres">
      <dgm:prSet presAssocID="{B2E9A8EF-1976-47C3-9FE9-A1E1A5CB8E34}" presName="rootText3" presStyleLbl="asst1" presStyleIdx="0" presStyleCnt="1" custLinFactY="-47696" custLinFactNeighborX="-1282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3D253-5DF3-4BA8-9150-B2AB8E24AE05}" type="pres">
      <dgm:prSet presAssocID="{B2E9A8EF-1976-47C3-9FE9-A1E1A5CB8E3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D3F9CE0-0CB5-4AC5-A169-26E4E361352D}" type="pres">
      <dgm:prSet presAssocID="{B2E9A8EF-1976-47C3-9FE9-A1E1A5CB8E34}" presName="hierChild6" presStyleCnt="0"/>
      <dgm:spPr/>
    </dgm:pt>
    <dgm:pt modelId="{0E70AB9D-C87B-4E22-878C-9BBDF1246800}" type="pres">
      <dgm:prSet presAssocID="{B2E9A8EF-1976-47C3-9FE9-A1E1A5CB8E34}" presName="hierChild7" presStyleCnt="0"/>
      <dgm:spPr/>
    </dgm:pt>
    <dgm:pt modelId="{01734746-C776-4C5B-B560-8BB7D89FC693}" type="pres">
      <dgm:prSet presAssocID="{2AD137E8-2733-47EF-A342-78CBCEEC4AFD}" presName="hierRoot1" presStyleCnt="0">
        <dgm:presLayoutVars>
          <dgm:hierBranch val="init"/>
        </dgm:presLayoutVars>
      </dgm:prSet>
      <dgm:spPr/>
    </dgm:pt>
    <dgm:pt modelId="{70EF7288-7BF3-4D9B-8439-081442078522}" type="pres">
      <dgm:prSet presAssocID="{2AD137E8-2733-47EF-A342-78CBCEEC4AFD}" presName="rootComposite1" presStyleCnt="0"/>
      <dgm:spPr/>
    </dgm:pt>
    <dgm:pt modelId="{2E0F9A4A-2DBF-4044-9472-0857E07CD14B}" type="pres">
      <dgm:prSet presAssocID="{2AD137E8-2733-47EF-A342-78CBCEEC4AFD}" presName="rootText1" presStyleLbl="node0" presStyleIdx="1" presStyleCnt="2" custLinFactX="7174" custLinFactY="-254649" custLinFactNeighborX="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C7567-7517-4EF5-BB0F-F9D1B5CECDBA}" type="pres">
      <dgm:prSet presAssocID="{2AD137E8-2733-47EF-A342-78CBCEEC4AFD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B91693E-EA3D-4574-A2D4-C070E077D85D}" type="pres">
      <dgm:prSet presAssocID="{2AD137E8-2733-47EF-A342-78CBCEEC4AFD}" presName="hierChild2" presStyleCnt="0"/>
      <dgm:spPr/>
    </dgm:pt>
    <dgm:pt modelId="{826D0CE3-7C5D-43DB-8190-03114D454501}" type="pres">
      <dgm:prSet presAssocID="{2AD137E8-2733-47EF-A342-78CBCEEC4AFD}" presName="hierChild3" presStyleCnt="0"/>
      <dgm:spPr/>
    </dgm:pt>
  </dgm:ptLst>
  <dgm:cxnLst>
    <dgm:cxn modelId="{A6F4F45F-CC09-42BF-9B4A-8CB00C7797A7}" type="presOf" srcId="{F3720DA4-1FE6-4ECF-8299-5E1B87C804A6}" destId="{FE547753-24C4-457A-B130-2DEA808A3E96}" srcOrd="1" destOrd="0" presId="urn:microsoft.com/office/officeart/2009/3/layout/HorizontalOrganizationChart"/>
    <dgm:cxn modelId="{05CAD493-208F-44EF-A10B-2C66CB1C83A7}" type="presOf" srcId="{75E4CDF6-66AE-418E-A18B-38C19E0B61F2}" destId="{2B40843D-3EBC-485D-94DF-7A8F0A5EDBA8}" srcOrd="0" destOrd="0" presId="urn:microsoft.com/office/officeart/2009/3/layout/HorizontalOrganizationChart"/>
    <dgm:cxn modelId="{AF0DDD7E-7836-401A-8C05-04DA4C3DC3B4}" type="presOf" srcId="{955FDDB1-CB8E-47F4-A3AD-8408CBA58FE1}" destId="{9A0BAB5D-EF9D-4D16-90A4-316F62571233}" srcOrd="1" destOrd="0" presId="urn:microsoft.com/office/officeart/2009/3/layout/HorizontalOrganizationChart"/>
    <dgm:cxn modelId="{0CC7D16A-A4C1-41AA-9FBC-A0A3CA37D9C7}" type="presOf" srcId="{53F78C8B-004D-4EA5-BE41-F599204C4DD5}" destId="{7C071AFA-F8E3-4BF9-8BC7-3B0C930DE870}" srcOrd="0" destOrd="0" presId="urn:microsoft.com/office/officeart/2009/3/layout/HorizontalOrganizationChart"/>
    <dgm:cxn modelId="{08E7B6C7-F140-46A7-9F1E-ED5C25B11C6B}" type="presOf" srcId="{C6F492AB-DE8F-4954-BD1A-02E139E5A9E6}" destId="{A9D29250-96B6-4467-80D4-18E8209585D1}" srcOrd="0" destOrd="0" presId="urn:microsoft.com/office/officeart/2009/3/layout/HorizontalOrganizationChart"/>
    <dgm:cxn modelId="{AB05E964-3701-4B35-9F12-B36E145FDF39}" srcId="{955FDDB1-CB8E-47F4-A3AD-8408CBA58FE1}" destId="{F3720DA4-1FE6-4ECF-8299-5E1B87C804A6}" srcOrd="2" destOrd="0" parTransId="{7EC85B15-750B-41D1-A489-2DD9555A6F19}" sibTransId="{C85CF5B0-9458-407A-BD20-E83DF51D475A}"/>
    <dgm:cxn modelId="{92285DDF-8C5A-4DF8-BF92-01624C0456C5}" type="presOf" srcId="{C24C17B0-7FDC-4566-92F5-27439493DFA9}" destId="{95784C33-9573-454B-BB54-29CC7B8E326B}" srcOrd="0" destOrd="0" presId="urn:microsoft.com/office/officeart/2009/3/layout/HorizontalOrganizationChart"/>
    <dgm:cxn modelId="{C514F1C0-E1DD-41CE-A52C-5ED4D5036D27}" type="presOf" srcId="{291600AB-3115-44F5-B23E-FF81726BB3CA}" destId="{70232300-C54D-44CE-B247-B74C9C55892B}" srcOrd="1" destOrd="0" presId="urn:microsoft.com/office/officeart/2009/3/layout/HorizontalOrganizationChart"/>
    <dgm:cxn modelId="{7A5AD4BB-174E-41E8-A1AC-07F6DE9742F8}" type="presOf" srcId="{2AD137E8-2733-47EF-A342-78CBCEEC4AFD}" destId="{961C7567-7517-4EF5-BB0F-F9D1B5CECDBA}" srcOrd="1" destOrd="0" presId="urn:microsoft.com/office/officeart/2009/3/layout/HorizontalOrganizationChart"/>
    <dgm:cxn modelId="{C9E8A68B-249E-4550-BF97-A9D29E9D92DC}" type="presOf" srcId="{75E4CDF6-66AE-418E-A18B-38C19E0B61F2}" destId="{C15CDF58-4239-42C3-8EB5-66825D2EB909}" srcOrd="1" destOrd="0" presId="urn:microsoft.com/office/officeart/2009/3/layout/HorizontalOrganizationChart"/>
    <dgm:cxn modelId="{B65C7784-50CA-4879-9152-3B503A2A0488}" type="presOf" srcId="{2AD137E8-2733-47EF-A342-78CBCEEC4AFD}" destId="{2E0F9A4A-2DBF-4044-9472-0857E07CD14B}" srcOrd="0" destOrd="0" presId="urn:microsoft.com/office/officeart/2009/3/layout/HorizontalOrganizationChart"/>
    <dgm:cxn modelId="{B605FC8D-F67D-4A36-813D-86940CABBC67}" type="presOf" srcId="{291600AB-3115-44F5-B23E-FF81726BB3CA}" destId="{9D359AFD-176B-48B8-94C6-9043CC9D9E52}" srcOrd="0" destOrd="0" presId="urn:microsoft.com/office/officeart/2009/3/layout/HorizontalOrganizationChart"/>
    <dgm:cxn modelId="{57ABEE07-DE3E-4533-AA11-3464392E8A71}" type="presOf" srcId="{955FDDB1-CB8E-47F4-A3AD-8408CBA58FE1}" destId="{C7B67A87-C8AA-4E75-BB01-5BF376A9DCDE}" srcOrd="0" destOrd="0" presId="urn:microsoft.com/office/officeart/2009/3/layout/HorizontalOrganizationChart"/>
    <dgm:cxn modelId="{55538C85-4312-47EC-BC59-5766D8DB7835}" type="presOf" srcId="{B2E9A8EF-1976-47C3-9FE9-A1E1A5CB8E34}" destId="{9CE3D253-5DF3-4BA8-9150-B2AB8E24AE05}" srcOrd="1" destOrd="0" presId="urn:microsoft.com/office/officeart/2009/3/layout/HorizontalOrganizationChart"/>
    <dgm:cxn modelId="{0E21ADD7-C527-40A1-824D-4EB98680F8D8}" srcId="{955FDDB1-CB8E-47F4-A3AD-8408CBA58FE1}" destId="{B2E9A8EF-1976-47C3-9FE9-A1E1A5CB8E34}" srcOrd="0" destOrd="0" parTransId="{C24C17B0-7FDC-4566-92F5-27439493DFA9}" sibTransId="{61032D27-3CE7-43D3-8E0C-5896060B5698}"/>
    <dgm:cxn modelId="{12D59D84-F38F-4389-B66D-4F09724B7B45}" srcId="{955FDDB1-CB8E-47F4-A3AD-8408CBA58FE1}" destId="{75E4CDF6-66AE-418E-A18B-38C19E0B61F2}" srcOrd="1" destOrd="0" parTransId="{C6F492AB-DE8F-4954-BD1A-02E139E5A9E6}" sibTransId="{84E57EE5-D9F6-479A-BF56-C15567F6ABE7}"/>
    <dgm:cxn modelId="{7E02FA16-7CEA-4EB9-831B-E3EF1FEEF3FB}" type="presOf" srcId="{B2E9A8EF-1976-47C3-9FE9-A1E1A5CB8E34}" destId="{6499D1A8-1A29-4578-B982-52E1554DD3BA}" srcOrd="0" destOrd="0" presId="urn:microsoft.com/office/officeart/2009/3/layout/HorizontalOrganizationChart"/>
    <dgm:cxn modelId="{3EC1641C-E5AF-4FD4-8A91-B20F36467C49}" srcId="{B8F7204A-7DE4-4055-9861-781900C3B831}" destId="{955FDDB1-CB8E-47F4-A3AD-8408CBA58FE1}" srcOrd="0" destOrd="0" parTransId="{CA6F79FB-2787-4852-99FB-1D94FAC1A258}" sibTransId="{3522C95B-E129-4F4F-8B00-D5BC32F808B1}"/>
    <dgm:cxn modelId="{5BD56C04-219C-485F-9E14-4F56D9C9D982}" type="presOf" srcId="{7EC85B15-750B-41D1-A489-2DD9555A6F19}" destId="{A8B00B19-073C-4060-A099-8C801F78EFEC}" srcOrd="0" destOrd="0" presId="urn:microsoft.com/office/officeart/2009/3/layout/HorizontalOrganizationChart"/>
    <dgm:cxn modelId="{5D6DB268-070B-4EA9-92B5-7620385E791D}" type="presOf" srcId="{B8F7204A-7DE4-4055-9861-781900C3B831}" destId="{DED3B12D-FDFB-4A40-9F20-349BEB74F07E}" srcOrd="0" destOrd="0" presId="urn:microsoft.com/office/officeart/2009/3/layout/HorizontalOrganizationChart"/>
    <dgm:cxn modelId="{7F09D07D-B031-4795-81FA-F2B00A9D9DA2}" srcId="{B8F7204A-7DE4-4055-9861-781900C3B831}" destId="{2AD137E8-2733-47EF-A342-78CBCEEC4AFD}" srcOrd="1" destOrd="0" parTransId="{0C73DD6C-0920-41DC-B439-0F3B0241374A}" sibTransId="{4A61BF0C-3AEE-4C95-AE35-9176685C5239}"/>
    <dgm:cxn modelId="{B1B8AB4A-C805-46BE-96A9-33B3A8DE84D4}" srcId="{955FDDB1-CB8E-47F4-A3AD-8408CBA58FE1}" destId="{291600AB-3115-44F5-B23E-FF81726BB3CA}" srcOrd="3" destOrd="0" parTransId="{53F78C8B-004D-4EA5-BE41-F599204C4DD5}" sibTransId="{797ADE69-C85B-4674-B4FE-E511E7BD4BC6}"/>
    <dgm:cxn modelId="{75245AEF-A53C-4C3B-B588-776F05B8BCB5}" type="presOf" srcId="{F3720DA4-1FE6-4ECF-8299-5E1B87C804A6}" destId="{6FA7657B-9FE9-414C-8191-BDBB9608DF1E}" srcOrd="0" destOrd="0" presId="urn:microsoft.com/office/officeart/2009/3/layout/HorizontalOrganizationChart"/>
    <dgm:cxn modelId="{67E2A37E-4D2B-42DA-98A9-D936AB4BF2E8}" type="presParOf" srcId="{DED3B12D-FDFB-4A40-9F20-349BEB74F07E}" destId="{AA8229B8-F094-42E9-AC75-78E641D4D792}" srcOrd="0" destOrd="0" presId="urn:microsoft.com/office/officeart/2009/3/layout/HorizontalOrganizationChart"/>
    <dgm:cxn modelId="{CAEA3BF4-9888-418E-BEF0-7DDC9707772F}" type="presParOf" srcId="{AA8229B8-F094-42E9-AC75-78E641D4D792}" destId="{3D2794A3-1E78-409D-AFC0-B5B4F9826DA0}" srcOrd="0" destOrd="0" presId="urn:microsoft.com/office/officeart/2009/3/layout/HorizontalOrganizationChart"/>
    <dgm:cxn modelId="{B00ECE50-22B0-4E09-8448-005DC9297BC2}" type="presParOf" srcId="{3D2794A3-1E78-409D-AFC0-B5B4F9826DA0}" destId="{C7B67A87-C8AA-4E75-BB01-5BF376A9DCDE}" srcOrd="0" destOrd="0" presId="urn:microsoft.com/office/officeart/2009/3/layout/HorizontalOrganizationChart"/>
    <dgm:cxn modelId="{CDDE502E-5DEC-442D-993E-C1C6A8D2E048}" type="presParOf" srcId="{3D2794A3-1E78-409D-AFC0-B5B4F9826DA0}" destId="{9A0BAB5D-EF9D-4D16-90A4-316F62571233}" srcOrd="1" destOrd="0" presId="urn:microsoft.com/office/officeart/2009/3/layout/HorizontalOrganizationChart"/>
    <dgm:cxn modelId="{AE957175-5B0E-4B56-BF99-6238A01AD779}" type="presParOf" srcId="{AA8229B8-F094-42E9-AC75-78E641D4D792}" destId="{C538F944-70C6-48E2-91BD-6F029591BB60}" srcOrd="1" destOrd="0" presId="urn:microsoft.com/office/officeart/2009/3/layout/HorizontalOrganizationChart"/>
    <dgm:cxn modelId="{67FD9A59-C966-4A97-A8AE-01C329C4DADA}" type="presParOf" srcId="{C538F944-70C6-48E2-91BD-6F029591BB60}" destId="{A9D29250-96B6-4467-80D4-18E8209585D1}" srcOrd="0" destOrd="0" presId="urn:microsoft.com/office/officeart/2009/3/layout/HorizontalOrganizationChart"/>
    <dgm:cxn modelId="{B45EEA9B-48F3-49DD-A177-1F79ACBE123E}" type="presParOf" srcId="{C538F944-70C6-48E2-91BD-6F029591BB60}" destId="{55E74DF2-4646-459D-828C-79ACB2B14F18}" srcOrd="1" destOrd="0" presId="urn:microsoft.com/office/officeart/2009/3/layout/HorizontalOrganizationChart"/>
    <dgm:cxn modelId="{4626CF91-C223-4B71-B61F-543EE75BE105}" type="presParOf" srcId="{55E74DF2-4646-459D-828C-79ACB2B14F18}" destId="{A13367D5-12D8-426F-9E86-B1F7C2871C35}" srcOrd="0" destOrd="0" presId="urn:microsoft.com/office/officeart/2009/3/layout/HorizontalOrganizationChart"/>
    <dgm:cxn modelId="{7EB81789-BCBC-4CDC-8CA2-F1E949B4028D}" type="presParOf" srcId="{A13367D5-12D8-426F-9E86-B1F7C2871C35}" destId="{2B40843D-3EBC-485D-94DF-7A8F0A5EDBA8}" srcOrd="0" destOrd="0" presId="urn:microsoft.com/office/officeart/2009/3/layout/HorizontalOrganizationChart"/>
    <dgm:cxn modelId="{FB88A9FA-55B7-4A7A-AAC8-11358B6E977D}" type="presParOf" srcId="{A13367D5-12D8-426F-9E86-B1F7C2871C35}" destId="{C15CDF58-4239-42C3-8EB5-66825D2EB909}" srcOrd="1" destOrd="0" presId="urn:microsoft.com/office/officeart/2009/3/layout/HorizontalOrganizationChart"/>
    <dgm:cxn modelId="{33652FB2-B88B-4C87-B81F-0786C40AE884}" type="presParOf" srcId="{55E74DF2-4646-459D-828C-79ACB2B14F18}" destId="{7094E790-6BCF-4343-8604-1FEABC236FDD}" srcOrd="1" destOrd="0" presId="urn:microsoft.com/office/officeart/2009/3/layout/HorizontalOrganizationChart"/>
    <dgm:cxn modelId="{97FFA3B9-2F7F-4E3F-BA01-C33C386BF3EE}" type="presParOf" srcId="{55E74DF2-4646-459D-828C-79ACB2B14F18}" destId="{507D2FA8-21CD-4B97-AD4B-B92831207458}" srcOrd="2" destOrd="0" presId="urn:microsoft.com/office/officeart/2009/3/layout/HorizontalOrganizationChart"/>
    <dgm:cxn modelId="{7BB370B6-01D7-4BAE-ADD8-E36D5D2824DA}" type="presParOf" srcId="{C538F944-70C6-48E2-91BD-6F029591BB60}" destId="{A8B00B19-073C-4060-A099-8C801F78EFEC}" srcOrd="2" destOrd="0" presId="urn:microsoft.com/office/officeart/2009/3/layout/HorizontalOrganizationChart"/>
    <dgm:cxn modelId="{FB7E81DC-CE2C-48B2-813C-426B2A2E58C3}" type="presParOf" srcId="{C538F944-70C6-48E2-91BD-6F029591BB60}" destId="{6DC4BE2E-F4C3-4D4B-AED7-6671AD500120}" srcOrd="3" destOrd="0" presId="urn:microsoft.com/office/officeart/2009/3/layout/HorizontalOrganizationChart"/>
    <dgm:cxn modelId="{48AA6D7D-850C-4EF9-BD9C-B947C7F2F982}" type="presParOf" srcId="{6DC4BE2E-F4C3-4D4B-AED7-6671AD500120}" destId="{4FEE7F87-437B-4811-98E1-A1BCC1930FE5}" srcOrd="0" destOrd="0" presId="urn:microsoft.com/office/officeart/2009/3/layout/HorizontalOrganizationChart"/>
    <dgm:cxn modelId="{8DB45827-79D7-4283-907E-3BC80DD5DACC}" type="presParOf" srcId="{4FEE7F87-437B-4811-98E1-A1BCC1930FE5}" destId="{6FA7657B-9FE9-414C-8191-BDBB9608DF1E}" srcOrd="0" destOrd="0" presId="urn:microsoft.com/office/officeart/2009/3/layout/HorizontalOrganizationChart"/>
    <dgm:cxn modelId="{530EAA8D-789A-48D6-85C4-6D7A928E6D88}" type="presParOf" srcId="{4FEE7F87-437B-4811-98E1-A1BCC1930FE5}" destId="{FE547753-24C4-457A-B130-2DEA808A3E96}" srcOrd="1" destOrd="0" presId="urn:microsoft.com/office/officeart/2009/3/layout/HorizontalOrganizationChart"/>
    <dgm:cxn modelId="{16048BF8-8472-49DD-9722-58B66E4F543A}" type="presParOf" srcId="{6DC4BE2E-F4C3-4D4B-AED7-6671AD500120}" destId="{3C4C0063-A888-47F1-9D05-620CEEF16D41}" srcOrd="1" destOrd="0" presId="urn:microsoft.com/office/officeart/2009/3/layout/HorizontalOrganizationChart"/>
    <dgm:cxn modelId="{7952E1AB-BDDB-4F44-B947-CF0C71216E37}" type="presParOf" srcId="{6DC4BE2E-F4C3-4D4B-AED7-6671AD500120}" destId="{0673245C-6F76-4354-AC2B-4DC86BD416F4}" srcOrd="2" destOrd="0" presId="urn:microsoft.com/office/officeart/2009/3/layout/HorizontalOrganizationChart"/>
    <dgm:cxn modelId="{5B154201-8274-48D4-BD28-BD45F4EA70EF}" type="presParOf" srcId="{C538F944-70C6-48E2-91BD-6F029591BB60}" destId="{7C071AFA-F8E3-4BF9-8BC7-3B0C930DE870}" srcOrd="4" destOrd="0" presId="urn:microsoft.com/office/officeart/2009/3/layout/HorizontalOrganizationChart"/>
    <dgm:cxn modelId="{397F0883-6D67-471E-8B57-8E0E817E7FD5}" type="presParOf" srcId="{C538F944-70C6-48E2-91BD-6F029591BB60}" destId="{C556ACC4-E6C7-4E1F-8A4F-B7EC4928E5AC}" srcOrd="5" destOrd="0" presId="urn:microsoft.com/office/officeart/2009/3/layout/HorizontalOrganizationChart"/>
    <dgm:cxn modelId="{0551EF7E-035C-405B-A232-7B4E9AD2853F}" type="presParOf" srcId="{C556ACC4-E6C7-4E1F-8A4F-B7EC4928E5AC}" destId="{88472414-8BA8-49C5-B2AA-A930D7F05218}" srcOrd="0" destOrd="0" presId="urn:microsoft.com/office/officeart/2009/3/layout/HorizontalOrganizationChart"/>
    <dgm:cxn modelId="{0D29F248-288A-44CC-B104-19928195C172}" type="presParOf" srcId="{88472414-8BA8-49C5-B2AA-A930D7F05218}" destId="{9D359AFD-176B-48B8-94C6-9043CC9D9E52}" srcOrd="0" destOrd="0" presId="urn:microsoft.com/office/officeart/2009/3/layout/HorizontalOrganizationChart"/>
    <dgm:cxn modelId="{199BE543-5DF0-416F-9D0D-889D2E7A1CE0}" type="presParOf" srcId="{88472414-8BA8-49C5-B2AA-A930D7F05218}" destId="{70232300-C54D-44CE-B247-B74C9C55892B}" srcOrd="1" destOrd="0" presId="urn:microsoft.com/office/officeart/2009/3/layout/HorizontalOrganizationChart"/>
    <dgm:cxn modelId="{ADF0790E-86CA-45E5-B2B9-F57E24B8BD21}" type="presParOf" srcId="{C556ACC4-E6C7-4E1F-8A4F-B7EC4928E5AC}" destId="{F582B0C8-469F-44EC-AEC9-0E068701337E}" srcOrd="1" destOrd="0" presId="urn:microsoft.com/office/officeart/2009/3/layout/HorizontalOrganizationChart"/>
    <dgm:cxn modelId="{8B9A8BA3-6727-4ED5-83D6-43C9409B7533}" type="presParOf" srcId="{C556ACC4-E6C7-4E1F-8A4F-B7EC4928E5AC}" destId="{54B1FE10-2CF5-4B19-902B-7F16F8A5E57F}" srcOrd="2" destOrd="0" presId="urn:microsoft.com/office/officeart/2009/3/layout/HorizontalOrganizationChart"/>
    <dgm:cxn modelId="{50E7BA3A-FFBC-4C03-9F1C-5ADF17EC7404}" type="presParOf" srcId="{AA8229B8-F094-42E9-AC75-78E641D4D792}" destId="{29AA8A94-4470-4261-A7B7-7C6F8C41273F}" srcOrd="2" destOrd="0" presId="urn:microsoft.com/office/officeart/2009/3/layout/HorizontalOrganizationChart"/>
    <dgm:cxn modelId="{5F023E14-1C86-4562-8ED4-F7BCC51D1407}" type="presParOf" srcId="{29AA8A94-4470-4261-A7B7-7C6F8C41273F}" destId="{95784C33-9573-454B-BB54-29CC7B8E326B}" srcOrd="0" destOrd="0" presId="urn:microsoft.com/office/officeart/2009/3/layout/HorizontalOrganizationChart"/>
    <dgm:cxn modelId="{92B78E2B-F86C-4603-B4ED-B91A4341102E}" type="presParOf" srcId="{29AA8A94-4470-4261-A7B7-7C6F8C41273F}" destId="{054FBCF6-1A62-478A-9BBF-D5FB85BE9174}" srcOrd="1" destOrd="0" presId="urn:microsoft.com/office/officeart/2009/3/layout/HorizontalOrganizationChart"/>
    <dgm:cxn modelId="{99AAFC91-A7D9-4150-A962-33EA1772C28B}" type="presParOf" srcId="{054FBCF6-1A62-478A-9BBF-D5FB85BE9174}" destId="{B428275E-CA9D-4F27-B82E-2B92529D77CD}" srcOrd="0" destOrd="0" presId="urn:microsoft.com/office/officeart/2009/3/layout/HorizontalOrganizationChart"/>
    <dgm:cxn modelId="{F461D0A5-6814-4A50-8545-443F3C04E19E}" type="presParOf" srcId="{B428275E-CA9D-4F27-B82E-2B92529D77CD}" destId="{6499D1A8-1A29-4578-B982-52E1554DD3BA}" srcOrd="0" destOrd="0" presId="urn:microsoft.com/office/officeart/2009/3/layout/HorizontalOrganizationChart"/>
    <dgm:cxn modelId="{E53179F9-9676-4F97-B820-9C46C2947411}" type="presParOf" srcId="{B428275E-CA9D-4F27-B82E-2B92529D77CD}" destId="{9CE3D253-5DF3-4BA8-9150-B2AB8E24AE05}" srcOrd="1" destOrd="0" presId="urn:microsoft.com/office/officeart/2009/3/layout/HorizontalOrganizationChart"/>
    <dgm:cxn modelId="{6ECE3E20-5F4E-4AAA-9C38-F1BBE2BC1344}" type="presParOf" srcId="{054FBCF6-1A62-478A-9BBF-D5FB85BE9174}" destId="{4D3F9CE0-0CB5-4AC5-A169-26E4E361352D}" srcOrd="1" destOrd="0" presId="urn:microsoft.com/office/officeart/2009/3/layout/HorizontalOrganizationChart"/>
    <dgm:cxn modelId="{2FCF7051-7FA7-4E4B-A2FD-D3AC38F7F112}" type="presParOf" srcId="{054FBCF6-1A62-478A-9BBF-D5FB85BE9174}" destId="{0E70AB9D-C87B-4E22-878C-9BBDF1246800}" srcOrd="2" destOrd="0" presId="urn:microsoft.com/office/officeart/2009/3/layout/HorizontalOrganizationChart"/>
    <dgm:cxn modelId="{4DC18FD0-00AF-43AF-A767-174F37E2A835}" type="presParOf" srcId="{DED3B12D-FDFB-4A40-9F20-349BEB74F07E}" destId="{01734746-C776-4C5B-B560-8BB7D89FC693}" srcOrd="1" destOrd="0" presId="urn:microsoft.com/office/officeart/2009/3/layout/HorizontalOrganizationChart"/>
    <dgm:cxn modelId="{BE4D439A-9403-4630-A5F0-03A2246817FC}" type="presParOf" srcId="{01734746-C776-4C5B-B560-8BB7D89FC693}" destId="{70EF7288-7BF3-4D9B-8439-081442078522}" srcOrd="0" destOrd="0" presId="urn:microsoft.com/office/officeart/2009/3/layout/HorizontalOrganizationChart"/>
    <dgm:cxn modelId="{243CEBF2-F3AC-4B5B-8FDD-07A5030A74AC}" type="presParOf" srcId="{70EF7288-7BF3-4D9B-8439-081442078522}" destId="{2E0F9A4A-2DBF-4044-9472-0857E07CD14B}" srcOrd="0" destOrd="0" presId="urn:microsoft.com/office/officeart/2009/3/layout/HorizontalOrganizationChart"/>
    <dgm:cxn modelId="{49B95258-734A-4864-B3C5-BEDFCC29AEF7}" type="presParOf" srcId="{70EF7288-7BF3-4D9B-8439-081442078522}" destId="{961C7567-7517-4EF5-BB0F-F9D1B5CECDBA}" srcOrd="1" destOrd="0" presId="urn:microsoft.com/office/officeart/2009/3/layout/HorizontalOrganizationChart"/>
    <dgm:cxn modelId="{F9BC415B-CDF5-4625-93D1-58430FA0A48B}" type="presParOf" srcId="{01734746-C776-4C5B-B560-8BB7D89FC693}" destId="{AB91693E-EA3D-4574-A2D4-C070E077D85D}" srcOrd="1" destOrd="0" presId="urn:microsoft.com/office/officeart/2009/3/layout/HorizontalOrganizationChart"/>
    <dgm:cxn modelId="{E71A845D-0DBB-4AA7-9711-5DBDAB42E069}" type="presParOf" srcId="{01734746-C776-4C5B-B560-8BB7D89FC693}" destId="{826D0CE3-7C5D-43DB-8190-03114D4545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84C33-9573-454B-BB54-29CC7B8E326B}">
      <dsp:nvSpPr>
        <dsp:cNvPr id="0" name=""/>
        <dsp:cNvSpPr/>
      </dsp:nvSpPr>
      <dsp:spPr>
        <a:xfrm>
          <a:off x="1547270" y="1188562"/>
          <a:ext cx="883443" cy="985745"/>
        </a:xfrm>
        <a:custGeom>
          <a:avLst/>
          <a:gdLst/>
          <a:ahLst/>
          <a:cxnLst/>
          <a:rect l="0" t="0" r="0" b="0"/>
          <a:pathLst>
            <a:path>
              <a:moveTo>
                <a:pt x="0" y="985745"/>
              </a:moveTo>
              <a:lnTo>
                <a:pt x="883443" y="985745"/>
              </a:lnTo>
              <a:lnTo>
                <a:pt x="883443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1AFA-F8E3-4BF9-8BC7-3B0C930DE870}">
      <dsp:nvSpPr>
        <dsp:cNvPr id="0" name=""/>
        <dsp:cNvSpPr/>
      </dsp:nvSpPr>
      <dsp:spPr>
        <a:xfrm>
          <a:off x="1547270" y="2174307"/>
          <a:ext cx="2163258" cy="788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8740" y="0"/>
              </a:lnTo>
              <a:lnTo>
                <a:pt x="2008740" y="788018"/>
              </a:lnTo>
              <a:lnTo>
                <a:pt x="2163258" y="788018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0B19-073C-4060-A099-8C801F78EFEC}">
      <dsp:nvSpPr>
        <dsp:cNvPr id="0" name=""/>
        <dsp:cNvSpPr/>
      </dsp:nvSpPr>
      <dsp:spPr>
        <a:xfrm>
          <a:off x="1547270" y="2128587"/>
          <a:ext cx="2165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0826" y="45720"/>
              </a:lnTo>
              <a:lnTo>
                <a:pt x="2010826" y="60141"/>
              </a:lnTo>
              <a:lnTo>
                <a:pt x="2165344" y="60141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29250-96B6-4467-80D4-18E8209585D1}">
      <dsp:nvSpPr>
        <dsp:cNvPr id="0" name=""/>
        <dsp:cNvSpPr/>
      </dsp:nvSpPr>
      <dsp:spPr>
        <a:xfrm>
          <a:off x="1547270" y="1386303"/>
          <a:ext cx="2165344" cy="788004"/>
        </a:xfrm>
        <a:custGeom>
          <a:avLst/>
          <a:gdLst/>
          <a:ahLst/>
          <a:cxnLst/>
          <a:rect l="0" t="0" r="0" b="0"/>
          <a:pathLst>
            <a:path>
              <a:moveTo>
                <a:pt x="0" y="788004"/>
              </a:moveTo>
              <a:lnTo>
                <a:pt x="2010826" y="788004"/>
              </a:lnTo>
              <a:lnTo>
                <a:pt x="2010826" y="0"/>
              </a:lnTo>
              <a:lnTo>
                <a:pt x="2165344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7A87-C8AA-4E75-BB01-5BF376A9DCDE}">
      <dsp:nvSpPr>
        <dsp:cNvPr id="0" name=""/>
        <dsp:cNvSpPr/>
      </dsp:nvSpPr>
      <dsp:spPr>
        <a:xfrm>
          <a:off x="2085" y="1938666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board (</a:t>
          </a:r>
          <a:r>
            <a:rPr lang="en-US" sz="1100" kern="1200"/>
            <a:t>mbed_board</a:t>
          </a:r>
          <a:r>
            <a:rPr lang="en-US" sz="1400" kern="1200"/>
            <a:t>)</a:t>
          </a:r>
        </a:p>
      </dsp:txBody>
      <dsp:txXfrm>
        <a:off x="2085" y="1938666"/>
        <a:ext cx="1545184" cy="471281"/>
      </dsp:txXfrm>
    </dsp:sp>
    <dsp:sp modelId="{2B40843D-3EBC-485D-94DF-7A8F0A5EDBA8}">
      <dsp:nvSpPr>
        <dsp:cNvPr id="0" name=""/>
        <dsp:cNvSpPr/>
      </dsp:nvSpPr>
      <dsp:spPr>
        <a:xfrm>
          <a:off x="3712615" y="1150662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target </a:t>
          </a:r>
          <a:br>
            <a:rPr lang="en-US" sz="1400" kern="1200"/>
          </a:br>
          <a:r>
            <a:rPr lang="en-US" sz="1400" kern="1200"/>
            <a:t> (</a:t>
          </a:r>
          <a:r>
            <a:rPr lang="en-US" sz="1100" kern="1200"/>
            <a:t>cortex_m</a:t>
          </a:r>
          <a:r>
            <a:rPr lang="en-US" sz="1400" kern="1200"/>
            <a:t>)</a:t>
          </a:r>
        </a:p>
      </dsp:txBody>
      <dsp:txXfrm>
        <a:off x="3712615" y="1150662"/>
        <a:ext cx="1545184" cy="471281"/>
      </dsp:txXfrm>
    </dsp:sp>
    <dsp:sp modelId="{6FA7657B-9FE9-414C-8191-BDBB9608DF1E}">
      <dsp:nvSpPr>
        <dsp:cNvPr id="0" name=""/>
        <dsp:cNvSpPr/>
      </dsp:nvSpPr>
      <dsp:spPr>
        <a:xfrm>
          <a:off x="3712615" y="1953088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transport (</a:t>
          </a:r>
          <a:r>
            <a:rPr lang="en-US" sz="1100" kern="1200"/>
            <a:t>cmsis_dap</a:t>
          </a:r>
          <a:r>
            <a:rPr lang="en-US" sz="1400" kern="1200"/>
            <a:t>)</a:t>
          </a:r>
        </a:p>
      </dsp:txBody>
      <dsp:txXfrm>
        <a:off x="3712615" y="1953088"/>
        <a:ext cx="1545184" cy="471281"/>
      </dsp:txXfrm>
    </dsp:sp>
    <dsp:sp modelId="{9D359AFD-176B-48B8-94C6-9043CC9D9E52}">
      <dsp:nvSpPr>
        <dsp:cNvPr id="0" name=""/>
        <dsp:cNvSpPr/>
      </dsp:nvSpPr>
      <dsp:spPr>
        <a:xfrm>
          <a:off x="3710529" y="2726685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interface</a:t>
          </a:r>
          <a:br>
            <a:rPr lang="en-US" sz="1400" kern="1200"/>
          </a:br>
          <a:r>
            <a:rPr lang="en-US" sz="1400" kern="1200"/>
            <a:t>(</a:t>
          </a:r>
          <a:r>
            <a:rPr lang="en-US" sz="1100" kern="1200"/>
            <a:t>pyOCD_backend</a:t>
          </a:r>
          <a:r>
            <a:rPr lang="en-US" sz="1400" kern="1200"/>
            <a:t>)</a:t>
          </a:r>
        </a:p>
      </dsp:txBody>
      <dsp:txXfrm>
        <a:off x="3710529" y="2726685"/>
        <a:ext cx="1545184" cy="471281"/>
      </dsp:txXfrm>
    </dsp:sp>
    <dsp:sp modelId="{6499D1A8-1A29-4578-B982-52E1554DD3BA}">
      <dsp:nvSpPr>
        <dsp:cNvPr id="0" name=""/>
        <dsp:cNvSpPr/>
      </dsp:nvSpPr>
      <dsp:spPr>
        <a:xfrm>
          <a:off x="1658122" y="71728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flash  (</a:t>
          </a:r>
          <a:r>
            <a:rPr lang="en-US" sz="1100" kern="1200"/>
            <a:t>flash_lpc1768</a:t>
          </a:r>
          <a:r>
            <a:rPr lang="en-US" sz="1400" kern="1200"/>
            <a:t>)</a:t>
          </a:r>
        </a:p>
      </dsp:txBody>
      <dsp:txXfrm>
        <a:off x="1658122" y="717280"/>
        <a:ext cx="1545184" cy="471281"/>
      </dsp:txXfrm>
    </dsp:sp>
    <dsp:sp modelId="{2E0F9A4A-2DBF-4044-9472-0857E07CD14B}">
      <dsp:nvSpPr>
        <dsp:cNvPr id="0" name=""/>
        <dsp:cNvSpPr/>
      </dsp:nvSpPr>
      <dsp:spPr>
        <a:xfrm>
          <a:off x="1658122" y="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gdb_server</a:t>
          </a:r>
        </a:p>
      </dsp:txBody>
      <dsp:txXfrm>
        <a:off x="1658122" y="0"/>
        <a:ext cx="1545184" cy="47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A9BC-032B-455C-8945-D6A8E2F89718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Step Command: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 A Closer Look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 err="1" smtClean="0"/>
              <a:t>Kripa</a:t>
            </a:r>
            <a:r>
              <a:rPr lang="en-US" dirty="0" smtClean="0"/>
              <a:t> Varma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pyOCD – DAP Commands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5" y="838200"/>
            <a:ext cx="6400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- backtrace</a:t>
            </a:r>
            <a:endParaRPr lang="en-US" dirty="0"/>
          </a:p>
        </p:txBody>
      </p:sp>
      <p:grpSp>
        <p:nvGrpSpPr>
          <p:cNvPr id="4" name="Canvas 21"/>
          <p:cNvGrpSpPr/>
          <p:nvPr/>
        </p:nvGrpSpPr>
        <p:grpSpPr>
          <a:xfrm>
            <a:off x="1066800" y="1752600"/>
            <a:ext cx="6629400" cy="3200400"/>
            <a:chOff x="0" y="0"/>
            <a:chExt cx="5867400" cy="20097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867400" cy="2009775"/>
            </a:xfrm>
            <a:prstGeom prst="rect">
              <a:avLst/>
            </a:prstGeom>
          </p:spPr>
        </p:sp>
        <p:sp>
          <p:nvSpPr>
            <p:cNvPr id="6" name="Text Box 54"/>
            <p:cNvSpPr txBox="1"/>
            <p:nvPr/>
          </p:nvSpPr>
          <p:spPr>
            <a:xfrm>
              <a:off x="133350" y="85725"/>
              <a:ext cx="5734050" cy="1828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tabLst>
                  <a:tab pos="4000500" algn="l"/>
                </a:tabLst>
              </a:pP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gdbserver/gdbserver.py:</a:t>
              </a:r>
              <a:r>
                <a:rPr lang="en-US" sz="1400" dirty="0">
                  <a:effectLst/>
                  <a:ea typeface="Calibri"/>
                  <a:cs typeface="Times New Roman"/>
                </a:rPr>
                <a:t>     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run()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handleMsg()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 step()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target/cortex_m.py:    step()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writeMemory(DHCSR, value)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transport/cmsis_dap.py:   writeMem()           //  called twice , 1</a:t>
              </a:r>
              <a:r>
                <a:rPr lang="en-US" sz="14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st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TAR, 2</a:t>
              </a:r>
              <a:r>
                <a:rPr lang="en-US" sz="14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nd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DRW                                                                         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dapTransfer()     // imported from cmsis_dap_core.py interface/pyUSB_backend.py:   write()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ep_out.write()  // call pyUSB   </a:t>
              </a:r>
              <a:endParaRPr lang="en-US" sz="1400" dirty="0">
                <a:effectLst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52400"/>
            <a:ext cx="8229600" cy="1143000"/>
          </a:xfrm>
        </p:spPr>
        <p:txBody>
          <a:bodyPr/>
          <a:lstStyle/>
          <a:p>
            <a:r>
              <a:rPr lang="en-US" dirty="0" smtClean="0"/>
              <a:t>USB Analyzer Capture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295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CMSIS_DAP I/F Firmware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58766"/>
            <a:ext cx="6553200" cy="55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CMSIS_DAP Backtrace</a:t>
            </a:r>
            <a:endParaRPr lang="en-US" dirty="0"/>
          </a:p>
        </p:txBody>
      </p:sp>
      <p:grpSp>
        <p:nvGrpSpPr>
          <p:cNvPr id="4" name="Canvas 81"/>
          <p:cNvGrpSpPr/>
          <p:nvPr/>
        </p:nvGrpSpPr>
        <p:grpSpPr>
          <a:xfrm>
            <a:off x="838201" y="1524001"/>
            <a:ext cx="7543800" cy="4267200"/>
            <a:chOff x="0" y="0"/>
            <a:chExt cx="6867525" cy="34766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67525" cy="3476625"/>
            </a:xfrm>
            <a:prstGeom prst="rect">
              <a:avLst/>
            </a:prstGeom>
          </p:spPr>
        </p:sp>
        <p:sp>
          <p:nvSpPr>
            <p:cNvPr id="6" name="Text Box 82"/>
            <p:cNvSpPr txBox="1"/>
            <p:nvPr/>
          </p:nvSpPr>
          <p:spPr>
            <a:xfrm>
              <a:off x="0" y="76200"/>
              <a:ext cx="6800850" cy="34004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200" dirty="0" smtClean="0">
                <a:effectLst/>
                <a:latin typeface="Times New Roman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 smtClean="0">
                  <a:effectLst/>
                  <a:latin typeface="Times New Roman"/>
                  <a:ea typeface="Calibri"/>
                  <a:cs typeface="Times New Roman"/>
                </a:rPr>
                <a:t>USBD_LPC11Uxx.c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: USB_IRQHandler()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	</a:t>
              </a: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1200" dirty="0" smtClean="0">
                  <a:latin typeface="Times New Roman"/>
                  <a:ea typeface="Calibri"/>
                  <a:cs typeface="Times New Roman"/>
                </a:rPr>
                <a:t>            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isr_evt_set(USBD_EVT_OUT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, USBD_RTX_EPTask[2/2] ) 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USBD_HID.c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: __task USBD_RTX_HID_EP_INT_Event()           // wakes up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USBD_HID_EP_INT_Event()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USBD_HID_EP_INTOUT_Event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()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USB_USER_HID.c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:</a:t>
              </a:r>
              <a:r>
                <a:rPr lang="en-US" sz="1200" dirty="0">
                  <a:effectLst/>
                  <a:ea typeface="Calibri"/>
                  <a:cs typeface="Times New Roman"/>
                </a:rPr>
                <a:t>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usbd_hid_set_report()                                             // call back invoked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memcpy()                                                          // copy to intermediate buffer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os_evt_set(DAP_PAQUET_RECEIVED, dapTask);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__task hid_process()                                             // wakes up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usbd_hid_process()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DAP.c 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: DAP_ProcessCommand(request, response)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			    DAP_SWD_Transfer(request, response)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SW_DP.C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SWD_Transfer(request, response)    // called once for each request in DAP Cmd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      SW_WRITE_BIT</a:t>
              </a: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()</a:t>
              </a:r>
              <a:br>
                <a:rPr lang="en-US" sz="1200" dirty="0"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                                                            </a:t>
              </a:r>
              <a:r>
                <a:rPr lang="en-US" sz="1200" dirty="0" smtClean="0">
                  <a:latin typeface="Times New Roman"/>
                  <a:ea typeface="Calibri"/>
                  <a:cs typeface="Times New Roman"/>
                </a:rPr>
                <a:t>PIN_SWDIO_OUT()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      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     PIN_DELAY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()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Wire Debug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transactions over Serial Wire for writing DHCSR address (</a:t>
            </a:r>
            <a:r>
              <a:rPr lang="en-US" b="1" dirty="0"/>
              <a:t>0xE000EDF0</a:t>
            </a:r>
            <a:r>
              <a:rPr lang="en-US" dirty="0" smtClean="0"/>
              <a:t>) to TAR register of Mem AP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64353"/>
              </p:ext>
            </p:extLst>
          </p:nvPr>
        </p:nvGraphicFramePr>
        <p:xfrm>
          <a:off x="1503054" y="3733800"/>
          <a:ext cx="6650345" cy="219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08"/>
                <a:gridCol w="195396"/>
                <a:gridCol w="194708"/>
                <a:gridCol w="194708"/>
                <a:gridCol w="194020"/>
                <a:gridCol w="194020"/>
                <a:gridCol w="194708"/>
                <a:gridCol w="191956"/>
                <a:gridCol w="189892"/>
                <a:gridCol w="194020"/>
                <a:gridCol w="194708"/>
                <a:gridCol w="194708"/>
                <a:gridCol w="189204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020"/>
                <a:gridCol w="194708"/>
                <a:gridCol w="50225"/>
                <a:gridCol w="194708"/>
                <a:gridCol w="194020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708"/>
              </a:tblGrid>
              <a:tr h="219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3086"/>
            <a:ext cx="7620000" cy="13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DP to AP to Debug Components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" y="685800"/>
            <a:ext cx="7469505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7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-671511"/>
            <a:ext cx="8153400" cy="7103041"/>
          </a:xfrm>
          <a:prstGeom prst="rect">
            <a:avLst/>
          </a:prstGeom>
        </p:spPr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89709"/>
            <a:ext cx="6496050" cy="599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8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)step ---&gt; DHCSR.C_STEP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RSP packet from </a:t>
            </a:r>
            <a:r>
              <a:rPr lang="en-US" dirty="0" err="1" smtClean="0"/>
              <a:t>gdb</a:t>
            </a:r>
            <a:r>
              <a:rPr lang="en-US" dirty="0" smtClean="0"/>
              <a:t> to </a:t>
            </a:r>
            <a:r>
              <a:rPr lang="en-US" dirty="0" err="1" smtClean="0"/>
              <a:t>pyOCD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$s#73</a:t>
            </a:r>
          </a:p>
          <a:p>
            <a:r>
              <a:rPr lang="en-US" dirty="0" smtClean="0"/>
              <a:t>DAP Command from </a:t>
            </a:r>
            <a:r>
              <a:rPr lang="en-US" dirty="0" err="1" smtClean="0"/>
              <a:t>pyOCD</a:t>
            </a:r>
            <a:r>
              <a:rPr lang="en-US" dirty="0" smtClean="0"/>
              <a:t> to </a:t>
            </a:r>
            <a:r>
              <a:rPr lang="en-US" dirty="0" err="1" smtClean="0"/>
              <a:t>cmsis</a:t>
            </a:r>
            <a:r>
              <a:rPr lang="en-US" dirty="0" smtClean="0"/>
              <a:t> dap interface firmware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b="1" dirty="0" smtClean="0"/>
              <a:t>0x5, 0x0, 0x2, 0x5,0xE000EDF0, 0xD, 0xA05F000B</a:t>
            </a:r>
          </a:p>
          <a:p>
            <a:r>
              <a:rPr lang="en-US" sz="2400" b="1" dirty="0" smtClean="0"/>
              <a:t>Serial Wire Debug Protocol between </a:t>
            </a:r>
            <a:r>
              <a:rPr lang="en-US" sz="2400" b="1" dirty="0" err="1" smtClean="0"/>
              <a:t>cmsis</a:t>
            </a:r>
            <a:r>
              <a:rPr lang="en-US" sz="2400" b="1" dirty="0" smtClean="0"/>
              <a:t> dap interface chip and ARM Cortex M3 target.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"/>
          <p:cNvGrpSpPr/>
          <p:nvPr/>
        </p:nvGrpSpPr>
        <p:grpSpPr>
          <a:xfrm>
            <a:off x="76200" y="1600200"/>
            <a:ext cx="8883653" cy="4495800"/>
            <a:chOff x="0" y="0"/>
            <a:chExt cx="9448800" cy="44958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448800" cy="4495800"/>
            </a:xfrm>
            <a:prstGeom prst="rect">
              <a:avLst/>
            </a:prstGeom>
            <a:solidFill>
              <a:schemeClr val="lt1"/>
            </a:solidFill>
          </p:spPr>
        </p:sp>
        <p:sp>
          <p:nvSpPr>
            <p:cNvPr id="6" name="Rectangle 5"/>
            <p:cNvSpPr/>
            <p:nvPr/>
          </p:nvSpPr>
          <p:spPr>
            <a:xfrm>
              <a:off x="7296151" y="1524001"/>
              <a:ext cx="1952624" cy="2016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99675" y="1381125"/>
              <a:ext cx="1867876" cy="2169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0274" y="657225"/>
              <a:ext cx="2409826" cy="2143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7724" y="266702"/>
              <a:ext cx="1181101" cy="2543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700" y="818176"/>
              <a:ext cx="771525" cy="275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inf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8700" y="513375"/>
              <a:ext cx="771525" cy="267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cli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8700" y="1122000"/>
              <a:ext cx="771525" cy="2591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700" y="1409700"/>
              <a:ext cx="771525" cy="238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remote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15"/>
            <p:cNvSpPr txBox="1"/>
            <p:nvPr/>
          </p:nvSpPr>
          <p:spPr>
            <a:xfrm>
              <a:off x="780075" y="228600"/>
              <a:ext cx="133447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arm-none-eabi-gdb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Text Box 15"/>
            <p:cNvSpPr txBox="1"/>
            <p:nvPr/>
          </p:nvSpPr>
          <p:spPr>
            <a:xfrm>
              <a:off x="2347550" y="725170"/>
              <a:ext cx="686775" cy="2339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pyOCD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2295525" y="959101"/>
              <a:ext cx="2247900" cy="755399"/>
            </a:xfrm>
            <a:custGeom>
              <a:avLst/>
              <a:gdLst>
                <a:gd name="connsiteX0" fmla="*/ 0 w 2302806"/>
                <a:gd name="connsiteY0" fmla="*/ 0 h 307725"/>
                <a:gd name="connsiteX1" fmla="*/ 2302806 w 2302806"/>
                <a:gd name="connsiteY1" fmla="*/ 0 h 307725"/>
                <a:gd name="connsiteX2" fmla="*/ 2302806 w 2302806"/>
                <a:gd name="connsiteY2" fmla="*/ 307725 h 307725"/>
                <a:gd name="connsiteX3" fmla="*/ 0 w 2302806"/>
                <a:gd name="connsiteY3" fmla="*/ 307725 h 307725"/>
                <a:gd name="connsiteX4" fmla="*/ 0 w 2302806"/>
                <a:gd name="connsiteY4" fmla="*/ 0 h 307725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66675 w 2302806"/>
                <a:gd name="connsiteY3" fmla="*/ 1193550 h 1193550"/>
                <a:gd name="connsiteX4" fmla="*/ 0 w 2302806"/>
                <a:gd name="connsiteY4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000125 w 2302806"/>
                <a:gd name="connsiteY3" fmla="*/ 822074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1193550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533525 w 2302806"/>
                <a:gd name="connsiteY3" fmla="*/ 82207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99977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70909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7710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806" h="1193550">
                  <a:moveTo>
                    <a:pt x="0" y="0"/>
                  </a:moveTo>
                  <a:lnTo>
                    <a:pt x="2302806" y="0"/>
                  </a:lnTo>
                  <a:lnTo>
                    <a:pt x="2302806" y="517710"/>
                  </a:lnTo>
                  <a:lnTo>
                    <a:pt x="959100" y="534678"/>
                  </a:lnTo>
                  <a:lnTo>
                    <a:pt x="959100" y="1193550"/>
                  </a:lnTo>
                  <a:lnTo>
                    <a:pt x="0" y="11935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gdb_server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2325" y="1352549"/>
              <a:ext cx="1181100" cy="4286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cortex_m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2325" y="1817325"/>
              <a:ext cx="1181100" cy="40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Transport 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cmsis_dap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62325" y="2274522"/>
              <a:ext cx="1181100" cy="430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Interface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pyUSB_backend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5211" y="1904025"/>
              <a:ext cx="1510414" cy="477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95211" y="3067869"/>
              <a:ext cx="834139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2713647"/>
              <a:ext cx="971552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USBD_ HID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85526" y="2713647"/>
              <a:ext cx="705824" cy="2762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10451" y="2274521"/>
              <a:ext cx="447673" cy="77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Dbg Port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20050" y="2253670"/>
              <a:ext cx="495300" cy="1137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Mem Acc Port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5"/>
            <p:cNvSpPr txBox="1"/>
            <p:nvPr/>
          </p:nvSpPr>
          <p:spPr>
            <a:xfrm>
              <a:off x="5314610" y="1455668"/>
              <a:ext cx="1030650" cy="4273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CMSIS DAP  I/F firmware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8700" y="2122715"/>
              <a:ext cx="771525" cy="220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serial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8700" y="2425065"/>
              <a:ext cx="771525" cy="270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ser-tcp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5974" y="2411252"/>
              <a:ext cx="988651" cy="2758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gdb_socket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26255" y="3952872"/>
              <a:ext cx="1207430" cy="485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Beagle 5000 USB Protocol Analyzer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2925" y="3009896"/>
              <a:ext cx="2312625" cy="2762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2925" y="3286121"/>
              <a:ext cx="2311400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86126" y="2999395"/>
              <a:ext cx="1323974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 HID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Straight Arrow Connector 33"/>
            <p:cNvCxnSpPr>
              <a:stCxn id="13" idx="3"/>
            </p:cNvCxnSpPr>
            <p:nvPr/>
          </p:nvCxnSpPr>
          <p:spPr>
            <a:xfrm>
              <a:off x="1800225" y="1528763"/>
              <a:ext cx="495300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24375" y="2123588"/>
              <a:ext cx="87083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5"/>
            <p:cNvSpPr txBox="1"/>
            <p:nvPr/>
          </p:nvSpPr>
          <p:spPr>
            <a:xfrm>
              <a:off x="1832226" y="1531869"/>
              <a:ext cx="515324" cy="27300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RSP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5"/>
            <p:cNvSpPr txBox="1"/>
            <p:nvPr/>
          </p:nvSpPr>
          <p:spPr>
            <a:xfrm>
              <a:off x="4694850" y="2076450"/>
              <a:ext cx="514985" cy="4572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 Cmds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>
              <a:stCxn id="23" idx="3"/>
            </p:cNvCxnSpPr>
            <p:nvPr/>
          </p:nvCxnSpPr>
          <p:spPr>
            <a:xfrm>
              <a:off x="6991350" y="2851759"/>
              <a:ext cx="419101" cy="47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5"/>
            <p:cNvSpPr txBox="1"/>
            <p:nvPr/>
          </p:nvSpPr>
          <p:spPr>
            <a:xfrm>
              <a:off x="6901135" y="2934520"/>
              <a:ext cx="733425" cy="272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8576" y="437176"/>
              <a:ext cx="372450" cy="6867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Straight Connector 40"/>
            <p:cNvCxnSpPr>
              <a:stCxn id="28" idx="2"/>
            </p:cNvCxnSpPr>
            <p:nvPr/>
          </p:nvCxnSpPr>
          <p:spPr>
            <a:xfrm>
              <a:off x="1414463" y="2695571"/>
              <a:ext cx="4762" cy="32385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32700" y="2695570"/>
              <a:ext cx="0" cy="354228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0" idx="3"/>
            </p:cNvCxnSpPr>
            <p:nvPr/>
          </p:nvCxnSpPr>
          <p:spPr>
            <a:xfrm>
              <a:off x="581026" y="780563"/>
              <a:ext cx="29527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3" idx="2"/>
            </p:cNvCxnSpPr>
            <p:nvPr/>
          </p:nvCxnSpPr>
          <p:spPr>
            <a:xfrm rot="16200000" flipH="1">
              <a:off x="7191134" y="2437175"/>
              <a:ext cx="276222" cy="138161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867649" y="2862185"/>
              <a:ext cx="1714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94276" y="104776"/>
              <a:ext cx="4658700" cy="36195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47" name="Straight Arrow Connector 46"/>
            <p:cNvCxnSpPr>
              <a:stCxn id="19" idx="2"/>
              <a:endCxn id="33" idx="0"/>
            </p:cNvCxnSpPr>
            <p:nvPr/>
          </p:nvCxnSpPr>
          <p:spPr>
            <a:xfrm flipH="1">
              <a:off x="3948113" y="2705097"/>
              <a:ext cx="4762" cy="2942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3" idx="2"/>
              <a:endCxn id="30" idx="1"/>
            </p:cNvCxnSpPr>
            <p:nvPr/>
          </p:nvCxnSpPr>
          <p:spPr>
            <a:xfrm rot="16200000" flipH="1">
              <a:off x="3672351" y="3541857"/>
              <a:ext cx="929666" cy="37814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1" idx="2"/>
              <a:endCxn id="30" idx="3"/>
            </p:cNvCxnSpPr>
            <p:nvPr/>
          </p:nvCxnSpPr>
          <p:spPr>
            <a:xfrm rot="5400000">
              <a:off x="5232862" y="3616342"/>
              <a:ext cx="880242" cy="27859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095876" y="1093427"/>
              <a:ext cx="4333874" cy="263085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1" name="Text Box 15"/>
            <p:cNvSpPr txBox="1"/>
            <p:nvPr/>
          </p:nvSpPr>
          <p:spPr>
            <a:xfrm>
              <a:off x="6067424" y="3541598"/>
              <a:ext cx="838201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LPC11U24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2" name="Text Box 15"/>
            <p:cNvSpPr txBox="1"/>
            <p:nvPr/>
          </p:nvSpPr>
          <p:spPr>
            <a:xfrm>
              <a:off x="7658099" y="3490596"/>
              <a:ext cx="838200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LPC1768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15"/>
            <p:cNvSpPr txBox="1"/>
            <p:nvPr/>
          </p:nvSpPr>
          <p:spPr>
            <a:xfrm>
              <a:off x="3152140" y="160951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Calibri"/>
                </a:rPr>
                <a:t>Host PC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15"/>
            <p:cNvSpPr txBox="1"/>
            <p:nvPr/>
          </p:nvSpPr>
          <p:spPr>
            <a:xfrm>
              <a:off x="6619239" y="1141343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Mbed module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5" name="Text Box 15"/>
            <p:cNvSpPr txBox="1"/>
            <p:nvPr/>
          </p:nvSpPr>
          <p:spPr>
            <a:xfrm>
              <a:off x="8438516" y="2856522"/>
              <a:ext cx="734060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S/M bus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Left-Right Arrow 55"/>
            <p:cNvSpPr/>
            <p:nvPr/>
          </p:nvSpPr>
          <p:spPr>
            <a:xfrm>
              <a:off x="8515350" y="3054531"/>
              <a:ext cx="504825" cy="6869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Internals</a:t>
            </a:r>
            <a:endParaRPr lang="en-US" dirty="0"/>
          </a:p>
        </p:txBody>
      </p:sp>
      <p:pic>
        <p:nvPicPr>
          <p:cNvPr id="5" name="Content Placeholder 4" descr="http://www.aosabook.org/images/gdb/gdb-stru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093" y="1600200"/>
            <a:ext cx="355381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GDB- RSP Packet Screenshot</a:t>
            </a:r>
            <a:endParaRPr lang="en-US" dirty="0"/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GDB - Step Command backtrace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91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Internals</a:t>
            </a:r>
            <a:endParaRPr lang="en-US" dirty="0"/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64563902"/>
              </p:ext>
            </p:extLst>
          </p:nvPr>
        </p:nvGraphicFramePr>
        <p:xfrm>
          <a:off x="1828800" y="1828800"/>
          <a:ext cx="5257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14600" y="1981200"/>
            <a:ext cx="3962400" cy="2590800"/>
            <a:chOff x="0" y="0"/>
            <a:chExt cx="3457575" cy="21812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504950" y="247650"/>
              <a:ext cx="0" cy="209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0" y="0"/>
              <a:ext cx="3457575" cy="2181225"/>
              <a:chOff x="0" y="0"/>
              <a:chExt cx="3457575" cy="218122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228975" y="1209675"/>
                <a:ext cx="0" cy="2952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0" y="0"/>
                <a:ext cx="3457575" cy="2181225"/>
                <a:chOff x="0" y="0"/>
                <a:chExt cx="3457575" cy="2181225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0" y="0"/>
                  <a:ext cx="838200" cy="1504950"/>
                </a:xfrm>
                <a:custGeom>
                  <a:avLst/>
                  <a:gdLst>
                    <a:gd name="connsiteX0" fmla="*/ 838200 w 838200"/>
                    <a:gd name="connsiteY0" fmla="*/ 0 h 1390650"/>
                    <a:gd name="connsiteX1" fmla="*/ 0 w 838200"/>
                    <a:gd name="connsiteY1" fmla="*/ 1905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  <a:gd name="connsiteX0" fmla="*/ 838200 w 838200"/>
                    <a:gd name="connsiteY0" fmla="*/ 0 h 1390650"/>
                    <a:gd name="connsiteX1" fmla="*/ 0 w 838200"/>
                    <a:gd name="connsiteY1" fmla="*/ 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1390650">
                      <a:moveTo>
                        <a:pt x="838200" y="0"/>
                      </a:moveTo>
                      <a:lnTo>
                        <a:pt x="0" y="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2152650" y="0"/>
                  <a:ext cx="1304925" cy="819150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248025" y="1914525"/>
                  <a:ext cx="0" cy="2667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2152650" y="600075"/>
                  <a:ext cx="619125" cy="219075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4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 Command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DAP Command Format:</a:t>
            </a:r>
          </a:p>
          <a:p>
            <a:r>
              <a:rPr lang="en-US" sz="1600" b="1" i="1" dirty="0" err="1" smtClean="0"/>
              <a:t>CmdId</a:t>
            </a:r>
            <a:r>
              <a:rPr lang="en-US" sz="1600" b="1" i="1" dirty="0" smtClean="0"/>
              <a:t>(8</a:t>
            </a:r>
            <a:r>
              <a:rPr lang="en-US" sz="1600" b="1" i="1" dirty="0"/>
              <a:t>), </a:t>
            </a:r>
            <a:r>
              <a:rPr lang="en-US" sz="1600" b="1" i="1" dirty="0" err="1"/>
              <a:t>DAPIdx</a:t>
            </a:r>
            <a:r>
              <a:rPr lang="en-US" sz="1600" b="1" i="1" dirty="0"/>
              <a:t>(8), count(8), </a:t>
            </a:r>
            <a:r>
              <a:rPr lang="en-US" sz="2000" b="1" i="1" dirty="0"/>
              <a:t>{ { </a:t>
            </a:r>
            <a:r>
              <a:rPr lang="en-US" sz="1600" b="1" i="1" dirty="0"/>
              <a:t>req1 (8), data1 (32) </a:t>
            </a:r>
            <a:r>
              <a:rPr lang="en-US" sz="2000" b="1" i="1" dirty="0"/>
              <a:t>}</a:t>
            </a:r>
            <a:r>
              <a:rPr lang="en-US" sz="1600" b="1" i="1" dirty="0"/>
              <a:t>, </a:t>
            </a:r>
            <a:r>
              <a:rPr lang="en-US" sz="2000" b="1" i="1" dirty="0"/>
              <a:t>{</a:t>
            </a:r>
            <a:r>
              <a:rPr lang="en-US" sz="1600" b="1" i="1" dirty="0"/>
              <a:t> req2 (8), data2 (32)  </a:t>
            </a:r>
            <a:r>
              <a:rPr lang="en-US" sz="2000" b="1" i="1" dirty="0"/>
              <a:t>}</a:t>
            </a:r>
            <a:r>
              <a:rPr lang="en-US" sz="1600" b="1" i="1" dirty="0"/>
              <a:t>,  …. </a:t>
            </a:r>
            <a:r>
              <a:rPr lang="en-US" sz="2000" b="1" i="1" dirty="0"/>
              <a:t>}</a:t>
            </a:r>
            <a:endParaRPr lang="en-US" sz="2000" b="1" dirty="0"/>
          </a:p>
          <a:p>
            <a:r>
              <a:rPr lang="en-US" dirty="0" err="1"/>
              <a:t>CmdId</a:t>
            </a:r>
            <a:r>
              <a:rPr lang="en-US" dirty="0"/>
              <a:t> </a:t>
            </a:r>
            <a:r>
              <a:rPr lang="en-US" dirty="0" smtClean="0"/>
              <a:t>= 0x5 // DAP Transfer</a:t>
            </a:r>
          </a:p>
          <a:p>
            <a:r>
              <a:rPr lang="en-US" dirty="0" smtClean="0"/>
              <a:t>Count = 2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= </a:t>
            </a:r>
            <a:r>
              <a:rPr lang="en-US" dirty="0" err="1"/>
              <a:t>RegAddr</a:t>
            </a:r>
            <a:r>
              <a:rPr lang="en-US" dirty="0"/>
              <a:t>[3:2],  </a:t>
            </a:r>
            <a:r>
              <a:rPr lang="en-US" dirty="0" err="1"/>
              <a:t>RnW</a:t>
            </a:r>
            <a:r>
              <a:rPr lang="en-US" dirty="0"/>
              <a:t>(1), </a:t>
            </a:r>
            <a:r>
              <a:rPr lang="en-US" dirty="0" err="1" smtClean="0"/>
              <a:t>APnDP</a:t>
            </a:r>
            <a:r>
              <a:rPr lang="en-US" dirty="0" smtClean="0"/>
              <a:t>(1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0 = CSW</a:t>
            </a:r>
            <a:br>
              <a:rPr lang="en-US" dirty="0" smtClean="0"/>
            </a:br>
            <a:r>
              <a:rPr lang="en-US" dirty="0" smtClean="0"/>
              <a:t>                  1 = TAR    // Target Address</a:t>
            </a:r>
            <a:br>
              <a:rPr lang="en-US" dirty="0" smtClean="0"/>
            </a:br>
            <a:r>
              <a:rPr lang="en-US" dirty="0" smtClean="0"/>
              <a:t>                  2 = DRW // Data Read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C_STEP -&gt; DHCSR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DAP command that sets </a:t>
            </a:r>
            <a:r>
              <a:rPr lang="en-US" b="1" dirty="0"/>
              <a:t>C_STEP</a:t>
            </a:r>
            <a:r>
              <a:rPr lang="en-US" dirty="0"/>
              <a:t>, C_MASKINTS, C_DEBUGEN Flags in Debug Halt Ctrl </a:t>
            </a:r>
            <a:r>
              <a:rPr lang="en-US" dirty="0" err="1"/>
              <a:t>Sstatus</a:t>
            </a:r>
            <a:r>
              <a:rPr lang="en-US" dirty="0"/>
              <a:t> Register (DHCSR):</a:t>
            </a:r>
          </a:p>
          <a:p>
            <a:r>
              <a:rPr lang="en-US" b="1" dirty="0"/>
              <a:t> </a:t>
            </a:r>
            <a:r>
              <a:rPr lang="en-US" sz="2400" b="1" dirty="0"/>
              <a:t>0x5, 0x0, 0x2,{ 0x5,0xE000EDF0, 0xD, 0xA05F000B}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/>
              <a:t>Req</a:t>
            </a:r>
            <a:r>
              <a:rPr lang="en-US" dirty="0"/>
              <a:t>: Write 0xE000EDF0 to AP </a:t>
            </a:r>
            <a:r>
              <a:rPr lang="en-US" dirty="0" err="1"/>
              <a:t>Reg</a:t>
            </a:r>
            <a:r>
              <a:rPr lang="en-US" dirty="0"/>
              <a:t> TAR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/>
              <a:t>: </a:t>
            </a:r>
            <a:r>
              <a:rPr lang="en-US" dirty="0" smtClean="0"/>
              <a:t>Write 0xA05F000B to AP </a:t>
            </a:r>
            <a:r>
              <a:rPr lang="en-US" dirty="0" err="1" smtClean="0"/>
              <a:t>Reg</a:t>
            </a:r>
            <a:r>
              <a:rPr lang="en-US" dirty="0" smtClean="0"/>
              <a:t> DRW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351</TotalTime>
  <Words>290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Step Command:    A Closer Look</vt:lpstr>
      <vt:lpstr>(gdb)step ---&gt; DHCSR.C_STEP</vt:lpstr>
      <vt:lpstr>PowerPoint Presentation</vt:lpstr>
      <vt:lpstr>GDB Internals</vt:lpstr>
      <vt:lpstr>GDB- RSP Packet Screenshot</vt:lpstr>
      <vt:lpstr>GDB - Step Command backtrace</vt:lpstr>
      <vt:lpstr>pyOCD Internals</vt:lpstr>
      <vt:lpstr>DAP Command Format</vt:lpstr>
      <vt:lpstr>C_STEP -&gt; DHCSR</vt:lpstr>
      <vt:lpstr>pyOCD – DAP Commands</vt:lpstr>
      <vt:lpstr>pyOCD - backtrace</vt:lpstr>
      <vt:lpstr>USB Analyzer Capture</vt:lpstr>
      <vt:lpstr>CMSIS_DAP I/F Firmware</vt:lpstr>
      <vt:lpstr>CMSIS_DAP Backtrace</vt:lpstr>
      <vt:lpstr>Serial Wire Debug Protocol</vt:lpstr>
      <vt:lpstr>DP to AP to Debug Components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30</cp:revision>
  <dcterms:created xsi:type="dcterms:W3CDTF">2015-05-31T03:13:34Z</dcterms:created>
  <dcterms:modified xsi:type="dcterms:W3CDTF">2015-06-01T11:08:32Z</dcterms:modified>
</cp:coreProperties>
</file>