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69" r:id="rId2"/>
    <p:sldId id="276" r:id="rId3"/>
    <p:sldId id="281" r:id="rId4"/>
    <p:sldId id="272" r:id="rId5"/>
    <p:sldId id="256" r:id="rId6"/>
    <p:sldId id="277" r:id="rId7"/>
    <p:sldId id="257" r:id="rId8"/>
    <p:sldId id="275" r:id="rId9"/>
    <p:sldId id="259" r:id="rId10"/>
    <p:sldId id="260" r:id="rId11"/>
    <p:sldId id="278" r:id="rId12"/>
    <p:sldId id="262" r:id="rId13"/>
    <p:sldId id="270" r:id="rId14"/>
    <p:sldId id="263" r:id="rId15"/>
    <p:sldId id="279" r:id="rId16"/>
    <p:sldId id="282" r:id="rId17"/>
    <p:sldId id="264" r:id="rId18"/>
    <p:sldId id="265" r:id="rId19"/>
    <p:sldId id="280" r:id="rId20"/>
    <p:sldId id="266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F7204A-7DE4-4055-9861-781900C3B831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5FDDB1-CB8E-47F4-A3AD-8408CBA58FE1}">
      <dgm:prSet phldrT="[Text]" custT="1"/>
      <dgm:spPr/>
      <dgm:t>
        <a:bodyPr/>
        <a:lstStyle/>
        <a:p>
          <a:r>
            <a:rPr lang="en-US" sz="1400"/>
            <a:t>board (</a:t>
          </a:r>
          <a:r>
            <a:rPr lang="en-US" sz="1100"/>
            <a:t>mbed_board</a:t>
          </a:r>
          <a:r>
            <a:rPr lang="en-US" sz="1400"/>
            <a:t>)</a:t>
          </a:r>
        </a:p>
      </dgm:t>
    </dgm:pt>
    <dgm:pt modelId="{CA6F79FB-2787-4852-99FB-1D94FAC1A258}" type="parTrans" cxnId="{3EC1641C-E5AF-4FD4-8A91-B20F36467C49}">
      <dgm:prSet/>
      <dgm:spPr/>
      <dgm:t>
        <a:bodyPr/>
        <a:lstStyle/>
        <a:p>
          <a:endParaRPr lang="en-US" sz="1400"/>
        </a:p>
      </dgm:t>
    </dgm:pt>
    <dgm:pt modelId="{3522C95B-E129-4F4F-8B00-D5BC32F808B1}" type="sibTrans" cxnId="{3EC1641C-E5AF-4FD4-8A91-B20F36467C49}">
      <dgm:prSet/>
      <dgm:spPr/>
      <dgm:t>
        <a:bodyPr/>
        <a:lstStyle/>
        <a:p>
          <a:endParaRPr lang="en-US" sz="1400"/>
        </a:p>
      </dgm:t>
    </dgm:pt>
    <dgm:pt modelId="{B2E9A8EF-1976-47C3-9FE9-A1E1A5CB8E34}" type="asst">
      <dgm:prSet phldrT="[Text]" custT="1"/>
      <dgm:spPr/>
      <dgm:t>
        <a:bodyPr/>
        <a:lstStyle/>
        <a:p>
          <a:r>
            <a:rPr lang="en-US" sz="1400"/>
            <a:t>flash  (</a:t>
          </a:r>
          <a:r>
            <a:rPr lang="en-US" sz="1100"/>
            <a:t>flash_lpc1768</a:t>
          </a:r>
          <a:r>
            <a:rPr lang="en-US" sz="1400"/>
            <a:t>)</a:t>
          </a:r>
        </a:p>
      </dgm:t>
    </dgm:pt>
    <dgm:pt modelId="{C24C17B0-7FDC-4566-92F5-27439493DFA9}" type="parTrans" cxnId="{0E21ADD7-C527-40A1-824D-4EB98680F8D8}">
      <dgm:prSet/>
      <dgm:spPr>
        <a:ln>
          <a:solidFill>
            <a:schemeClr val="tx2"/>
          </a:solidFill>
          <a:tailEnd type="arrow"/>
        </a:ln>
      </dgm:spPr>
      <dgm:t>
        <a:bodyPr/>
        <a:lstStyle/>
        <a:p>
          <a:endParaRPr lang="en-US" sz="1400"/>
        </a:p>
      </dgm:t>
    </dgm:pt>
    <dgm:pt modelId="{61032D27-3CE7-43D3-8E0C-5896060B5698}" type="sibTrans" cxnId="{0E21ADD7-C527-40A1-824D-4EB98680F8D8}">
      <dgm:prSet/>
      <dgm:spPr/>
      <dgm:t>
        <a:bodyPr/>
        <a:lstStyle/>
        <a:p>
          <a:endParaRPr lang="en-US" sz="1400"/>
        </a:p>
      </dgm:t>
    </dgm:pt>
    <dgm:pt modelId="{75E4CDF6-66AE-418E-A18B-38C19E0B61F2}">
      <dgm:prSet phldrT="[Text]" custT="1"/>
      <dgm:spPr/>
      <dgm:t>
        <a:bodyPr/>
        <a:lstStyle/>
        <a:p>
          <a:r>
            <a:rPr lang="en-US" sz="1400"/>
            <a:t>target </a:t>
          </a:r>
          <a:br>
            <a:rPr lang="en-US" sz="1400"/>
          </a:br>
          <a:r>
            <a:rPr lang="en-US" sz="1400"/>
            <a:t> (</a:t>
          </a:r>
          <a:r>
            <a:rPr lang="en-US" sz="1100"/>
            <a:t>cortex_m</a:t>
          </a:r>
          <a:r>
            <a:rPr lang="en-US" sz="1400"/>
            <a:t>)</a:t>
          </a:r>
        </a:p>
      </dgm:t>
    </dgm:pt>
    <dgm:pt modelId="{C6F492AB-DE8F-4954-BD1A-02E139E5A9E6}" type="parTrans" cxnId="{12D59D84-F38F-4389-B66D-4F09724B7B45}">
      <dgm:prSet/>
      <dgm:spPr>
        <a:ln>
          <a:solidFill>
            <a:schemeClr val="tx2"/>
          </a:solidFill>
          <a:tailEnd type="arrow"/>
        </a:ln>
      </dgm:spPr>
      <dgm:t>
        <a:bodyPr/>
        <a:lstStyle/>
        <a:p>
          <a:endParaRPr lang="en-US" sz="1400"/>
        </a:p>
      </dgm:t>
    </dgm:pt>
    <dgm:pt modelId="{84E57EE5-D9F6-479A-BF56-C15567F6ABE7}" type="sibTrans" cxnId="{12D59D84-F38F-4389-B66D-4F09724B7B45}">
      <dgm:prSet/>
      <dgm:spPr/>
      <dgm:t>
        <a:bodyPr/>
        <a:lstStyle/>
        <a:p>
          <a:endParaRPr lang="en-US" sz="1400"/>
        </a:p>
      </dgm:t>
    </dgm:pt>
    <dgm:pt modelId="{F3720DA4-1FE6-4ECF-8299-5E1B87C804A6}">
      <dgm:prSet phldrT="[Text]" custT="1"/>
      <dgm:spPr/>
      <dgm:t>
        <a:bodyPr/>
        <a:lstStyle/>
        <a:p>
          <a:r>
            <a:rPr lang="en-US" sz="1400"/>
            <a:t>transport (</a:t>
          </a:r>
          <a:r>
            <a:rPr lang="en-US" sz="1100"/>
            <a:t>cmsis_dap</a:t>
          </a:r>
          <a:r>
            <a:rPr lang="en-US" sz="1400"/>
            <a:t>)</a:t>
          </a:r>
        </a:p>
      </dgm:t>
    </dgm:pt>
    <dgm:pt modelId="{7EC85B15-750B-41D1-A489-2DD9555A6F19}" type="parTrans" cxnId="{AB05E964-3701-4B35-9F12-B36E145FDF39}">
      <dgm:prSet/>
      <dgm:spPr>
        <a:ln>
          <a:solidFill>
            <a:schemeClr val="tx2"/>
          </a:solidFill>
          <a:tailEnd type="arrow"/>
        </a:ln>
      </dgm:spPr>
      <dgm:t>
        <a:bodyPr/>
        <a:lstStyle/>
        <a:p>
          <a:endParaRPr lang="en-US" sz="1400"/>
        </a:p>
      </dgm:t>
    </dgm:pt>
    <dgm:pt modelId="{C85CF5B0-9458-407A-BD20-E83DF51D475A}" type="sibTrans" cxnId="{AB05E964-3701-4B35-9F12-B36E145FDF39}">
      <dgm:prSet/>
      <dgm:spPr/>
      <dgm:t>
        <a:bodyPr/>
        <a:lstStyle/>
        <a:p>
          <a:endParaRPr lang="en-US" sz="1400"/>
        </a:p>
      </dgm:t>
    </dgm:pt>
    <dgm:pt modelId="{291600AB-3115-44F5-B23E-FF81726BB3CA}">
      <dgm:prSet phldrT="[Text]" custT="1"/>
      <dgm:spPr/>
      <dgm:t>
        <a:bodyPr/>
        <a:lstStyle/>
        <a:p>
          <a:r>
            <a:rPr lang="en-US" sz="1400"/>
            <a:t>interface</a:t>
          </a:r>
          <a:br>
            <a:rPr lang="en-US" sz="1400"/>
          </a:br>
          <a:r>
            <a:rPr lang="en-US" sz="1400"/>
            <a:t>(</a:t>
          </a:r>
          <a:r>
            <a:rPr lang="en-US" sz="1100"/>
            <a:t>pyOCD_backend</a:t>
          </a:r>
          <a:r>
            <a:rPr lang="en-US" sz="1400"/>
            <a:t>)</a:t>
          </a:r>
        </a:p>
      </dgm:t>
    </dgm:pt>
    <dgm:pt modelId="{53F78C8B-004D-4EA5-BE41-F599204C4DD5}" type="parTrans" cxnId="{B1B8AB4A-C805-46BE-96A9-33B3A8DE84D4}">
      <dgm:prSet/>
      <dgm:spPr>
        <a:ln>
          <a:solidFill>
            <a:schemeClr val="tx2"/>
          </a:solidFill>
          <a:tailEnd type="arrow"/>
        </a:ln>
      </dgm:spPr>
      <dgm:t>
        <a:bodyPr/>
        <a:lstStyle/>
        <a:p>
          <a:endParaRPr lang="en-US" sz="1400"/>
        </a:p>
      </dgm:t>
    </dgm:pt>
    <dgm:pt modelId="{797ADE69-C85B-4674-B4FE-E511E7BD4BC6}" type="sibTrans" cxnId="{B1B8AB4A-C805-46BE-96A9-33B3A8DE84D4}">
      <dgm:prSet/>
      <dgm:spPr/>
      <dgm:t>
        <a:bodyPr/>
        <a:lstStyle/>
        <a:p>
          <a:endParaRPr lang="en-US" sz="1400"/>
        </a:p>
      </dgm:t>
    </dgm:pt>
    <dgm:pt modelId="{2AD137E8-2733-47EF-A342-78CBCEEC4AFD}" type="asst">
      <dgm:prSet phldrT="[Text]" custT="1"/>
      <dgm:spPr/>
      <dgm:t>
        <a:bodyPr/>
        <a:lstStyle/>
        <a:p>
          <a:r>
            <a:rPr lang="en-US" sz="1400"/>
            <a:t>gdb_server</a:t>
          </a:r>
        </a:p>
      </dgm:t>
    </dgm:pt>
    <dgm:pt modelId="{0C73DD6C-0920-41DC-B439-0F3B0241374A}" type="parTrans" cxnId="{7F09D07D-B031-4795-81FA-F2B00A9D9DA2}">
      <dgm:prSet/>
      <dgm:spPr/>
      <dgm:t>
        <a:bodyPr/>
        <a:lstStyle/>
        <a:p>
          <a:endParaRPr lang="en-US" sz="1400"/>
        </a:p>
      </dgm:t>
    </dgm:pt>
    <dgm:pt modelId="{4A61BF0C-3AEE-4C95-AE35-9176685C5239}" type="sibTrans" cxnId="{7F09D07D-B031-4795-81FA-F2B00A9D9DA2}">
      <dgm:prSet/>
      <dgm:spPr/>
      <dgm:t>
        <a:bodyPr/>
        <a:lstStyle/>
        <a:p>
          <a:endParaRPr lang="en-US" sz="1400"/>
        </a:p>
      </dgm:t>
    </dgm:pt>
    <dgm:pt modelId="{DED3B12D-FDFB-4A40-9F20-349BEB74F07E}" type="pres">
      <dgm:prSet presAssocID="{B8F7204A-7DE4-4055-9861-781900C3B8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A8229B8-F094-42E9-AC75-78E641D4D792}" type="pres">
      <dgm:prSet presAssocID="{955FDDB1-CB8E-47F4-A3AD-8408CBA58FE1}" presName="hierRoot1" presStyleCnt="0">
        <dgm:presLayoutVars>
          <dgm:hierBranch val="init"/>
        </dgm:presLayoutVars>
      </dgm:prSet>
      <dgm:spPr/>
    </dgm:pt>
    <dgm:pt modelId="{3D2794A3-1E78-409D-AFC0-B5B4F9826DA0}" type="pres">
      <dgm:prSet presAssocID="{955FDDB1-CB8E-47F4-A3AD-8408CBA58FE1}" presName="rootComposite1" presStyleCnt="0"/>
      <dgm:spPr/>
    </dgm:pt>
    <dgm:pt modelId="{C7B67A87-C8AA-4E75-BB01-5BF376A9DCDE}" type="pres">
      <dgm:prSet presAssocID="{955FDDB1-CB8E-47F4-A3AD-8408CBA58FE1}" presName="rootText1" presStyleLbl="node0" presStyleIdx="0" presStyleCnt="2" custLinFactNeighborY="409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0BAB5D-EF9D-4D16-90A4-316F62571233}" type="pres">
      <dgm:prSet presAssocID="{955FDDB1-CB8E-47F4-A3AD-8408CBA58FE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538F944-70C6-48E2-91BD-6F029591BB60}" type="pres">
      <dgm:prSet presAssocID="{955FDDB1-CB8E-47F4-A3AD-8408CBA58FE1}" presName="hierChild2" presStyleCnt="0"/>
      <dgm:spPr/>
    </dgm:pt>
    <dgm:pt modelId="{A9D29250-96B6-4467-80D4-18E8209585D1}" type="pres">
      <dgm:prSet presAssocID="{C6F492AB-DE8F-4954-BD1A-02E139E5A9E6}" presName="Name64" presStyleLbl="parChTrans1D2" presStyleIdx="0" presStyleCnt="4"/>
      <dgm:spPr/>
      <dgm:t>
        <a:bodyPr/>
        <a:lstStyle/>
        <a:p>
          <a:endParaRPr lang="en-US"/>
        </a:p>
      </dgm:t>
    </dgm:pt>
    <dgm:pt modelId="{55E74DF2-4646-459D-828C-79ACB2B14F18}" type="pres">
      <dgm:prSet presAssocID="{75E4CDF6-66AE-418E-A18B-38C19E0B61F2}" presName="hierRoot2" presStyleCnt="0">
        <dgm:presLayoutVars>
          <dgm:hierBranch val="init"/>
        </dgm:presLayoutVars>
      </dgm:prSet>
      <dgm:spPr/>
    </dgm:pt>
    <dgm:pt modelId="{A13367D5-12D8-426F-9E86-B1F7C2871C35}" type="pres">
      <dgm:prSet presAssocID="{75E4CDF6-66AE-418E-A18B-38C19E0B61F2}" presName="rootComposite" presStyleCnt="0"/>
      <dgm:spPr/>
    </dgm:pt>
    <dgm:pt modelId="{2B40843D-3EBC-485D-94DF-7A8F0A5EDBA8}" type="pres">
      <dgm:prSet presAssocID="{75E4CDF6-66AE-418E-A18B-38C19E0B61F2}" presName="rootText" presStyleLbl="node2" presStyleIdx="0" presStyleCnt="3" custLinFactNeighborX="135" custLinFactNeighborY="147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5CDF58-4239-42C3-8EB5-66825D2EB909}" type="pres">
      <dgm:prSet presAssocID="{75E4CDF6-66AE-418E-A18B-38C19E0B61F2}" presName="rootConnector" presStyleLbl="node2" presStyleIdx="0" presStyleCnt="3"/>
      <dgm:spPr/>
      <dgm:t>
        <a:bodyPr/>
        <a:lstStyle/>
        <a:p>
          <a:endParaRPr lang="en-US"/>
        </a:p>
      </dgm:t>
    </dgm:pt>
    <dgm:pt modelId="{7094E790-6BCF-4343-8604-1FEABC236FDD}" type="pres">
      <dgm:prSet presAssocID="{75E4CDF6-66AE-418E-A18B-38C19E0B61F2}" presName="hierChild4" presStyleCnt="0"/>
      <dgm:spPr/>
    </dgm:pt>
    <dgm:pt modelId="{507D2FA8-21CD-4B97-AD4B-B92831207458}" type="pres">
      <dgm:prSet presAssocID="{75E4CDF6-66AE-418E-A18B-38C19E0B61F2}" presName="hierChild5" presStyleCnt="0"/>
      <dgm:spPr/>
    </dgm:pt>
    <dgm:pt modelId="{A8B00B19-073C-4060-A099-8C801F78EFEC}" type="pres">
      <dgm:prSet presAssocID="{7EC85B15-750B-41D1-A489-2DD9555A6F19}" presName="Name64" presStyleLbl="parChTrans1D2" presStyleIdx="1" presStyleCnt="4"/>
      <dgm:spPr/>
      <dgm:t>
        <a:bodyPr/>
        <a:lstStyle/>
        <a:p>
          <a:endParaRPr lang="en-US"/>
        </a:p>
      </dgm:t>
    </dgm:pt>
    <dgm:pt modelId="{6DC4BE2E-F4C3-4D4B-AED7-6671AD500120}" type="pres">
      <dgm:prSet presAssocID="{F3720DA4-1FE6-4ECF-8299-5E1B87C804A6}" presName="hierRoot2" presStyleCnt="0">
        <dgm:presLayoutVars>
          <dgm:hierBranch val="init"/>
        </dgm:presLayoutVars>
      </dgm:prSet>
      <dgm:spPr/>
    </dgm:pt>
    <dgm:pt modelId="{4FEE7F87-437B-4811-98E1-A1BCC1930FE5}" type="pres">
      <dgm:prSet presAssocID="{F3720DA4-1FE6-4ECF-8299-5E1B87C804A6}" presName="rootComposite" presStyleCnt="0"/>
      <dgm:spPr/>
    </dgm:pt>
    <dgm:pt modelId="{6FA7657B-9FE9-414C-8191-BDBB9608DF1E}" type="pres">
      <dgm:prSet presAssocID="{F3720DA4-1FE6-4ECF-8299-5E1B87C804A6}" presName="rootText" presStyleLbl="node2" presStyleIdx="1" presStyleCnt="3" custLinFactNeighborX="135" custLinFactNeighborY="440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547753-24C4-457A-B130-2DEA808A3E96}" type="pres">
      <dgm:prSet presAssocID="{F3720DA4-1FE6-4ECF-8299-5E1B87C804A6}" presName="rootConnector" presStyleLbl="node2" presStyleIdx="1" presStyleCnt="3"/>
      <dgm:spPr/>
      <dgm:t>
        <a:bodyPr/>
        <a:lstStyle/>
        <a:p>
          <a:endParaRPr lang="en-US"/>
        </a:p>
      </dgm:t>
    </dgm:pt>
    <dgm:pt modelId="{3C4C0063-A888-47F1-9D05-620CEEF16D41}" type="pres">
      <dgm:prSet presAssocID="{F3720DA4-1FE6-4ECF-8299-5E1B87C804A6}" presName="hierChild4" presStyleCnt="0"/>
      <dgm:spPr/>
    </dgm:pt>
    <dgm:pt modelId="{0673245C-6F76-4354-AC2B-4DC86BD416F4}" type="pres">
      <dgm:prSet presAssocID="{F3720DA4-1FE6-4ECF-8299-5E1B87C804A6}" presName="hierChild5" presStyleCnt="0"/>
      <dgm:spPr/>
    </dgm:pt>
    <dgm:pt modelId="{7C071AFA-F8E3-4BF9-8BC7-3B0C930DE870}" type="pres">
      <dgm:prSet presAssocID="{53F78C8B-004D-4EA5-BE41-F599204C4DD5}" presName="Name64" presStyleLbl="parChTrans1D2" presStyleIdx="2" presStyleCnt="4"/>
      <dgm:spPr/>
      <dgm:t>
        <a:bodyPr/>
        <a:lstStyle/>
        <a:p>
          <a:endParaRPr lang="en-US"/>
        </a:p>
      </dgm:t>
    </dgm:pt>
    <dgm:pt modelId="{C556ACC4-E6C7-4E1F-8A4F-B7EC4928E5AC}" type="pres">
      <dgm:prSet presAssocID="{291600AB-3115-44F5-B23E-FF81726BB3CA}" presName="hierRoot2" presStyleCnt="0">
        <dgm:presLayoutVars>
          <dgm:hierBranch val="init"/>
        </dgm:presLayoutVars>
      </dgm:prSet>
      <dgm:spPr/>
    </dgm:pt>
    <dgm:pt modelId="{88472414-8BA8-49C5-B2AA-A930D7F05218}" type="pres">
      <dgm:prSet presAssocID="{291600AB-3115-44F5-B23E-FF81726BB3CA}" presName="rootComposite" presStyleCnt="0"/>
      <dgm:spPr/>
    </dgm:pt>
    <dgm:pt modelId="{9D359AFD-176B-48B8-94C6-9043CC9D9E52}" type="pres">
      <dgm:prSet presAssocID="{291600AB-3115-44F5-B23E-FF81726BB3CA}" presName="rootText" presStyleLbl="node2" presStyleIdx="2" presStyleCnt="3" custLinFactNeighborY="671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232300-C54D-44CE-B247-B74C9C55892B}" type="pres">
      <dgm:prSet presAssocID="{291600AB-3115-44F5-B23E-FF81726BB3CA}" presName="rootConnector" presStyleLbl="node2" presStyleIdx="2" presStyleCnt="3"/>
      <dgm:spPr/>
      <dgm:t>
        <a:bodyPr/>
        <a:lstStyle/>
        <a:p>
          <a:endParaRPr lang="en-US"/>
        </a:p>
      </dgm:t>
    </dgm:pt>
    <dgm:pt modelId="{F582B0C8-469F-44EC-AEC9-0E068701337E}" type="pres">
      <dgm:prSet presAssocID="{291600AB-3115-44F5-B23E-FF81726BB3CA}" presName="hierChild4" presStyleCnt="0"/>
      <dgm:spPr/>
    </dgm:pt>
    <dgm:pt modelId="{54B1FE10-2CF5-4B19-902B-7F16F8A5E57F}" type="pres">
      <dgm:prSet presAssocID="{291600AB-3115-44F5-B23E-FF81726BB3CA}" presName="hierChild5" presStyleCnt="0"/>
      <dgm:spPr/>
    </dgm:pt>
    <dgm:pt modelId="{29AA8A94-4470-4261-A7B7-7C6F8C41273F}" type="pres">
      <dgm:prSet presAssocID="{955FDDB1-CB8E-47F4-A3AD-8408CBA58FE1}" presName="hierChild3" presStyleCnt="0"/>
      <dgm:spPr/>
    </dgm:pt>
    <dgm:pt modelId="{95784C33-9573-454B-BB54-29CC7B8E326B}" type="pres">
      <dgm:prSet presAssocID="{C24C17B0-7FDC-4566-92F5-27439493DFA9}" presName="Name115" presStyleLbl="parChTrans1D2" presStyleIdx="3" presStyleCnt="4"/>
      <dgm:spPr/>
      <dgm:t>
        <a:bodyPr/>
        <a:lstStyle/>
        <a:p>
          <a:endParaRPr lang="en-US"/>
        </a:p>
      </dgm:t>
    </dgm:pt>
    <dgm:pt modelId="{054FBCF6-1A62-478A-9BBF-D5FB85BE9174}" type="pres">
      <dgm:prSet presAssocID="{B2E9A8EF-1976-47C3-9FE9-A1E1A5CB8E34}" presName="hierRoot3" presStyleCnt="0">
        <dgm:presLayoutVars>
          <dgm:hierBranch val="init"/>
        </dgm:presLayoutVars>
      </dgm:prSet>
      <dgm:spPr/>
    </dgm:pt>
    <dgm:pt modelId="{B428275E-CA9D-4F27-B82E-2B92529D77CD}" type="pres">
      <dgm:prSet presAssocID="{B2E9A8EF-1976-47C3-9FE9-A1E1A5CB8E34}" presName="rootComposite3" presStyleCnt="0"/>
      <dgm:spPr/>
    </dgm:pt>
    <dgm:pt modelId="{6499D1A8-1A29-4578-B982-52E1554DD3BA}" type="pres">
      <dgm:prSet presAssocID="{B2E9A8EF-1976-47C3-9FE9-A1E1A5CB8E34}" presName="rootText3" presStyleLbl="asst1" presStyleIdx="0" presStyleCnt="1" custLinFactY="-47696" custLinFactNeighborX="-1282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E3D253-5DF3-4BA8-9150-B2AB8E24AE05}" type="pres">
      <dgm:prSet presAssocID="{B2E9A8EF-1976-47C3-9FE9-A1E1A5CB8E3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4D3F9CE0-0CB5-4AC5-A169-26E4E361352D}" type="pres">
      <dgm:prSet presAssocID="{B2E9A8EF-1976-47C3-9FE9-A1E1A5CB8E34}" presName="hierChild6" presStyleCnt="0"/>
      <dgm:spPr/>
    </dgm:pt>
    <dgm:pt modelId="{0E70AB9D-C87B-4E22-878C-9BBDF1246800}" type="pres">
      <dgm:prSet presAssocID="{B2E9A8EF-1976-47C3-9FE9-A1E1A5CB8E34}" presName="hierChild7" presStyleCnt="0"/>
      <dgm:spPr/>
    </dgm:pt>
    <dgm:pt modelId="{01734746-C776-4C5B-B560-8BB7D89FC693}" type="pres">
      <dgm:prSet presAssocID="{2AD137E8-2733-47EF-A342-78CBCEEC4AFD}" presName="hierRoot1" presStyleCnt="0">
        <dgm:presLayoutVars>
          <dgm:hierBranch val="init"/>
        </dgm:presLayoutVars>
      </dgm:prSet>
      <dgm:spPr/>
    </dgm:pt>
    <dgm:pt modelId="{70EF7288-7BF3-4D9B-8439-081442078522}" type="pres">
      <dgm:prSet presAssocID="{2AD137E8-2733-47EF-A342-78CBCEEC4AFD}" presName="rootComposite1" presStyleCnt="0"/>
      <dgm:spPr/>
    </dgm:pt>
    <dgm:pt modelId="{2E0F9A4A-2DBF-4044-9472-0857E07CD14B}" type="pres">
      <dgm:prSet presAssocID="{2AD137E8-2733-47EF-A342-78CBCEEC4AFD}" presName="rootText1" presStyleLbl="node0" presStyleIdx="1" presStyleCnt="2" custLinFactX="7174" custLinFactY="-254649" custLinFactNeighborX="100000" custLinFactNeighborY="-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1C7567-7517-4EF5-BB0F-F9D1B5CECDBA}" type="pres">
      <dgm:prSet presAssocID="{2AD137E8-2733-47EF-A342-78CBCEEC4AFD}" presName="rootConnector1" presStyleLbl="asst0" presStyleIdx="0" presStyleCnt="0"/>
      <dgm:spPr/>
      <dgm:t>
        <a:bodyPr/>
        <a:lstStyle/>
        <a:p>
          <a:endParaRPr lang="en-US"/>
        </a:p>
      </dgm:t>
    </dgm:pt>
    <dgm:pt modelId="{AB91693E-EA3D-4574-A2D4-C070E077D85D}" type="pres">
      <dgm:prSet presAssocID="{2AD137E8-2733-47EF-A342-78CBCEEC4AFD}" presName="hierChild2" presStyleCnt="0"/>
      <dgm:spPr/>
    </dgm:pt>
    <dgm:pt modelId="{826D0CE3-7C5D-43DB-8190-03114D454501}" type="pres">
      <dgm:prSet presAssocID="{2AD137E8-2733-47EF-A342-78CBCEEC4AFD}" presName="hierChild3" presStyleCnt="0"/>
      <dgm:spPr/>
    </dgm:pt>
  </dgm:ptLst>
  <dgm:cxnLst>
    <dgm:cxn modelId="{A6F4F45F-CC09-42BF-9B4A-8CB00C7797A7}" type="presOf" srcId="{F3720DA4-1FE6-4ECF-8299-5E1B87C804A6}" destId="{FE547753-24C4-457A-B130-2DEA808A3E96}" srcOrd="1" destOrd="0" presId="urn:microsoft.com/office/officeart/2009/3/layout/HorizontalOrganizationChart"/>
    <dgm:cxn modelId="{05CAD493-208F-44EF-A10B-2C66CB1C83A7}" type="presOf" srcId="{75E4CDF6-66AE-418E-A18B-38C19E0B61F2}" destId="{2B40843D-3EBC-485D-94DF-7A8F0A5EDBA8}" srcOrd="0" destOrd="0" presId="urn:microsoft.com/office/officeart/2009/3/layout/HorizontalOrganizationChart"/>
    <dgm:cxn modelId="{AF0DDD7E-7836-401A-8C05-04DA4C3DC3B4}" type="presOf" srcId="{955FDDB1-CB8E-47F4-A3AD-8408CBA58FE1}" destId="{9A0BAB5D-EF9D-4D16-90A4-316F62571233}" srcOrd="1" destOrd="0" presId="urn:microsoft.com/office/officeart/2009/3/layout/HorizontalOrganizationChart"/>
    <dgm:cxn modelId="{0CC7D16A-A4C1-41AA-9FBC-A0A3CA37D9C7}" type="presOf" srcId="{53F78C8B-004D-4EA5-BE41-F599204C4DD5}" destId="{7C071AFA-F8E3-4BF9-8BC7-3B0C930DE870}" srcOrd="0" destOrd="0" presId="urn:microsoft.com/office/officeart/2009/3/layout/HorizontalOrganizationChart"/>
    <dgm:cxn modelId="{08E7B6C7-F140-46A7-9F1E-ED5C25B11C6B}" type="presOf" srcId="{C6F492AB-DE8F-4954-BD1A-02E139E5A9E6}" destId="{A9D29250-96B6-4467-80D4-18E8209585D1}" srcOrd="0" destOrd="0" presId="urn:microsoft.com/office/officeart/2009/3/layout/HorizontalOrganizationChart"/>
    <dgm:cxn modelId="{AB05E964-3701-4B35-9F12-B36E145FDF39}" srcId="{955FDDB1-CB8E-47F4-A3AD-8408CBA58FE1}" destId="{F3720DA4-1FE6-4ECF-8299-5E1B87C804A6}" srcOrd="2" destOrd="0" parTransId="{7EC85B15-750B-41D1-A489-2DD9555A6F19}" sibTransId="{C85CF5B0-9458-407A-BD20-E83DF51D475A}"/>
    <dgm:cxn modelId="{92285DDF-8C5A-4DF8-BF92-01624C0456C5}" type="presOf" srcId="{C24C17B0-7FDC-4566-92F5-27439493DFA9}" destId="{95784C33-9573-454B-BB54-29CC7B8E326B}" srcOrd="0" destOrd="0" presId="urn:microsoft.com/office/officeart/2009/3/layout/HorizontalOrganizationChart"/>
    <dgm:cxn modelId="{C514F1C0-E1DD-41CE-A52C-5ED4D5036D27}" type="presOf" srcId="{291600AB-3115-44F5-B23E-FF81726BB3CA}" destId="{70232300-C54D-44CE-B247-B74C9C55892B}" srcOrd="1" destOrd="0" presId="urn:microsoft.com/office/officeart/2009/3/layout/HorizontalOrganizationChart"/>
    <dgm:cxn modelId="{7A5AD4BB-174E-41E8-A1AC-07F6DE9742F8}" type="presOf" srcId="{2AD137E8-2733-47EF-A342-78CBCEEC4AFD}" destId="{961C7567-7517-4EF5-BB0F-F9D1B5CECDBA}" srcOrd="1" destOrd="0" presId="urn:microsoft.com/office/officeart/2009/3/layout/HorizontalOrganizationChart"/>
    <dgm:cxn modelId="{C9E8A68B-249E-4550-BF97-A9D29E9D92DC}" type="presOf" srcId="{75E4CDF6-66AE-418E-A18B-38C19E0B61F2}" destId="{C15CDF58-4239-42C3-8EB5-66825D2EB909}" srcOrd="1" destOrd="0" presId="urn:microsoft.com/office/officeart/2009/3/layout/HorizontalOrganizationChart"/>
    <dgm:cxn modelId="{B65C7784-50CA-4879-9152-3B503A2A0488}" type="presOf" srcId="{2AD137E8-2733-47EF-A342-78CBCEEC4AFD}" destId="{2E0F9A4A-2DBF-4044-9472-0857E07CD14B}" srcOrd="0" destOrd="0" presId="urn:microsoft.com/office/officeart/2009/3/layout/HorizontalOrganizationChart"/>
    <dgm:cxn modelId="{B605FC8D-F67D-4A36-813D-86940CABBC67}" type="presOf" srcId="{291600AB-3115-44F5-B23E-FF81726BB3CA}" destId="{9D359AFD-176B-48B8-94C6-9043CC9D9E52}" srcOrd="0" destOrd="0" presId="urn:microsoft.com/office/officeart/2009/3/layout/HorizontalOrganizationChart"/>
    <dgm:cxn modelId="{57ABEE07-DE3E-4533-AA11-3464392E8A71}" type="presOf" srcId="{955FDDB1-CB8E-47F4-A3AD-8408CBA58FE1}" destId="{C7B67A87-C8AA-4E75-BB01-5BF376A9DCDE}" srcOrd="0" destOrd="0" presId="urn:microsoft.com/office/officeart/2009/3/layout/HorizontalOrganizationChart"/>
    <dgm:cxn modelId="{55538C85-4312-47EC-BC59-5766D8DB7835}" type="presOf" srcId="{B2E9A8EF-1976-47C3-9FE9-A1E1A5CB8E34}" destId="{9CE3D253-5DF3-4BA8-9150-B2AB8E24AE05}" srcOrd="1" destOrd="0" presId="urn:microsoft.com/office/officeart/2009/3/layout/HorizontalOrganizationChart"/>
    <dgm:cxn modelId="{0E21ADD7-C527-40A1-824D-4EB98680F8D8}" srcId="{955FDDB1-CB8E-47F4-A3AD-8408CBA58FE1}" destId="{B2E9A8EF-1976-47C3-9FE9-A1E1A5CB8E34}" srcOrd="0" destOrd="0" parTransId="{C24C17B0-7FDC-4566-92F5-27439493DFA9}" sibTransId="{61032D27-3CE7-43D3-8E0C-5896060B5698}"/>
    <dgm:cxn modelId="{12D59D84-F38F-4389-B66D-4F09724B7B45}" srcId="{955FDDB1-CB8E-47F4-A3AD-8408CBA58FE1}" destId="{75E4CDF6-66AE-418E-A18B-38C19E0B61F2}" srcOrd="1" destOrd="0" parTransId="{C6F492AB-DE8F-4954-BD1A-02E139E5A9E6}" sibTransId="{84E57EE5-D9F6-479A-BF56-C15567F6ABE7}"/>
    <dgm:cxn modelId="{7E02FA16-7CEA-4EB9-831B-E3EF1FEEF3FB}" type="presOf" srcId="{B2E9A8EF-1976-47C3-9FE9-A1E1A5CB8E34}" destId="{6499D1A8-1A29-4578-B982-52E1554DD3BA}" srcOrd="0" destOrd="0" presId="urn:microsoft.com/office/officeart/2009/3/layout/HorizontalOrganizationChart"/>
    <dgm:cxn modelId="{3EC1641C-E5AF-4FD4-8A91-B20F36467C49}" srcId="{B8F7204A-7DE4-4055-9861-781900C3B831}" destId="{955FDDB1-CB8E-47F4-A3AD-8408CBA58FE1}" srcOrd="0" destOrd="0" parTransId="{CA6F79FB-2787-4852-99FB-1D94FAC1A258}" sibTransId="{3522C95B-E129-4F4F-8B00-D5BC32F808B1}"/>
    <dgm:cxn modelId="{5BD56C04-219C-485F-9E14-4F56D9C9D982}" type="presOf" srcId="{7EC85B15-750B-41D1-A489-2DD9555A6F19}" destId="{A8B00B19-073C-4060-A099-8C801F78EFEC}" srcOrd="0" destOrd="0" presId="urn:microsoft.com/office/officeart/2009/3/layout/HorizontalOrganizationChart"/>
    <dgm:cxn modelId="{5D6DB268-070B-4EA9-92B5-7620385E791D}" type="presOf" srcId="{B8F7204A-7DE4-4055-9861-781900C3B831}" destId="{DED3B12D-FDFB-4A40-9F20-349BEB74F07E}" srcOrd="0" destOrd="0" presId="urn:microsoft.com/office/officeart/2009/3/layout/HorizontalOrganizationChart"/>
    <dgm:cxn modelId="{7F09D07D-B031-4795-81FA-F2B00A9D9DA2}" srcId="{B8F7204A-7DE4-4055-9861-781900C3B831}" destId="{2AD137E8-2733-47EF-A342-78CBCEEC4AFD}" srcOrd="1" destOrd="0" parTransId="{0C73DD6C-0920-41DC-B439-0F3B0241374A}" sibTransId="{4A61BF0C-3AEE-4C95-AE35-9176685C5239}"/>
    <dgm:cxn modelId="{75245AEF-A53C-4C3B-B588-776F05B8BCB5}" type="presOf" srcId="{F3720DA4-1FE6-4ECF-8299-5E1B87C804A6}" destId="{6FA7657B-9FE9-414C-8191-BDBB9608DF1E}" srcOrd="0" destOrd="0" presId="urn:microsoft.com/office/officeart/2009/3/layout/HorizontalOrganizationChart"/>
    <dgm:cxn modelId="{B1B8AB4A-C805-46BE-96A9-33B3A8DE84D4}" srcId="{955FDDB1-CB8E-47F4-A3AD-8408CBA58FE1}" destId="{291600AB-3115-44F5-B23E-FF81726BB3CA}" srcOrd="3" destOrd="0" parTransId="{53F78C8B-004D-4EA5-BE41-F599204C4DD5}" sibTransId="{797ADE69-C85B-4674-B4FE-E511E7BD4BC6}"/>
    <dgm:cxn modelId="{67E2A37E-4D2B-42DA-98A9-D936AB4BF2E8}" type="presParOf" srcId="{DED3B12D-FDFB-4A40-9F20-349BEB74F07E}" destId="{AA8229B8-F094-42E9-AC75-78E641D4D792}" srcOrd="0" destOrd="0" presId="urn:microsoft.com/office/officeart/2009/3/layout/HorizontalOrganizationChart"/>
    <dgm:cxn modelId="{CAEA3BF4-9888-418E-BEF0-7DDC9707772F}" type="presParOf" srcId="{AA8229B8-F094-42E9-AC75-78E641D4D792}" destId="{3D2794A3-1E78-409D-AFC0-B5B4F9826DA0}" srcOrd="0" destOrd="0" presId="urn:microsoft.com/office/officeart/2009/3/layout/HorizontalOrganizationChart"/>
    <dgm:cxn modelId="{B00ECE50-22B0-4E09-8448-005DC9297BC2}" type="presParOf" srcId="{3D2794A3-1E78-409D-AFC0-B5B4F9826DA0}" destId="{C7B67A87-C8AA-4E75-BB01-5BF376A9DCDE}" srcOrd="0" destOrd="0" presId="urn:microsoft.com/office/officeart/2009/3/layout/HorizontalOrganizationChart"/>
    <dgm:cxn modelId="{CDDE502E-5DEC-442D-993E-C1C6A8D2E048}" type="presParOf" srcId="{3D2794A3-1E78-409D-AFC0-B5B4F9826DA0}" destId="{9A0BAB5D-EF9D-4D16-90A4-316F62571233}" srcOrd="1" destOrd="0" presId="urn:microsoft.com/office/officeart/2009/3/layout/HorizontalOrganizationChart"/>
    <dgm:cxn modelId="{AE957175-5B0E-4B56-BF99-6238A01AD779}" type="presParOf" srcId="{AA8229B8-F094-42E9-AC75-78E641D4D792}" destId="{C538F944-70C6-48E2-91BD-6F029591BB60}" srcOrd="1" destOrd="0" presId="urn:microsoft.com/office/officeart/2009/3/layout/HorizontalOrganizationChart"/>
    <dgm:cxn modelId="{67FD9A59-C966-4A97-A8AE-01C329C4DADA}" type="presParOf" srcId="{C538F944-70C6-48E2-91BD-6F029591BB60}" destId="{A9D29250-96B6-4467-80D4-18E8209585D1}" srcOrd="0" destOrd="0" presId="urn:microsoft.com/office/officeart/2009/3/layout/HorizontalOrganizationChart"/>
    <dgm:cxn modelId="{B45EEA9B-48F3-49DD-A177-1F79ACBE123E}" type="presParOf" srcId="{C538F944-70C6-48E2-91BD-6F029591BB60}" destId="{55E74DF2-4646-459D-828C-79ACB2B14F18}" srcOrd="1" destOrd="0" presId="urn:microsoft.com/office/officeart/2009/3/layout/HorizontalOrganizationChart"/>
    <dgm:cxn modelId="{4626CF91-C223-4B71-B61F-543EE75BE105}" type="presParOf" srcId="{55E74DF2-4646-459D-828C-79ACB2B14F18}" destId="{A13367D5-12D8-426F-9E86-B1F7C2871C35}" srcOrd="0" destOrd="0" presId="urn:microsoft.com/office/officeart/2009/3/layout/HorizontalOrganizationChart"/>
    <dgm:cxn modelId="{7EB81789-BCBC-4CDC-8CA2-F1E949B4028D}" type="presParOf" srcId="{A13367D5-12D8-426F-9E86-B1F7C2871C35}" destId="{2B40843D-3EBC-485D-94DF-7A8F0A5EDBA8}" srcOrd="0" destOrd="0" presId="urn:microsoft.com/office/officeart/2009/3/layout/HorizontalOrganizationChart"/>
    <dgm:cxn modelId="{FB88A9FA-55B7-4A7A-AAC8-11358B6E977D}" type="presParOf" srcId="{A13367D5-12D8-426F-9E86-B1F7C2871C35}" destId="{C15CDF58-4239-42C3-8EB5-66825D2EB909}" srcOrd="1" destOrd="0" presId="urn:microsoft.com/office/officeart/2009/3/layout/HorizontalOrganizationChart"/>
    <dgm:cxn modelId="{33652FB2-B88B-4C87-B81F-0786C40AE884}" type="presParOf" srcId="{55E74DF2-4646-459D-828C-79ACB2B14F18}" destId="{7094E790-6BCF-4343-8604-1FEABC236FDD}" srcOrd="1" destOrd="0" presId="urn:microsoft.com/office/officeart/2009/3/layout/HorizontalOrganizationChart"/>
    <dgm:cxn modelId="{97FFA3B9-2F7F-4E3F-BA01-C33C386BF3EE}" type="presParOf" srcId="{55E74DF2-4646-459D-828C-79ACB2B14F18}" destId="{507D2FA8-21CD-4B97-AD4B-B92831207458}" srcOrd="2" destOrd="0" presId="urn:microsoft.com/office/officeart/2009/3/layout/HorizontalOrganizationChart"/>
    <dgm:cxn modelId="{7BB370B6-01D7-4BAE-ADD8-E36D5D2824DA}" type="presParOf" srcId="{C538F944-70C6-48E2-91BD-6F029591BB60}" destId="{A8B00B19-073C-4060-A099-8C801F78EFEC}" srcOrd="2" destOrd="0" presId="urn:microsoft.com/office/officeart/2009/3/layout/HorizontalOrganizationChart"/>
    <dgm:cxn modelId="{FB7E81DC-CE2C-48B2-813C-426B2A2E58C3}" type="presParOf" srcId="{C538F944-70C6-48E2-91BD-6F029591BB60}" destId="{6DC4BE2E-F4C3-4D4B-AED7-6671AD500120}" srcOrd="3" destOrd="0" presId="urn:microsoft.com/office/officeart/2009/3/layout/HorizontalOrganizationChart"/>
    <dgm:cxn modelId="{48AA6D7D-850C-4EF9-BD9C-B947C7F2F982}" type="presParOf" srcId="{6DC4BE2E-F4C3-4D4B-AED7-6671AD500120}" destId="{4FEE7F87-437B-4811-98E1-A1BCC1930FE5}" srcOrd="0" destOrd="0" presId="urn:microsoft.com/office/officeart/2009/3/layout/HorizontalOrganizationChart"/>
    <dgm:cxn modelId="{8DB45827-79D7-4283-907E-3BC80DD5DACC}" type="presParOf" srcId="{4FEE7F87-437B-4811-98E1-A1BCC1930FE5}" destId="{6FA7657B-9FE9-414C-8191-BDBB9608DF1E}" srcOrd="0" destOrd="0" presId="urn:microsoft.com/office/officeart/2009/3/layout/HorizontalOrganizationChart"/>
    <dgm:cxn modelId="{530EAA8D-789A-48D6-85C4-6D7A928E6D88}" type="presParOf" srcId="{4FEE7F87-437B-4811-98E1-A1BCC1930FE5}" destId="{FE547753-24C4-457A-B130-2DEA808A3E96}" srcOrd="1" destOrd="0" presId="urn:microsoft.com/office/officeart/2009/3/layout/HorizontalOrganizationChart"/>
    <dgm:cxn modelId="{16048BF8-8472-49DD-9722-58B66E4F543A}" type="presParOf" srcId="{6DC4BE2E-F4C3-4D4B-AED7-6671AD500120}" destId="{3C4C0063-A888-47F1-9D05-620CEEF16D41}" srcOrd="1" destOrd="0" presId="urn:microsoft.com/office/officeart/2009/3/layout/HorizontalOrganizationChart"/>
    <dgm:cxn modelId="{7952E1AB-BDDB-4F44-B947-CF0C71216E37}" type="presParOf" srcId="{6DC4BE2E-F4C3-4D4B-AED7-6671AD500120}" destId="{0673245C-6F76-4354-AC2B-4DC86BD416F4}" srcOrd="2" destOrd="0" presId="urn:microsoft.com/office/officeart/2009/3/layout/HorizontalOrganizationChart"/>
    <dgm:cxn modelId="{5B154201-8274-48D4-BD28-BD45F4EA70EF}" type="presParOf" srcId="{C538F944-70C6-48E2-91BD-6F029591BB60}" destId="{7C071AFA-F8E3-4BF9-8BC7-3B0C930DE870}" srcOrd="4" destOrd="0" presId="urn:microsoft.com/office/officeart/2009/3/layout/HorizontalOrganizationChart"/>
    <dgm:cxn modelId="{397F0883-6D67-471E-8B57-8E0E817E7FD5}" type="presParOf" srcId="{C538F944-70C6-48E2-91BD-6F029591BB60}" destId="{C556ACC4-E6C7-4E1F-8A4F-B7EC4928E5AC}" srcOrd="5" destOrd="0" presId="urn:microsoft.com/office/officeart/2009/3/layout/HorizontalOrganizationChart"/>
    <dgm:cxn modelId="{0551EF7E-035C-405B-A232-7B4E9AD2853F}" type="presParOf" srcId="{C556ACC4-E6C7-4E1F-8A4F-B7EC4928E5AC}" destId="{88472414-8BA8-49C5-B2AA-A930D7F05218}" srcOrd="0" destOrd="0" presId="urn:microsoft.com/office/officeart/2009/3/layout/HorizontalOrganizationChart"/>
    <dgm:cxn modelId="{0D29F248-288A-44CC-B104-19928195C172}" type="presParOf" srcId="{88472414-8BA8-49C5-B2AA-A930D7F05218}" destId="{9D359AFD-176B-48B8-94C6-9043CC9D9E52}" srcOrd="0" destOrd="0" presId="urn:microsoft.com/office/officeart/2009/3/layout/HorizontalOrganizationChart"/>
    <dgm:cxn modelId="{199BE543-5DF0-416F-9D0D-889D2E7A1CE0}" type="presParOf" srcId="{88472414-8BA8-49C5-B2AA-A930D7F05218}" destId="{70232300-C54D-44CE-B247-B74C9C55892B}" srcOrd="1" destOrd="0" presId="urn:microsoft.com/office/officeart/2009/3/layout/HorizontalOrganizationChart"/>
    <dgm:cxn modelId="{ADF0790E-86CA-45E5-B2B9-F57E24B8BD21}" type="presParOf" srcId="{C556ACC4-E6C7-4E1F-8A4F-B7EC4928E5AC}" destId="{F582B0C8-469F-44EC-AEC9-0E068701337E}" srcOrd="1" destOrd="0" presId="urn:microsoft.com/office/officeart/2009/3/layout/HorizontalOrganizationChart"/>
    <dgm:cxn modelId="{8B9A8BA3-6727-4ED5-83D6-43C9409B7533}" type="presParOf" srcId="{C556ACC4-E6C7-4E1F-8A4F-B7EC4928E5AC}" destId="{54B1FE10-2CF5-4B19-902B-7F16F8A5E57F}" srcOrd="2" destOrd="0" presId="urn:microsoft.com/office/officeart/2009/3/layout/HorizontalOrganizationChart"/>
    <dgm:cxn modelId="{50E7BA3A-FFBC-4C03-9F1C-5ADF17EC7404}" type="presParOf" srcId="{AA8229B8-F094-42E9-AC75-78E641D4D792}" destId="{29AA8A94-4470-4261-A7B7-7C6F8C41273F}" srcOrd="2" destOrd="0" presId="urn:microsoft.com/office/officeart/2009/3/layout/HorizontalOrganizationChart"/>
    <dgm:cxn modelId="{5F023E14-1C86-4562-8ED4-F7BCC51D1407}" type="presParOf" srcId="{29AA8A94-4470-4261-A7B7-7C6F8C41273F}" destId="{95784C33-9573-454B-BB54-29CC7B8E326B}" srcOrd="0" destOrd="0" presId="urn:microsoft.com/office/officeart/2009/3/layout/HorizontalOrganizationChart"/>
    <dgm:cxn modelId="{92B78E2B-F86C-4603-B4ED-B91A4341102E}" type="presParOf" srcId="{29AA8A94-4470-4261-A7B7-7C6F8C41273F}" destId="{054FBCF6-1A62-478A-9BBF-D5FB85BE9174}" srcOrd="1" destOrd="0" presId="urn:microsoft.com/office/officeart/2009/3/layout/HorizontalOrganizationChart"/>
    <dgm:cxn modelId="{99AAFC91-A7D9-4150-A962-33EA1772C28B}" type="presParOf" srcId="{054FBCF6-1A62-478A-9BBF-D5FB85BE9174}" destId="{B428275E-CA9D-4F27-B82E-2B92529D77CD}" srcOrd="0" destOrd="0" presId="urn:microsoft.com/office/officeart/2009/3/layout/HorizontalOrganizationChart"/>
    <dgm:cxn modelId="{F461D0A5-6814-4A50-8545-443F3C04E19E}" type="presParOf" srcId="{B428275E-CA9D-4F27-B82E-2B92529D77CD}" destId="{6499D1A8-1A29-4578-B982-52E1554DD3BA}" srcOrd="0" destOrd="0" presId="urn:microsoft.com/office/officeart/2009/3/layout/HorizontalOrganizationChart"/>
    <dgm:cxn modelId="{E53179F9-9676-4F97-B820-9C46C2947411}" type="presParOf" srcId="{B428275E-CA9D-4F27-B82E-2B92529D77CD}" destId="{9CE3D253-5DF3-4BA8-9150-B2AB8E24AE05}" srcOrd="1" destOrd="0" presId="urn:microsoft.com/office/officeart/2009/3/layout/HorizontalOrganizationChart"/>
    <dgm:cxn modelId="{6ECE3E20-5F4E-4AAA-9C38-F1BBE2BC1344}" type="presParOf" srcId="{054FBCF6-1A62-478A-9BBF-D5FB85BE9174}" destId="{4D3F9CE0-0CB5-4AC5-A169-26E4E361352D}" srcOrd="1" destOrd="0" presId="urn:microsoft.com/office/officeart/2009/3/layout/HorizontalOrganizationChart"/>
    <dgm:cxn modelId="{2FCF7051-7FA7-4E4B-A2FD-D3AC38F7F112}" type="presParOf" srcId="{054FBCF6-1A62-478A-9BBF-D5FB85BE9174}" destId="{0E70AB9D-C87B-4E22-878C-9BBDF1246800}" srcOrd="2" destOrd="0" presId="urn:microsoft.com/office/officeart/2009/3/layout/HorizontalOrganizationChart"/>
    <dgm:cxn modelId="{4DC18FD0-00AF-43AF-A767-174F37E2A835}" type="presParOf" srcId="{DED3B12D-FDFB-4A40-9F20-349BEB74F07E}" destId="{01734746-C776-4C5B-B560-8BB7D89FC693}" srcOrd="1" destOrd="0" presId="urn:microsoft.com/office/officeart/2009/3/layout/HorizontalOrganizationChart"/>
    <dgm:cxn modelId="{BE4D439A-9403-4630-A5F0-03A2246817FC}" type="presParOf" srcId="{01734746-C776-4C5B-B560-8BB7D89FC693}" destId="{70EF7288-7BF3-4D9B-8439-081442078522}" srcOrd="0" destOrd="0" presId="urn:microsoft.com/office/officeart/2009/3/layout/HorizontalOrganizationChart"/>
    <dgm:cxn modelId="{243CEBF2-F3AC-4B5B-8FDD-07A5030A74AC}" type="presParOf" srcId="{70EF7288-7BF3-4D9B-8439-081442078522}" destId="{2E0F9A4A-2DBF-4044-9472-0857E07CD14B}" srcOrd="0" destOrd="0" presId="urn:microsoft.com/office/officeart/2009/3/layout/HorizontalOrganizationChart"/>
    <dgm:cxn modelId="{49B95258-734A-4864-B3C5-BEDFCC29AEF7}" type="presParOf" srcId="{70EF7288-7BF3-4D9B-8439-081442078522}" destId="{961C7567-7517-4EF5-BB0F-F9D1B5CECDBA}" srcOrd="1" destOrd="0" presId="urn:microsoft.com/office/officeart/2009/3/layout/HorizontalOrganizationChart"/>
    <dgm:cxn modelId="{F9BC415B-CDF5-4625-93D1-58430FA0A48B}" type="presParOf" srcId="{01734746-C776-4C5B-B560-8BB7D89FC693}" destId="{AB91693E-EA3D-4574-A2D4-C070E077D85D}" srcOrd="1" destOrd="0" presId="urn:microsoft.com/office/officeart/2009/3/layout/HorizontalOrganizationChart"/>
    <dgm:cxn modelId="{E71A845D-0DBB-4AA7-9711-5DBDAB42E069}" type="presParOf" srcId="{01734746-C776-4C5B-B560-8BB7D89FC693}" destId="{826D0CE3-7C5D-43DB-8190-03114D45450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84C33-9573-454B-BB54-29CC7B8E326B}">
      <dsp:nvSpPr>
        <dsp:cNvPr id="0" name=""/>
        <dsp:cNvSpPr/>
      </dsp:nvSpPr>
      <dsp:spPr>
        <a:xfrm>
          <a:off x="1547270" y="1188562"/>
          <a:ext cx="883443" cy="985745"/>
        </a:xfrm>
        <a:custGeom>
          <a:avLst/>
          <a:gdLst/>
          <a:ahLst/>
          <a:cxnLst/>
          <a:rect l="0" t="0" r="0" b="0"/>
          <a:pathLst>
            <a:path>
              <a:moveTo>
                <a:pt x="0" y="985745"/>
              </a:moveTo>
              <a:lnTo>
                <a:pt x="883443" y="985745"/>
              </a:lnTo>
              <a:lnTo>
                <a:pt x="883443" y="0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71AFA-F8E3-4BF9-8BC7-3B0C930DE870}">
      <dsp:nvSpPr>
        <dsp:cNvPr id="0" name=""/>
        <dsp:cNvSpPr/>
      </dsp:nvSpPr>
      <dsp:spPr>
        <a:xfrm>
          <a:off x="1547270" y="2174307"/>
          <a:ext cx="2163258" cy="788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8740" y="0"/>
              </a:lnTo>
              <a:lnTo>
                <a:pt x="2008740" y="788018"/>
              </a:lnTo>
              <a:lnTo>
                <a:pt x="2163258" y="788018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00B19-073C-4060-A099-8C801F78EFEC}">
      <dsp:nvSpPr>
        <dsp:cNvPr id="0" name=""/>
        <dsp:cNvSpPr/>
      </dsp:nvSpPr>
      <dsp:spPr>
        <a:xfrm>
          <a:off x="1547270" y="2128587"/>
          <a:ext cx="21653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10826" y="45720"/>
              </a:lnTo>
              <a:lnTo>
                <a:pt x="2010826" y="60141"/>
              </a:lnTo>
              <a:lnTo>
                <a:pt x="2165344" y="60141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29250-96B6-4467-80D4-18E8209585D1}">
      <dsp:nvSpPr>
        <dsp:cNvPr id="0" name=""/>
        <dsp:cNvSpPr/>
      </dsp:nvSpPr>
      <dsp:spPr>
        <a:xfrm>
          <a:off x="1547270" y="1386303"/>
          <a:ext cx="2165344" cy="788004"/>
        </a:xfrm>
        <a:custGeom>
          <a:avLst/>
          <a:gdLst/>
          <a:ahLst/>
          <a:cxnLst/>
          <a:rect l="0" t="0" r="0" b="0"/>
          <a:pathLst>
            <a:path>
              <a:moveTo>
                <a:pt x="0" y="788004"/>
              </a:moveTo>
              <a:lnTo>
                <a:pt x="2010826" y="788004"/>
              </a:lnTo>
              <a:lnTo>
                <a:pt x="2010826" y="0"/>
              </a:lnTo>
              <a:lnTo>
                <a:pt x="2165344" y="0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67A87-C8AA-4E75-BB01-5BF376A9DCDE}">
      <dsp:nvSpPr>
        <dsp:cNvPr id="0" name=""/>
        <dsp:cNvSpPr/>
      </dsp:nvSpPr>
      <dsp:spPr>
        <a:xfrm>
          <a:off x="2085" y="1938666"/>
          <a:ext cx="1545184" cy="4712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board (</a:t>
          </a:r>
          <a:r>
            <a:rPr lang="en-US" sz="1100" kern="1200"/>
            <a:t>mbed_board</a:t>
          </a:r>
          <a:r>
            <a:rPr lang="en-US" sz="1400" kern="1200"/>
            <a:t>)</a:t>
          </a:r>
        </a:p>
      </dsp:txBody>
      <dsp:txXfrm>
        <a:off x="2085" y="1938666"/>
        <a:ext cx="1545184" cy="471281"/>
      </dsp:txXfrm>
    </dsp:sp>
    <dsp:sp modelId="{2B40843D-3EBC-485D-94DF-7A8F0A5EDBA8}">
      <dsp:nvSpPr>
        <dsp:cNvPr id="0" name=""/>
        <dsp:cNvSpPr/>
      </dsp:nvSpPr>
      <dsp:spPr>
        <a:xfrm>
          <a:off x="3712615" y="1150662"/>
          <a:ext cx="1545184" cy="4712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target </a:t>
          </a:r>
          <a:br>
            <a:rPr lang="en-US" sz="1400" kern="1200"/>
          </a:br>
          <a:r>
            <a:rPr lang="en-US" sz="1400" kern="1200"/>
            <a:t> (</a:t>
          </a:r>
          <a:r>
            <a:rPr lang="en-US" sz="1100" kern="1200"/>
            <a:t>cortex_m</a:t>
          </a:r>
          <a:r>
            <a:rPr lang="en-US" sz="1400" kern="1200"/>
            <a:t>)</a:t>
          </a:r>
        </a:p>
      </dsp:txBody>
      <dsp:txXfrm>
        <a:off x="3712615" y="1150662"/>
        <a:ext cx="1545184" cy="471281"/>
      </dsp:txXfrm>
    </dsp:sp>
    <dsp:sp modelId="{6FA7657B-9FE9-414C-8191-BDBB9608DF1E}">
      <dsp:nvSpPr>
        <dsp:cNvPr id="0" name=""/>
        <dsp:cNvSpPr/>
      </dsp:nvSpPr>
      <dsp:spPr>
        <a:xfrm>
          <a:off x="3712615" y="1953088"/>
          <a:ext cx="1545184" cy="4712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transport (</a:t>
          </a:r>
          <a:r>
            <a:rPr lang="en-US" sz="1100" kern="1200"/>
            <a:t>cmsis_dap</a:t>
          </a:r>
          <a:r>
            <a:rPr lang="en-US" sz="1400" kern="1200"/>
            <a:t>)</a:t>
          </a:r>
        </a:p>
      </dsp:txBody>
      <dsp:txXfrm>
        <a:off x="3712615" y="1953088"/>
        <a:ext cx="1545184" cy="471281"/>
      </dsp:txXfrm>
    </dsp:sp>
    <dsp:sp modelId="{9D359AFD-176B-48B8-94C6-9043CC9D9E52}">
      <dsp:nvSpPr>
        <dsp:cNvPr id="0" name=""/>
        <dsp:cNvSpPr/>
      </dsp:nvSpPr>
      <dsp:spPr>
        <a:xfrm>
          <a:off x="3710529" y="2726685"/>
          <a:ext cx="1545184" cy="4712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interface</a:t>
          </a:r>
          <a:br>
            <a:rPr lang="en-US" sz="1400" kern="1200"/>
          </a:br>
          <a:r>
            <a:rPr lang="en-US" sz="1400" kern="1200"/>
            <a:t>(</a:t>
          </a:r>
          <a:r>
            <a:rPr lang="en-US" sz="1100" kern="1200"/>
            <a:t>pyOCD_backend</a:t>
          </a:r>
          <a:r>
            <a:rPr lang="en-US" sz="1400" kern="1200"/>
            <a:t>)</a:t>
          </a:r>
        </a:p>
      </dsp:txBody>
      <dsp:txXfrm>
        <a:off x="3710529" y="2726685"/>
        <a:ext cx="1545184" cy="471281"/>
      </dsp:txXfrm>
    </dsp:sp>
    <dsp:sp modelId="{6499D1A8-1A29-4578-B982-52E1554DD3BA}">
      <dsp:nvSpPr>
        <dsp:cNvPr id="0" name=""/>
        <dsp:cNvSpPr/>
      </dsp:nvSpPr>
      <dsp:spPr>
        <a:xfrm>
          <a:off x="1658122" y="717280"/>
          <a:ext cx="1545184" cy="4712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flash  (</a:t>
          </a:r>
          <a:r>
            <a:rPr lang="en-US" sz="1100" kern="1200"/>
            <a:t>flash_lpc1768</a:t>
          </a:r>
          <a:r>
            <a:rPr lang="en-US" sz="1400" kern="1200"/>
            <a:t>)</a:t>
          </a:r>
        </a:p>
      </dsp:txBody>
      <dsp:txXfrm>
        <a:off x="1658122" y="717280"/>
        <a:ext cx="1545184" cy="471281"/>
      </dsp:txXfrm>
    </dsp:sp>
    <dsp:sp modelId="{2E0F9A4A-2DBF-4044-9472-0857E07CD14B}">
      <dsp:nvSpPr>
        <dsp:cNvPr id="0" name=""/>
        <dsp:cNvSpPr/>
      </dsp:nvSpPr>
      <dsp:spPr>
        <a:xfrm>
          <a:off x="1658122" y="0"/>
          <a:ext cx="1545184" cy="4712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gdb_server</a:t>
          </a:r>
        </a:p>
      </dsp:txBody>
      <dsp:txXfrm>
        <a:off x="1658122" y="0"/>
        <a:ext cx="1545184" cy="471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5BF36-5054-4263-AC14-7334965415E2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53021-D789-40DA-86C8-D9015143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9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68E8-E985-4E42-9EAF-C16DEB0867CB}" type="datetime1">
              <a:rPr lang="en-US" smtClean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2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FE72-A1B2-4D84-B8AA-22E361E10F7E}" type="datetime1">
              <a:rPr lang="en-US" smtClean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4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0E23-9851-403C-9B6B-F97BEAF2EEA6}" type="datetime1">
              <a:rPr lang="en-US" smtClean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5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E199-6144-4844-9FC0-F5C57F7D2399}" type="datetime1">
              <a:rPr lang="en-US" smtClean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81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C886-F739-405E-8AE0-DD93C1452E07}" type="datetime1">
              <a:rPr lang="en-US" smtClean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8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5AAA-C62B-466C-93BF-85D2E4EAE7D1}" type="datetime1">
              <a:rPr lang="en-US" smtClean="0"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8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2410-AC59-4733-8AC0-82785F9F3E03}" type="datetime1">
              <a:rPr lang="en-US" smtClean="0"/>
              <a:t>6/1/2015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D7B6-3916-4862-A901-F529BF844558}" type="datetime1">
              <a:rPr lang="en-US" smtClean="0"/>
              <a:t>6/1/2015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2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D3EC-054A-41B1-A544-7B74D8D2D6CE}" type="datetime1">
              <a:rPr lang="en-US" smtClean="0"/>
              <a:t>6/1/2015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2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B381-EDE1-46AC-B8AA-0658C1DA093C}" type="datetime1">
              <a:rPr lang="en-US" smtClean="0"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7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7F79-8B7F-4517-AFA7-964AE3345AF9}" type="datetime1">
              <a:rPr lang="en-US" smtClean="0"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4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4CE4-04B6-4D2D-B607-9E1145209528}" type="datetime1">
              <a:rPr lang="en-US" smtClean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8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0676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The Step Command: 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  A Closer Look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10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By: </a:t>
            </a:r>
            <a:r>
              <a:rPr lang="en-US" dirty="0" err="1" smtClean="0"/>
              <a:t>Kripa</a:t>
            </a:r>
            <a:r>
              <a:rPr lang="en-US" dirty="0" smtClean="0"/>
              <a:t> Varma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pyOCD Internals</a:t>
            </a:r>
            <a:endParaRPr lang="en-US" dirty="0"/>
          </a:p>
        </p:txBody>
      </p:sp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3864563902"/>
              </p:ext>
            </p:extLst>
          </p:nvPr>
        </p:nvGraphicFramePr>
        <p:xfrm>
          <a:off x="1828800" y="1828800"/>
          <a:ext cx="52578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514600" y="1981200"/>
            <a:ext cx="3962400" cy="2590800"/>
            <a:chOff x="0" y="0"/>
            <a:chExt cx="3457575" cy="218122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504950" y="247650"/>
              <a:ext cx="0" cy="2095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0" y="0"/>
              <a:ext cx="3457575" cy="2181225"/>
              <a:chOff x="0" y="0"/>
              <a:chExt cx="3457575" cy="2181225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3228975" y="1209675"/>
                <a:ext cx="0" cy="29527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/>
              <p:cNvGrpSpPr/>
              <p:nvPr/>
            </p:nvGrpSpPr>
            <p:grpSpPr>
              <a:xfrm>
                <a:off x="0" y="0"/>
                <a:ext cx="3457575" cy="2181225"/>
                <a:chOff x="0" y="0"/>
                <a:chExt cx="3457575" cy="2181225"/>
              </a:xfrm>
            </p:grpSpPr>
            <p:sp>
              <p:nvSpPr>
                <p:cNvPr id="36" name="Freeform 35"/>
                <p:cNvSpPr/>
                <p:nvPr/>
              </p:nvSpPr>
              <p:spPr>
                <a:xfrm>
                  <a:off x="0" y="0"/>
                  <a:ext cx="838200" cy="1504950"/>
                </a:xfrm>
                <a:custGeom>
                  <a:avLst/>
                  <a:gdLst>
                    <a:gd name="connsiteX0" fmla="*/ 838200 w 838200"/>
                    <a:gd name="connsiteY0" fmla="*/ 0 h 1390650"/>
                    <a:gd name="connsiteX1" fmla="*/ 0 w 838200"/>
                    <a:gd name="connsiteY1" fmla="*/ 19050 h 1390650"/>
                    <a:gd name="connsiteX2" fmla="*/ 0 w 838200"/>
                    <a:gd name="connsiteY2" fmla="*/ 1390650 h 1390650"/>
                    <a:gd name="connsiteX3" fmla="*/ 0 w 838200"/>
                    <a:gd name="connsiteY3" fmla="*/ 1390650 h 1390650"/>
                    <a:gd name="connsiteX4" fmla="*/ 0 w 838200"/>
                    <a:gd name="connsiteY4" fmla="*/ 1390650 h 1390650"/>
                    <a:gd name="connsiteX5" fmla="*/ 0 w 838200"/>
                    <a:gd name="connsiteY5" fmla="*/ 1390650 h 1390650"/>
                    <a:gd name="connsiteX0" fmla="*/ 838200 w 838200"/>
                    <a:gd name="connsiteY0" fmla="*/ 0 h 1390650"/>
                    <a:gd name="connsiteX1" fmla="*/ 0 w 838200"/>
                    <a:gd name="connsiteY1" fmla="*/ 0 h 1390650"/>
                    <a:gd name="connsiteX2" fmla="*/ 0 w 838200"/>
                    <a:gd name="connsiteY2" fmla="*/ 1390650 h 1390650"/>
                    <a:gd name="connsiteX3" fmla="*/ 0 w 838200"/>
                    <a:gd name="connsiteY3" fmla="*/ 1390650 h 1390650"/>
                    <a:gd name="connsiteX4" fmla="*/ 0 w 838200"/>
                    <a:gd name="connsiteY4" fmla="*/ 1390650 h 1390650"/>
                    <a:gd name="connsiteX5" fmla="*/ 0 w 838200"/>
                    <a:gd name="connsiteY5" fmla="*/ 1390650 h 1390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1390650">
                      <a:moveTo>
                        <a:pt x="838200" y="0"/>
                      </a:moveTo>
                      <a:lnTo>
                        <a:pt x="0" y="0"/>
                      </a:lnTo>
                      <a:lnTo>
                        <a:pt x="0" y="1390650"/>
                      </a:lnTo>
                      <a:lnTo>
                        <a:pt x="0" y="1390650"/>
                      </a:lnTo>
                      <a:lnTo>
                        <a:pt x="0" y="1390650"/>
                      </a:lnTo>
                      <a:lnTo>
                        <a:pt x="0" y="1390650"/>
                      </a:lnTo>
                    </a:path>
                  </a:pathLst>
                </a:custGeom>
                <a:noFill/>
                <a:ln w="12700" cmpd="sng">
                  <a:headEnd type="arrow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>
                  <a:off x="2152650" y="0"/>
                  <a:ext cx="1304925" cy="819150"/>
                </a:xfrm>
                <a:custGeom>
                  <a:avLst/>
                  <a:gdLst>
                    <a:gd name="connsiteX0" fmla="*/ 0 w 885825"/>
                    <a:gd name="connsiteY0" fmla="*/ 0 h 923925"/>
                    <a:gd name="connsiteX1" fmla="*/ 885825 w 885825"/>
                    <a:gd name="connsiteY1" fmla="*/ 0 h 923925"/>
                    <a:gd name="connsiteX2" fmla="*/ 885825 w 885825"/>
                    <a:gd name="connsiteY2" fmla="*/ 0 h 923925"/>
                    <a:gd name="connsiteX3" fmla="*/ 885825 w 885825"/>
                    <a:gd name="connsiteY3" fmla="*/ 923925 h 923925"/>
                    <a:gd name="connsiteX4" fmla="*/ 885825 w 885825"/>
                    <a:gd name="connsiteY4" fmla="*/ 923925 h 923925"/>
                    <a:gd name="connsiteX5" fmla="*/ 885825 w 885825"/>
                    <a:gd name="connsiteY5" fmla="*/ 923925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85825" h="923925">
                      <a:moveTo>
                        <a:pt x="0" y="0"/>
                      </a:moveTo>
                      <a:lnTo>
                        <a:pt x="885825" y="0"/>
                      </a:lnTo>
                      <a:lnTo>
                        <a:pt x="885825" y="0"/>
                      </a:lnTo>
                      <a:lnTo>
                        <a:pt x="885825" y="923925"/>
                      </a:lnTo>
                      <a:lnTo>
                        <a:pt x="885825" y="923925"/>
                      </a:lnTo>
                      <a:lnTo>
                        <a:pt x="885825" y="923925"/>
                      </a:lnTo>
                    </a:path>
                  </a:pathLst>
                </a:custGeom>
                <a:noFill/>
                <a:ln w="12700" cmpd="sng">
                  <a:headEnd type="arrow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3248025" y="1914525"/>
                  <a:ext cx="0" cy="26670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 38"/>
                <p:cNvSpPr/>
                <p:nvPr/>
              </p:nvSpPr>
              <p:spPr>
                <a:xfrm>
                  <a:off x="2152650" y="600075"/>
                  <a:ext cx="619125" cy="219075"/>
                </a:xfrm>
                <a:custGeom>
                  <a:avLst/>
                  <a:gdLst>
                    <a:gd name="connsiteX0" fmla="*/ 0 w 885825"/>
                    <a:gd name="connsiteY0" fmla="*/ 0 h 923925"/>
                    <a:gd name="connsiteX1" fmla="*/ 885825 w 885825"/>
                    <a:gd name="connsiteY1" fmla="*/ 0 h 923925"/>
                    <a:gd name="connsiteX2" fmla="*/ 885825 w 885825"/>
                    <a:gd name="connsiteY2" fmla="*/ 0 h 923925"/>
                    <a:gd name="connsiteX3" fmla="*/ 885825 w 885825"/>
                    <a:gd name="connsiteY3" fmla="*/ 923925 h 923925"/>
                    <a:gd name="connsiteX4" fmla="*/ 885825 w 885825"/>
                    <a:gd name="connsiteY4" fmla="*/ 923925 h 923925"/>
                    <a:gd name="connsiteX5" fmla="*/ 885825 w 885825"/>
                    <a:gd name="connsiteY5" fmla="*/ 923925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85825" h="923925">
                      <a:moveTo>
                        <a:pt x="0" y="0"/>
                      </a:moveTo>
                      <a:lnTo>
                        <a:pt x="885825" y="0"/>
                      </a:lnTo>
                      <a:lnTo>
                        <a:pt x="885825" y="0"/>
                      </a:lnTo>
                      <a:lnTo>
                        <a:pt x="885825" y="923925"/>
                      </a:lnTo>
                      <a:lnTo>
                        <a:pt x="885825" y="923925"/>
                      </a:lnTo>
                      <a:lnTo>
                        <a:pt x="885825" y="923925"/>
                      </a:lnTo>
                    </a:path>
                  </a:pathLst>
                </a:custGeom>
                <a:noFill/>
                <a:ln w="12700" cmpd="sng">
                  <a:headEnd type="arrow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Contents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b="1" dirty="0"/>
              <a:t>Introduction</a:t>
            </a:r>
          </a:p>
          <a:p>
            <a:r>
              <a:rPr lang="en-US" sz="4000" b="1" dirty="0" smtClean="0"/>
              <a:t>GDB Internals</a:t>
            </a:r>
          </a:p>
          <a:p>
            <a:r>
              <a:rPr lang="en-US" sz="5400" b="1" dirty="0" err="1">
                <a:solidFill>
                  <a:schemeClr val="accent1"/>
                </a:solidFill>
              </a:rPr>
              <a:t>pyOCD</a:t>
            </a:r>
            <a:r>
              <a:rPr lang="en-US" sz="4000" b="1" dirty="0" smtClean="0"/>
              <a:t> </a:t>
            </a:r>
            <a:r>
              <a:rPr lang="en-US" sz="5400" b="1" dirty="0">
                <a:solidFill>
                  <a:schemeClr val="accent1"/>
                </a:solidFill>
              </a:rPr>
              <a:t>Internals</a:t>
            </a:r>
          </a:p>
          <a:p>
            <a:r>
              <a:rPr lang="en-US" sz="4000" b="1" dirty="0" err="1" smtClean="0"/>
              <a:t>cmsis_DAP</a:t>
            </a:r>
            <a:r>
              <a:rPr lang="en-US" sz="4000" b="1" dirty="0" smtClean="0"/>
              <a:t> Interface Internals</a:t>
            </a:r>
          </a:p>
          <a:p>
            <a:r>
              <a:rPr lang="en-US" sz="4000" b="1" dirty="0" smtClean="0"/>
              <a:t>Serial Wire Debug Protocol</a:t>
            </a:r>
          </a:p>
          <a:p>
            <a:r>
              <a:rPr lang="en-US" sz="4000" b="1" dirty="0" smtClean="0"/>
              <a:t>Conclusion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pyOCD - backtrace</a:t>
            </a:r>
            <a:endParaRPr lang="en-US" dirty="0"/>
          </a:p>
        </p:txBody>
      </p:sp>
      <p:grpSp>
        <p:nvGrpSpPr>
          <p:cNvPr id="4" name="Canvas 21"/>
          <p:cNvGrpSpPr/>
          <p:nvPr/>
        </p:nvGrpSpPr>
        <p:grpSpPr>
          <a:xfrm>
            <a:off x="0" y="1752600"/>
            <a:ext cx="8991600" cy="4953000"/>
            <a:chOff x="0" y="0"/>
            <a:chExt cx="5867400" cy="200977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867400" cy="2009775"/>
            </a:xfrm>
            <a:prstGeom prst="rect">
              <a:avLst/>
            </a:prstGeom>
          </p:spPr>
        </p:sp>
        <p:sp>
          <p:nvSpPr>
            <p:cNvPr id="6" name="Text Box 54"/>
            <p:cNvSpPr txBox="1"/>
            <p:nvPr/>
          </p:nvSpPr>
          <p:spPr>
            <a:xfrm>
              <a:off x="133350" y="85725"/>
              <a:ext cx="5734050" cy="18288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tabLst>
                  <a:tab pos="4000500" algn="l"/>
                </a:tabLst>
              </a:pPr>
              <a:r>
                <a:rPr lang="en-US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</a:t>
              </a:r>
              <a: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gdbserver/</a:t>
              </a:r>
              <a:r>
                <a:rPr lang="en-US" sz="2000" b="1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gdbserver.py</a:t>
              </a:r>
              <a: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:</a:t>
              </a:r>
              <a:r>
                <a:rPr lang="en-US" sz="2000" dirty="0">
                  <a:effectLst/>
                  <a:ea typeface="Calibri"/>
                  <a:cs typeface="Times New Roman"/>
                </a:rPr>
                <a:t>     </a:t>
              </a:r>
              <a: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run()</a:t>
              </a:r>
              <a:b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</a:br>
              <a: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                                             handleMsg()</a:t>
              </a:r>
              <a:b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</a:br>
              <a: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                                                step()</a:t>
              </a:r>
              <a:b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</a:br>
              <a: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       target/</a:t>
              </a:r>
              <a:r>
                <a:rPr lang="en-US" sz="2000" b="1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cortex_m.py</a:t>
              </a:r>
              <a: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:    step()</a:t>
              </a:r>
              <a:b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</a:br>
              <a: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                                             writeMemory(DHCSR, value)</a:t>
              </a:r>
              <a:b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</a:br>
              <a: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 transport/</a:t>
              </a:r>
              <a:r>
                <a:rPr lang="en-US" sz="2000" b="1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cmsis_dap.py</a:t>
              </a:r>
              <a: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:   writeMem()           </a:t>
              </a:r>
              <a:r>
                <a:rPr lang="en-US" sz="16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//  called twice , 1</a:t>
              </a:r>
              <a:r>
                <a:rPr lang="en-US" sz="1600" baseline="30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st</a:t>
              </a:r>
              <a:r>
                <a:rPr lang="en-US" sz="16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TAR, 2</a:t>
              </a:r>
              <a:r>
                <a:rPr lang="en-US" sz="1600" baseline="30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nd</a:t>
              </a:r>
              <a:r>
                <a:rPr lang="en-US" sz="16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DRW                                                                         </a:t>
              </a:r>
              <a: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/>
              </a:r>
              <a:b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</a:br>
              <a: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                                              dapTransfer()     </a:t>
              </a:r>
              <a:r>
                <a:rPr lang="en-US" sz="16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// imported from cmsis_dap_core.py </a:t>
              </a:r>
              <a: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interface/</a:t>
              </a:r>
              <a:r>
                <a:rPr lang="en-US" sz="2000" b="1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pyUSB_backend.py</a:t>
              </a:r>
              <a: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:   write()</a:t>
              </a:r>
              <a:b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</a:br>
              <a:r>
                <a:rPr lang="en-US" sz="2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                                               ep_out.write()  // call pyUSB   </a:t>
              </a:r>
              <a:endParaRPr lang="en-US" dirty="0">
                <a:effectLst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 Command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DAP Command Format:</a:t>
            </a:r>
          </a:p>
          <a:p>
            <a:pPr marL="0" indent="0">
              <a:buNone/>
            </a:pPr>
            <a:r>
              <a:rPr lang="en-US" sz="1600" b="1" i="1" dirty="0" err="1" smtClean="0"/>
              <a:t>CmdId</a:t>
            </a:r>
            <a:r>
              <a:rPr lang="en-US" sz="1600" b="1" i="1" dirty="0" smtClean="0"/>
              <a:t>(8</a:t>
            </a:r>
            <a:r>
              <a:rPr lang="en-US" sz="1600" b="1" i="1" dirty="0"/>
              <a:t>), </a:t>
            </a:r>
            <a:r>
              <a:rPr lang="en-US" sz="1600" b="1" i="1" dirty="0" err="1"/>
              <a:t>DAPIdx</a:t>
            </a:r>
            <a:r>
              <a:rPr lang="en-US" sz="1600" b="1" i="1" dirty="0"/>
              <a:t>(8), count(8), </a:t>
            </a:r>
            <a:r>
              <a:rPr lang="en-US" sz="2000" b="1" i="1" dirty="0"/>
              <a:t>{ { </a:t>
            </a:r>
            <a:r>
              <a:rPr lang="en-US" sz="1600" b="1" i="1" dirty="0"/>
              <a:t>req1 (8), data1 (32) </a:t>
            </a:r>
            <a:r>
              <a:rPr lang="en-US" sz="2000" b="1" i="1" dirty="0"/>
              <a:t>}</a:t>
            </a:r>
            <a:r>
              <a:rPr lang="en-US" sz="1600" b="1" i="1" dirty="0"/>
              <a:t>, </a:t>
            </a:r>
            <a:r>
              <a:rPr lang="en-US" sz="2000" b="1" i="1" dirty="0"/>
              <a:t>{</a:t>
            </a:r>
            <a:r>
              <a:rPr lang="en-US" sz="1600" b="1" i="1" dirty="0"/>
              <a:t> req2 (8), data2 (32)  </a:t>
            </a:r>
            <a:r>
              <a:rPr lang="en-US" sz="2000" b="1" i="1" dirty="0"/>
              <a:t>}</a:t>
            </a:r>
            <a:r>
              <a:rPr lang="en-US" sz="1600" b="1" i="1" dirty="0"/>
              <a:t>,  …. </a:t>
            </a:r>
            <a:r>
              <a:rPr lang="en-US" sz="2000" b="1" i="1" dirty="0"/>
              <a:t>}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2000" dirty="0" smtClean="0"/>
              <a:t>Where </a:t>
            </a:r>
            <a:r>
              <a:rPr lang="en-US" sz="2000" dirty="0" err="1" smtClean="0"/>
              <a:t>Req</a:t>
            </a:r>
            <a:r>
              <a:rPr lang="en-US" sz="2000" dirty="0" smtClean="0"/>
              <a:t> = </a:t>
            </a:r>
            <a:r>
              <a:rPr lang="en-US" sz="2000" dirty="0" err="1"/>
              <a:t>RegAddr</a:t>
            </a:r>
            <a:r>
              <a:rPr lang="en-US" sz="2000" dirty="0"/>
              <a:t>[3:2],  </a:t>
            </a:r>
            <a:r>
              <a:rPr lang="en-US" sz="2000" dirty="0" err="1"/>
              <a:t>RnW</a:t>
            </a:r>
            <a:r>
              <a:rPr lang="en-US" sz="2000" dirty="0"/>
              <a:t>(1), </a:t>
            </a:r>
            <a:r>
              <a:rPr lang="en-US" sz="2000" dirty="0" err="1" smtClean="0"/>
              <a:t>APnDP</a:t>
            </a:r>
            <a:r>
              <a:rPr lang="en-US" sz="2000" dirty="0" smtClean="0"/>
              <a:t>(1</a:t>
            </a:r>
            <a:r>
              <a:rPr lang="en-US" sz="2000" dirty="0"/>
              <a:t>) </a:t>
            </a:r>
            <a:endParaRPr lang="en-US" sz="2000" dirty="0" smtClean="0"/>
          </a:p>
          <a:p>
            <a:r>
              <a:rPr lang="en-US" sz="2400" dirty="0" err="1" smtClean="0"/>
              <a:t>Reg</a:t>
            </a:r>
            <a:r>
              <a:rPr lang="en-US" sz="2400" dirty="0" smtClean="0"/>
              <a:t> </a:t>
            </a:r>
            <a:r>
              <a:rPr lang="en-US" sz="2400" dirty="0" err="1" smtClean="0"/>
              <a:t>Addr</a:t>
            </a:r>
            <a:r>
              <a:rPr lang="en-US" sz="2400" dirty="0" smtClean="0"/>
              <a:t> Values :</a:t>
            </a:r>
          </a:p>
          <a:p>
            <a:pPr lvl="1"/>
            <a:r>
              <a:rPr lang="en-US" sz="2000" dirty="0" smtClean="0"/>
              <a:t>b00 = CSW</a:t>
            </a:r>
          </a:p>
          <a:p>
            <a:pPr lvl="1"/>
            <a:r>
              <a:rPr lang="en-US" sz="2000" dirty="0" smtClean="0"/>
              <a:t>b01 </a:t>
            </a:r>
            <a:r>
              <a:rPr lang="en-US" sz="2000" dirty="0"/>
              <a:t>= TAR    // Target </a:t>
            </a:r>
            <a:r>
              <a:rPr lang="en-US" sz="2000" dirty="0" smtClean="0"/>
              <a:t>Address</a:t>
            </a:r>
          </a:p>
          <a:p>
            <a:pPr lvl="1"/>
            <a:r>
              <a:rPr lang="en-US" sz="2000" dirty="0" smtClean="0"/>
              <a:t>b11 </a:t>
            </a:r>
            <a:r>
              <a:rPr lang="en-US" sz="2000" dirty="0"/>
              <a:t>= DRW // Data Read </a:t>
            </a:r>
            <a:r>
              <a:rPr lang="en-US" sz="2000" dirty="0" smtClean="0"/>
              <a:t>Write</a:t>
            </a:r>
          </a:p>
          <a:p>
            <a:endParaRPr lang="en-US" sz="2400" dirty="0" smtClean="0"/>
          </a:p>
          <a:p>
            <a:r>
              <a:rPr lang="en-US" sz="2400" b="1" dirty="0"/>
              <a:t>{</a:t>
            </a:r>
            <a:r>
              <a:rPr lang="en-US" sz="2400" b="1" dirty="0" smtClean="0"/>
              <a:t>C_STEP</a:t>
            </a:r>
            <a:r>
              <a:rPr lang="en-US" sz="2400" dirty="0"/>
              <a:t>, C_MASKINTS, C_DEBUGEN </a:t>
            </a:r>
            <a:r>
              <a:rPr lang="en-US" sz="2400" b="1" dirty="0" smtClean="0"/>
              <a:t>} </a:t>
            </a:r>
            <a:r>
              <a:rPr lang="en-US" sz="2400" dirty="0" smtClean="0"/>
              <a:t>-&gt; DHCSR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0x5</a:t>
            </a:r>
            <a:r>
              <a:rPr lang="en-US" sz="2400" b="1" dirty="0"/>
              <a:t>, 0x0, 0x2,{ 0x5,0xE000EDF0, 0xD, 0xA05F000B}</a:t>
            </a:r>
            <a:endParaRPr lang="en-US" sz="2400" dirty="0"/>
          </a:p>
          <a:p>
            <a:pPr marL="0" indent="0">
              <a:buNone/>
            </a:pPr>
            <a:r>
              <a:rPr lang="en-US" sz="2200" dirty="0"/>
              <a:t>1</a:t>
            </a:r>
            <a:r>
              <a:rPr lang="en-US" sz="2200" baseline="30000" dirty="0"/>
              <a:t>st</a:t>
            </a:r>
            <a:r>
              <a:rPr lang="en-US" sz="2200" dirty="0"/>
              <a:t> </a:t>
            </a:r>
            <a:r>
              <a:rPr lang="en-US" sz="2200" dirty="0" err="1"/>
              <a:t>Req</a:t>
            </a:r>
            <a:r>
              <a:rPr lang="en-US" sz="2200" dirty="0"/>
              <a:t>: Write 0xE000EDF0 to </a:t>
            </a:r>
            <a:r>
              <a:rPr lang="en-US" sz="2200" dirty="0" err="1" smtClean="0"/>
              <a:t>AccessPort</a:t>
            </a:r>
            <a:r>
              <a:rPr lang="en-US" sz="2200" dirty="0" smtClean="0"/>
              <a:t> </a:t>
            </a:r>
            <a:r>
              <a:rPr lang="en-US" sz="2200" dirty="0" err="1"/>
              <a:t>Reg</a:t>
            </a:r>
            <a:r>
              <a:rPr lang="en-US" sz="2200" dirty="0"/>
              <a:t> TAR</a:t>
            </a:r>
          </a:p>
          <a:p>
            <a:pPr marL="0" indent="0">
              <a:buNone/>
            </a:pPr>
            <a:r>
              <a:rPr lang="en-US" sz="2200" dirty="0"/>
              <a:t>2</a:t>
            </a:r>
            <a:r>
              <a:rPr lang="en-US" sz="2200" baseline="30000" dirty="0"/>
              <a:t>nd</a:t>
            </a:r>
            <a:r>
              <a:rPr lang="en-US" sz="2200" dirty="0"/>
              <a:t> </a:t>
            </a:r>
            <a:r>
              <a:rPr lang="en-US" sz="2200" dirty="0" err="1"/>
              <a:t>Req</a:t>
            </a:r>
            <a:r>
              <a:rPr lang="en-US" sz="2200" dirty="0"/>
              <a:t>: Write 0xA05F000B to </a:t>
            </a:r>
            <a:r>
              <a:rPr lang="en-US" sz="2200" dirty="0" err="1" smtClean="0"/>
              <a:t>AccessPort</a:t>
            </a:r>
            <a:r>
              <a:rPr lang="en-US" sz="2200" dirty="0" smtClean="0"/>
              <a:t> </a:t>
            </a:r>
            <a:r>
              <a:rPr lang="en-US" sz="2200" dirty="0" err="1"/>
              <a:t>Reg</a:t>
            </a:r>
            <a:r>
              <a:rPr lang="en-US" sz="2200" dirty="0"/>
              <a:t> </a:t>
            </a:r>
            <a:r>
              <a:rPr lang="en-US" sz="2200" dirty="0" smtClean="0"/>
              <a:t>DRW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0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09" y="152400"/>
            <a:ext cx="8229600" cy="1143000"/>
          </a:xfrm>
        </p:spPr>
        <p:txBody>
          <a:bodyPr/>
          <a:lstStyle/>
          <a:p>
            <a:r>
              <a:rPr lang="en-US" dirty="0" smtClean="0"/>
              <a:t>USB Analyzer Capture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305800" cy="533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Contents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b="1" dirty="0"/>
              <a:t>Introduction</a:t>
            </a:r>
          </a:p>
          <a:p>
            <a:r>
              <a:rPr lang="en-US" sz="4000" b="1" dirty="0" smtClean="0"/>
              <a:t>GDB Internals</a:t>
            </a:r>
          </a:p>
          <a:p>
            <a:r>
              <a:rPr lang="en-US" sz="4000" b="1" dirty="0" err="1"/>
              <a:t>pyOCD</a:t>
            </a:r>
            <a:r>
              <a:rPr lang="en-US" sz="4000" b="1" dirty="0"/>
              <a:t> Internals</a:t>
            </a:r>
          </a:p>
          <a:p>
            <a:r>
              <a:rPr lang="en-US" sz="5400" b="1" dirty="0" err="1">
                <a:solidFill>
                  <a:schemeClr val="accent1"/>
                </a:solidFill>
              </a:rPr>
              <a:t>cmsis_DAP</a:t>
            </a:r>
            <a:r>
              <a:rPr lang="en-US" sz="5400" b="1" dirty="0">
                <a:solidFill>
                  <a:schemeClr val="accent1"/>
                </a:solidFill>
              </a:rPr>
              <a:t> Interface Internals</a:t>
            </a:r>
          </a:p>
          <a:p>
            <a:r>
              <a:rPr lang="en-US" sz="4000" b="1" dirty="0" smtClean="0"/>
              <a:t>Serial Wire Debug Protocol</a:t>
            </a:r>
          </a:p>
          <a:p>
            <a:r>
              <a:rPr lang="en-US" sz="4000" b="1" dirty="0" smtClean="0"/>
              <a:t>Conclusion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3 Interfaces / Function</a:t>
            </a:r>
          </a:p>
          <a:p>
            <a:pPr lvl="1"/>
            <a:r>
              <a:rPr lang="en-US" b="1" dirty="0" smtClean="0"/>
              <a:t>Mass Storage Device  </a:t>
            </a:r>
            <a:r>
              <a:rPr lang="en-US" dirty="0"/>
              <a:t>( for Drag n Drop F/W upgrade)</a:t>
            </a:r>
          </a:p>
          <a:p>
            <a:pPr marL="457200" lvl="1" indent="0">
              <a:buNone/>
            </a:pPr>
            <a:r>
              <a:rPr lang="en-US" dirty="0" smtClean="0"/>
              <a:t>    * Bulk EP #2</a:t>
            </a:r>
          </a:p>
          <a:p>
            <a:pPr lvl="1"/>
            <a:r>
              <a:rPr lang="en-US" b="1" dirty="0" smtClean="0"/>
              <a:t>Human Interface Device </a:t>
            </a:r>
            <a:r>
              <a:rPr lang="en-US" dirty="0" smtClean="0"/>
              <a:t>(for </a:t>
            </a:r>
            <a:r>
              <a:rPr lang="en-US" dirty="0"/>
              <a:t>CMSIS_DAP Debugging )</a:t>
            </a:r>
          </a:p>
          <a:p>
            <a:pPr marL="457200" lvl="1" indent="0">
              <a:buNone/>
            </a:pPr>
            <a:r>
              <a:rPr lang="en-US" dirty="0" smtClean="0"/>
              <a:t>    *INT End points #1</a:t>
            </a:r>
          </a:p>
          <a:p>
            <a:pPr lvl="1"/>
            <a:r>
              <a:rPr lang="en-US" b="1" dirty="0" smtClean="0"/>
              <a:t>Communication Device Class </a:t>
            </a:r>
            <a:r>
              <a:rPr lang="en-US" dirty="0" smtClean="0"/>
              <a:t>( for serial </a:t>
            </a:r>
            <a:r>
              <a:rPr lang="en-US" dirty="0" err="1" smtClean="0"/>
              <a:t>comm</a:t>
            </a:r>
            <a:r>
              <a:rPr lang="en-US" dirty="0" smtClean="0"/>
              <a:t>, </a:t>
            </a:r>
          </a:p>
          <a:p>
            <a:pPr marL="457200" lvl="1" indent="0">
              <a:buNone/>
            </a:pPr>
            <a:r>
              <a:rPr lang="en-US" dirty="0" smtClean="0"/>
              <a:t>      USB-UART bridge)</a:t>
            </a:r>
          </a:p>
          <a:p>
            <a:pPr marL="457200" lvl="1" indent="0">
              <a:buNone/>
            </a:pPr>
            <a:r>
              <a:rPr lang="en-US" dirty="0" smtClean="0"/>
              <a:t>    *Bulk EP #4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*INT IN EP #3 for keep alive messages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CMSIS_DAP I/F Firmware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7333397" cy="572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0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CMSIS_DAP Backtrace</a:t>
            </a:r>
            <a:endParaRPr lang="en-US" dirty="0"/>
          </a:p>
        </p:txBody>
      </p:sp>
      <p:grpSp>
        <p:nvGrpSpPr>
          <p:cNvPr id="4" name="Canvas 81"/>
          <p:cNvGrpSpPr/>
          <p:nvPr/>
        </p:nvGrpSpPr>
        <p:grpSpPr>
          <a:xfrm>
            <a:off x="0" y="1219200"/>
            <a:ext cx="8991600" cy="5486399"/>
            <a:chOff x="0" y="0"/>
            <a:chExt cx="7012800" cy="379268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6867525" cy="3476625"/>
            </a:xfrm>
            <a:prstGeom prst="rect">
              <a:avLst/>
            </a:prstGeom>
          </p:spPr>
        </p:sp>
        <p:sp>
          <p:nvSpPr>
            <p:cNvPr id="6" name="Text Box 82"/>
            <p:cNvSpPr txBox="1"/>
            <p:nvPr/>
          </p:nvSpPr>
          <p:spPr>
            <a:xfrm>
              <a:off x="59431" y="76199"/>
              <a:ext cx="6953369" cy="37164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b="1" dirty="0" smtClean="0">
                  <a:effectLst/>
                  <a:latin typeface="Times New Roman"/>
                  <a:ea typeface="Calibri"/>
                  <a:cs typeface="Times New Roman"/>
                </a:rPr>
                <a:t>USBD_LPC11Uxx.c </a:t>
              </a:r>
              <a: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  <a:t>: </a:t>
              </a:r>
              <a:r>
                <a:rPr lang="en-US" sz="2400" dirty="0" smtClean="0">
                  <a:effectLst/>
                  <a:latin typeface="Times New Roman"/>
                  <a:ea typeface="Calibri"/>
                  <a:cs typeface="Times New Roman"/>
                </a:rPr>
                <a:t>USB Driver Interrupt handler</a:t>
              </a:r>
              <a:br>
                <a:rPr lang="en-US" sz="2400" dirty="0" smtClean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2400" dirty="0" smtClean="0">
                  <a:effectLst/>
                  <a:latin typeface="Times New Roman"/>
                  <a:ea typeface="Calibri"/>
                  <a:cs typeface="Times New Roman"/>
                </a:rPr>
                <a:t>                                      sets EP OUT Event</a:t>
              </a:r>
              <a: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  <a:t/>
              </a:r>
              <a:b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  <a:t>	</a:t>
              </a:r>
              <a:r>
                <a:rPr lang="en-US" sz="2400" dirty="0" smtClean="0"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  <a:t/>
              </a:r>
              <a:b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2400" b="1" dirty="0">
                  <a:effectLst/>
                  <a:latin typeface="Times New Roman"/>
                  <a:ea typeface="Calibri"/>
                  <a:cs typeface="Times New Roman"/>
                </a:rPr>
                <a:t>USBD_HID.c </a:t>
              </a:r>
              <a: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  <a:t>            : </a:t>
              </a:r>
              <a:r>
                <a:rPr lang="en-US" sz="2400" dirty="0" err="1" smtClean="0">
                  <a:effectLst/>
                  <a:latin typeface="Times New Roman"/>
                  <a:ea typeface="Calibri"/>
                  <a:cs typeface="Times New Roman"/>
                </a:rPr>
                <a:t>HID_EP_INT_Event</a:t>
              </a:r>
              <a:r>
                <a:rPr lang="en-US" sz="2400" dirty="0" smtClean="0">
                  <a:effectLst/>
                  <a:latin typeface="Times New Roman"/>
                  <a:ea typeface="Calibri"/>
                  <a:cs typeface="Times New Roman"/>
                </a:rPr>
                <a:t> () task wakes up</a:t>
              </a:r>
              <a:r>
                <a:rPr lang="en-US" sz="2400" dirty="0" smtClean="0">
                  <a:latin typeface="Times New Roman"/>
                  <a:ea typeface="Calibri"/>
                  <a:cs typeface="Times New Roman"/>
                </a:rPr>
                <a:t>                                      		              Invokes USER_HID Callback.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b="1" dirty="0" err="1" smtClean="0">
                  <a:effectLst/>
                  <a:latin typeface="Times New Roman"/>
                  <a:ea typeface="Calibri"/>
                  <a:cs typeface="Times New Roman"/>
                </a:rPr>
                <a:t>USB_USER_HID.c</a:t>
              </a:r>
              <a:r>
                <a:rPr lang="en-US" sz="2400" dirty="0" smtClean="0">
                  <a:effectLst/>
                  <a:latin typeface="Times New Roman"/>
                  <a:ea typeface="Calibri"/>
                  <a:cs typeface="Times New Roman"/>
                </a:rPr>
                <a:t>   </a:t>
              </a:r>
              <a: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  <a:t>:</a:t>
              </a:r>
              <a:r>
                <a:rPr lang="en-US" sz="2400" dirty="0">
                  <a:effectLst/>
                  <a:ea typeface="Calibri"/>
                  <a:cs typeface="Times New Roman"/>
                </a:rPr>
                <a:t> </a:t>
              </a:r>
              <a:r>
                <a:rPr lang="en-US" sz="2400" dirty="0" smtClean="0">
                  <a:latin typeface="Times New Roman"/>
                  <a:ea typeface="Calibri"/>
                  <a:cs typeface="Times New Roman"/>
                </a:rPr>
                <a:t>Sets </a:t>
              </a:r>
              <a:r>
                <a:rPr lang="en-US" sz="2400" dirty="0">
                  <a:latin typeface="Times New Roman"/>
                  <a:ea typeface="Calibri"/>
                  <a:cs typeface="Times New Roman"/>
                </a:rPr>
                <a:t>DAP_PAQUET_RECEIVED </a:t>
              </a:r>
              <a:r>
                <a:rPr lang="en-US" sz="2400" dirty="0" smtClean="0">
                  <a:latin typeface="Times New Roman"/>
                  <a:ea typeface="Calibri"/>
                  <a:cs typeface="Times New Roman"/>
                </a:rPr>
                <a:t>event</a:t>
              </a:r>
              <a: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  <a:t/>
              </a:r>
              <a:b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  <a:t>                                      </a:t>
              </a:r>
              <a:r>
                <a:rPr lang="en-US" sz="2400" dirty="0" err="1" smtClean="0">
                  <a:effectLst/>
                  <a:latin typeface="Times New Roman"/>
                  <a:ea typeface="Calibri"/>
                  <a:cs typeface="Times New Roman"/>
                </a:rPr>
                <a:t>hid_process</a:t>
              </a:r>
              <a: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  <a:t>()  </a:t>
              </a:r>
              <a:r>
                <a:rPr lang="en-US" sz="2400" dirty="0" smtClean="0">
                  <a:effectLst/>
                  <a:latin typeface="Times New Roman"/>
                  <a:ea typeface="Calibri"/>
                  <a:cs typeface="Times New Roman"/>
                </a:rPr>
                <a:t>task wakes up</a:t>
              </a:r>
              <a: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  <a:t/>
              </a:r>
              <a:b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  <a:t/>
              </a:r>
              <a:b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2400" b="1" dirty="0">
                  <a:effectLst/>
                  <a:latin typeface="Times New Roman"/>
                  <a:ea typeface="Calibri"/>
                  <a:cs typeface="Times New Roman"/>
                </a:rPr>
                <a:t>DAP.c  </a:t>
              </a:r>
              <a: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  <a:t>                       : DAP_ProcessCommand(request, response)</a:t>
              </a:r>
              <a:b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  <a:t>		</a:t>
              </a:r>
              <a:r>
                <a:rPr lang="en-US" sz="2400" dirty="0"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2400" dirty="0" smtClean="0">
                  <a:latin typeface="Times New Roman"/>
                  <a:ea typeface="Calibri"/>
                  <a:cs typeface="Times New Roman"/>
                </a:rPr>
                <a:t>           </a:t>
              </a:r>
              <a:r>
                <a:rPr lang="en-US" sz="2400" dirty="0" err="1" smtClean="0">
                  <a:effectLst/>
                  <a:latin typeface="Times New Roman"/>
                  <a:ea typeface="Calibri"/>
                  <a:cs typeface="Times New Roman"/>
                </a:rPr>
                <a:t>DAP_SWD_Transfer</a:t>
              </a:r>
              <a:r>
                <a:rPr lang="en-US" sz="2400" dirty="0" smtClean="0">
                  <a:effectLst/>
                  <a:latin typeface="Times New Roman"/>
                  <a:ea typeface="Calibri"/>
                  <a:cs typeface="Times New Roman"/>
                </a:rPr>
                <a:t>(request</a:t>
              </a:r>
              <a: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  <a:t>, response)</a:t>
              </a:r>
              <a:b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2400" b="1" dirty="0">
                  <a:effectLst/>
                  <a:latin typeface="Times New Roman"/>
                  <a:ea typeface="Calibri"/>
                  <a:cs typeface="Times New Roman"/>
                </a:rPr>
                <a:t>SW_DP.C</a:t>
              </a:r>
              <a: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  <a:t>           </a:t>
              </a:r>
              <a:r>
                <a:rPr lang="en-US" sz="2400" dirty="0" smtClean="0">
                  <a:effectLst/>
                  <a:latin typeface="Times New Roman"/>
                  <a:ea typeface="Calibri"/>
                  <a:cs typeface="Times New Roman"/>
                </a:rPr>
                <a:t>        :  </a:t>
              </a:r>
              <a: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  <a:t>SWD_Transfer(request, response</a:t>
              </a:r>
              <a:r>
                <a:rPr lang="en-US" sz="2400" dirty="0" smtClean="0">
                  <a:effectLst/>
                  <a:latin typeface="Times New Roman"/>
                  <a:ea typeface="Calibri"/>
                  <a:cs typeface="Times New Roman"/>
                </a:rPr>
                <a:t>)</a:t>
              </a:r>
              <a: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  <a:t/>
              </a:r>
              <a:b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2400" dirty="0">
                  <a:effectLst/>
                  <a:latin typeface="Times New Roman"/>
                  <a:ea typeface="Calibri"/>
                  <a:cs typeface="Times New Roman"/>
                </a:rPr>
                <a:t>                                             </a:t>
              </a:r>
              <a:r>
                <a:rPr lang="en-US" sz="2400" dirty="0" smtClean="0">
                  <a:effectLst/>
                  <a:latin typeface="Times New Roman"/>
                  <a:ea typeface="Calibri"/>
                  <a:cs typeface="Times New Roman"/>
                </a:rPr>
                <a:t>SW_WRITE_BIT</a:t>
              </a:r>
              <a:r>
                <a:rPr lang="en-US" sz="2400" dirty="0">
                  <a:latin typeface="Times New Roman"/>
                  <a:ea typeface="Calibri"/>
                  <a:cs typeface="Times New Roman"/>
                </a:rPr>
                <a:t>()</a:t>
              </a:r>
              <a:br>
                <a:rPr lang="en-US" sz="2400" dirty="0">
                  <a:latin typeface="Times New Roman"/>
                  <a:ea typeface="Calibri"/>
                  <a:cs typeface="Times New Roman"/>
                </a:rPr>
              </a:br>
              <a:endParaRPr lang="en-US" sz="2400" dirty="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Contents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b="1" dirty="0"/>
              <a:t>Introduction</a:t>
            </a:r>
          </a:p>
          <a:p>
            <a:r>
              <a:rPr lang="en-US" sz="4000" b="1" dirty="0" smtClean="0"/>
              <a:t>GDB Internals</a:t>
            </a:r>
          </a:p>
          <a:p>
            <a:r>
              <a:rPr lang="en-US" sz="4000" b="1" dirty="0" err="1"/>
              <a:t>pyOCD</a:t>
            </a:r>
            <a:r>
              <a:rPr lang="en-US" sz="4000" b="1" dirty="0"/>
              <a:t> Internals</a:t>
            </a:r>
          </a:p>
          <a:p>
            <a:r>
              <a:rPr lang="en-US" sz="4000" b="1" dirty="0" err="1"/>
              <a:t>cmsis_DAP</a:t>
            </a:r>
            <a:r>
              <a:rPr lang="en-US" sz="4000" b="1" dirty="0"/>
              <a:t> Interface Internals</a:t>
            </a:r>
          </a:p>
          <a:p>
            <a:r>
              <a:rPr lang="en-US" sz="5400" b="1" dirty="0">
                <a:solidFill>
                  <a:schemeClr val="accent1"/>
                </a:solidFill>
              </a:rPr>
              <a:t>Serial Wire Debug </a:t>
            </a:r>
            <a:r>
              <a:rPr lang="en-US" sz="5400" b="1" dirty="0" smtClean="0">
                <a:solidFill>
                  <a:schemeClr val="accent1"/>
                </a:solidFill>
              </a:rPr>
              <a:t>Protocol</a:t>
            </a:r>
          </a:p>
          <a:p>
            <a:r>
              <a:rPr lang="en-US" sz="4000" b="1" dirty="0"/>
              <a:t>Conclusion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Contents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5400" b="1" dirty="0" smtClean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4000" b="1" dirty="0" smtClean="0"/>
              <a:t>GDB Internals</a:t>
            </a:r>
          </a:p>
          <a:p>
            <a:r>
              <a:rPr lang="en-US" sz="4000" b="1" dirty="0" err="1" smtClean="0"/>
              <a:t>pyOCD</a:t>
            </a:r>
            <a:r>
              <a:rPr lang="en-US" sz="4000" b="1" dirty="0" smtClean="0"/>
              <a:t> Internals</a:t>
            </a:r>
          </a:p>
          <a:p>
            <a:r>
              <a:rPr lang="en-US" sz="4000" b="1" dirty="0" err="1" smtClean="0"/>
              <a:t>cmsis_DAP</a:t>
            </a:r>
            <a:r>
              <a:rPr lang="en-US" sz="4000" b="1" dirty="0" smtClean="0"/>
              <a:t> Interface Internals</a:t>
            </a:r>
          </a:p>
          <a:p>
            <a:r>
              <a:rPr lang="en-US" sz="4000" b="1" dirty="0" smtClean="0"/>
              <a:t>Serial Wire Debug Protocol</a:t>
            </a:r>
          </a:p>
          <a:p>
            <a:r>
              <a:rPr lang="en-US" sz="4000" b="1" dirty="0" smtClean="0"/>
              <a:t>Conclusion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Wire Debug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transactions over Serial Wire for writing DHCSR address (</a:t>
            </a:r>
            <a:r>
              <a:rPr lang="en-US" b="1" dirty="0"/>
              <a:t>0xE000EDF0</a:t>
            </a:r>
            <a:r>
              <a:rPr lang="en-US" dirty="0" smtClean="0"/>
              <a:t>) to TAR register of Mem AP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64353"/>
              </p:ext>
            </p:extLst>
          </p:nvPr>
        </p:nvGraphicFramePr>
        <p:xfrm>
          <a:off x="1503054" y="3733800"/>
          <a:ext cx="6650345" cy="219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708"/>
                <a:gridCol w="195396"/>
                <a:gridCol w="194708"/>
                <a:gridCol w="194708"/>
                <a:gridCol w="194020"/>
                <a:gridCol w="194020"/>
                <a:gridCol w="194708"/>
                <a:gridCol w="191956"/>
                <a:gridCol w="189892"/>
                <a:gridCol w="194020"/>
                <a:gridCol w="194708"/>
                <a:gridCol w="194708"/>
                <a:gridCol w="189204"/>
                <a:gridCol w="194708"/>
                <a:gridCol w="194020"/>
                <a:gridCol w="194708"/>
                <a:gridCol w="194708"/>
                <a:gridCol w="194020"/>
                <a:gridCol w="194708"/>
                <a:gridCol w="194020"/>
                <a:gridCol w="194708"/>
                <a:gridCol w="194020"/>
                <a:gridCol w="194708"/>
                <a:gridCol w="50225"/>
                <a:gridCol w="194708"/>
                <a:gridCol w="194020"/>
                <a:gridCol w="194708"/>
                <a:gridCol w="194020"/>
                <a:gridCol w="194708"/>
                <a:gridCol w="194708"/>
                <a:gridCol w="194020"/>
                <a:gridCol w="194708"/>
                <a:gridCol w="194020"/>
                <a:gridCol w="194708"/>
                <a:gridCol w="194708"/>
              </a:tblGrid>
              <a:tr h="2198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88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</a:tbl>
          </a:graphicData>
        </a:graphic>
      </p:graphicFrame>
      <p:pic>
        <p:nvPicPr>
          <p:cNvPr id="9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43086"/>
            <a:ext cx="7620000" cy="134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1" y="1438835"/>
            <a:ext cx="8763000" cy="35141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/>
              <a:t>                              </a:t>
            </a:r>
          </a:p>
          <a:p>
            <a:pPr algn="ctr"/>
            <a:r>
              <a:rPr lang="en-US" sz="2400" b="1" dirty="0"/>
              <a:t> </a:t>
            </a:r>
            <a:r>
              <a:rPr lang="en-US" sz="2400" b="1" dirty="0" smtClean="0"/>
              <a:t>                                                                        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Debug Access Port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859786"/>
              </p:ext>
            </p:extLst>
          </p:nvPr>
        </p:nvGraphicFramePr>
        <p:xfrm>
          <a:off x="1066800" y="853440"/>
          <a:ext cx="441960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4900"/>
                <a:gridCol w="1104900"/>
                <a:gridCol w="1104900"/>
                <a:gridCol w="11049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[32]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A[3:2]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RnW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APnDP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0" y="3276600"/>
            <a:ext cx="298899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AHB AP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759061"/>
              </p:ext>
            </p:extLst>
          </p:nvPr>
        </p:nvGraphicFramePr>
        <p:xfrm>
          <a:off x="2133600" y="3581400"/>
          <a:ext cx="1012490" cy="117134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8280"/>
                <a:gridCol w="275864"/>
                <a:gridCol w="275864"/>
                <a:gridCol w="252482"/>
              </a:tblGrid>
              <a:tr h="3048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Bank1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6654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200400" y="4419600"/>
            <a:ext cx="44834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65423"/>
              </p:ext>
            </p:extLst>
          </p:nvPr>
        </p:nvGraphicFramePr>
        <p:xfrm>
          <a:off x="914400" y="3581400"/>
          <a:ext cx="1046146" cy="1150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3567"/>
                <a:gridCol w="249506"/>
                <a:gridCol w="298899"/>
                <a:gridCol w="224174"/>
              </a:tblGrid>
              <a:tr h="2286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Bank0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45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DRW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CSW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4065318" y="3276600"/>
            <a:ext cx="2888065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APB </a:t>
            </a:r>
            <a:r>
              <a:rPr lang="en-US" dirty="0"/>
              <a:t>AP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87781"/>
              </p:ext>
            </p:extLst>
          </p:nvPr>
        </p:nvGraphicFramePr>
        <p:xfrm>
          <a:off x="5410200" y="3581400"/>
          <a:ext cx="1012490" cy="11382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8280"/>
                <a:gridCol w="275864"/>
                <a:gridCol w="275864"/>
                <a:gridCol w="252482"/>
              </a:tblGrid>
              <a:tr h="3048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Bank1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3340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88113"/>
              </p:ext>
            </p:extLst>
          </p:nvPr>
        </p:nvGraphicFramePr>
        <p:xfrm>
          <a:off x="4217718" y="3581400"/>
          <a:ext cx="1046146" cy="1150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3567"/>
                <a:gridCol w="249506"/>
                <a:gridCol w="298899"/>
                <a:gridCol w="224174"/>
              </a:tblGrid>
              <a:tr h="3048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Bank0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45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DRW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CSW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6477000" y="4495800"/>
            <a:ext cx="44834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315200" y="4495800"/>
            <a:ext cx="44834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Up-Down Arrow 35"/>
          <p:cNvSpPr/>
          <p:nvPr/>
        </p:nvSpPr>
        <p:spPr>
          <a:xfrm>
            <a:off x="2209800" y="4876800"/>
            <a:ext cx="149450" cy="30875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447800" y="1524000"/>
            <a:ext cx="1976774" cy="15240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381000" y="518160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082334"/>
              </p:ext>
            </p:extLst>
          </p:nvPr>
        </p:nvGraphicFramePr>
        <p:xfrm>
          <a:off x="1524000" y="1524000"/>
          <a:ext cx="1828800" cy="1524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1603"/>
                <a:gridCol w="241603"/>
                <a:gridCol w="246834"/>
                <a:gridCol w="236372"/>
                <a:gridCol w="241603"/>
                <a:gridCol w="282705"/>
                <a:gridCol w="338080"/>
              </a:tblGrid>
              <a:tr h="334804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Debug Port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8811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SELECT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CSR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IDCODE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ABORT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1828800" y="5410200"/>
            <a:ext cx="5934749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/>
              <a:t>                              System Memory Space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2667000" y="5486399"/>
            <a:ext cx="1398318" cy="137160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55093"/>
              </p:ext>
            </p:extLst>
          </p:nvPr>
        </p:nvGraphicFramePr>
        <p:xfrm>
          <a:off x="2743200" y="5410200"/>
          <a:ext cx="1295400" cy="1463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5002"/>
                <a:gridCol w="245002"/>
                <a:gridCol w="230754"/>
                <a:gridCol w="267688"/>
                <a:gridCol w="306954"/>
              </a:tblGrid>
              <a:tr h="21336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DBG </a:t>
                      </a:r>
                      <a:r>
                        <a:rPr lang="en-US" sz="1400" baseline="0" dirty="0" err="1" smtClean="0"/>
                        <a:t>Reg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80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DEMCR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DCRDR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DCRSR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DHCSR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DFSR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Up-Down Arrow 51"/>
          <p:cNvSpPr/>
          <p:nvPr/>
        </p:nvSpPr>
        <p:spPr>
          <a:xfrm>
            <a:off x="4500738" y="5181600"/>
            <a:ext cx="149450" cy="304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0999" y="5105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AHB BUS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2800" y="37338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Upto</a:t>
            </a:r>
            <a:r>
              <a:rPr lang="en-US" b="1" dirty="0" smtClean="0"/>
              <a:t> 256 Access Ports</a:t>
            </a:r>
            <a:endParaRPr lang="en-US" b="1" dirty="0"/>
          </a:p>
        </p:txBody>
      </p:sp>
      <p:sp>
        <p:nvSpPr>
          <p:cNvPr id="6" name="Flowchart: Decision 5"/>
          <p:cNvSpPr/>
          <p:nvPr/>
        </p:nvSpPr>
        <p:spPr>
          <a:xfrm>
            <a:off x="4343400" y="1828800"/>
            <a:ext cx="1165950" cy="4953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26375" y="12192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flipH="1">
            <a:off x="3424574" y="2076450"/>
            <a:ext cx="9188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26375" y="2324100"/>
            <a:ext cx="0" cy="8763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91952" y="1721914"/>
            <a:ext cx="36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91525" y="2577584"/>
            <a:ext cx="36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542332" y="849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DAP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6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step</a:t>
            </a:r>
          </a:p>
          <a:p>
            <a:pPr marL="0" indent="0">
              <a:buNone/>
            </a:pPr>
            <a:r>
              <a:rPr lang="en-US" dirty="0" smtClean="0"/>
              <a:t>   - tells a halted target to execute one instruction and then halt</a:t>
            </a:r>
          </a:p>
          <a:p>
            <a:r>
              <a:rPr lang="en-US" dirty="0" err="1" smtClean="0"/>
              <a:t>gdb</a:t>
            </a:r>
            <a:r>
              <a:rPr lang="en-US" dirty="0" smtClean="0"/>
              <a:t> repeats this in a loop, if one line of code  involves multiple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)step ---&gt; DHCSR.C_STEP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gdb</a:t>
            </a:r>
            <a:r>
              <a:rPr lang="en-US" sz="2800" dirty="0" smtClean="0"/>
              <a:t> &lt;-&gt; </a:t>
            </a:r>
            <a:r>
              <a:rPr lang="en-US" sz="2800" dirty="0" err="1" smtClean="0"/>
              <a:t>pyOCD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           		</a:t>
            </a:r>
            <a:r>
              <a:rPr lang="en-US" sz="2800" i="1" dirty="0" smtClean="0"/>
              <a:t>RSP Packet</a:t>
            </a:r>
          </a:p>
          <a:p>
            <a:r>
              <a:rPr lang="en-US" sz="2800" dirty="0" err="1" smtClean="0"/>
              <a:t>pyOCD</a:t>
            </a:r>
            <a:r>
              <a:rPr lang="en-US" sz="2800" dirty="0" smtClean="0"/>
              <a:t>  &lt;-&gt; </a:t>
            </a:r>
            <a:r>
              <a:rPr lang="en-US" sz="2800" dirty="0" err="1" smtClean="0"/>
              <a:t>cmsis</a:t>
            </a:r>
            <a:r>
              <a:rPr lang="en-US" sz="2800" dirty="0" smtClean="0"/>
              <a:t> dap I/F firmware</a:t>
            </a:r>
          </a:p>
          <a:p>
            <a:pPr marL="0" indent="0">
              <a:buNone/>
            </a:pPr>
            <a:r>
              <a:rPr lang="en-US" sz="2800" dirty="0" smtClean="0"/>
              <a:t>                		DAP </a:t>
            </a:r>
            <a:r>
              <a:rPr lang="en-US" sz="2800" dirty="0"/>
              <a:t>Command</a:t>
            </a:r>
            <a:endParaRPr lang="en-US" sz="2800" dirty="0" smtClean="0"/>
          </a:p>
          <a:p>
            <a:r>
              <a:rPr lang="en-US" sz="2800" dirty="0" err="1" smtClean="0"/>
              <a:t>cmsis</a:t>
            </a:r>
            <a:r>
              <a:rPr lang="en-US" sz="2800" dirty="0" smtClean="0"/>
              <a:t> </a:t>
            </a:r>
            <a:r>
              <a:rPr lang="en-US" sz="2800" dirty="0"/>
              <a:t>dap </a:t>
            </a:r>
            <a:r>
              <a:rPr lang="en-US" sz="2800" dirty="0" err="1" smtClean="0"/>
              <a:t>i</a:t>
            </a:r>
            <a:r>
              <a:rPr lang="en-US" sz="2800" dirty="0" smtClean="0"/>
              <a:t>/f &lt;-&gt;ARM </a:t>
            </a:r>
            <a:r>
              <a:rPr lang="en-US" sz="2800" dirty="0"/>
              <a:t>Cortex </a:t>
            </a:r>
            <a:r>
              <a:rPr lang="en-US" sz="2800" dirty="0" smtClean="0"/>
              <a:t>M3</a:t>
            </a:r>
          </a:p>
          <a:p>
            <a:pPr marL="0" indent="0">
              <a:buNone/>
            </a:pPr>
            <a:r>
              <a:rPr lang="en-US" sz="2800" dirty="0" smtClean="0"/>
              <a:t>            		Serial </a:t>
            </a:r>
            <a:r>
              <a:rPr lang="en-US" sz="2800" dirty="0"/>
              <a:t>Wire Debug </a:t>
            </a:r>
            <a:r>
              <a:rPr lang="en-US" sz="2800" dirty="0" smtClean="0"/>
              <a:t>Protocol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3"/>
          <p:cNvGrpSpPr/>
          <p:nvPr/>
        </p:nvGrpSpPr>
        <p:grpSpPr>
          <a:xfrm>
            <a:off x="76200" y="1600200"/>
            <a:ext cx="8883653" cy="4495800"/>
            <a:chOff x="0" y="0"/>
            <a:chExt cx="9448800" cy="44958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448800" cy="4495800"/>
            </a:xfrm>
            <a:prstGeom prst="rect">
              <a:avLst/>
            </a:prstGeom>
            <a:solidFill>
              <a:schemeClr val="lt1"/>
            </a:solidFill>
          </p:spPr>
        </p:sp>
        <p:sp>
          <p:nvSpPr>
            <p:cNvPr id="6" name="Rectangle 5"/>
            <p:cNvSpPr/>
            <p:nvPr/>
          </p:nvSpPr>
          <p:spPr>
            <a:xfrm>
              <a:off x="7296151" y="1524001"/>
              <a:ext cx="1952624" cy="20167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99675" y="1381125"/>
              <a:ext cx="1867876" cy="2169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0274" y="657225"/>
              <a:ext cx="2409826" cy="2143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47724" y="266702"/>
              <a:ext cx="1181101" cy="25431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28700" y="818176"/>
              <a:ext cx="771525" cy="275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Calibri"/>
                  <a:cs typeface="Times New Roman"/>
                </a:rPr>
                <a:t>inf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28700" y="513375"/>
              <a:ext cx="771525" cy="2671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cli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8700" y="1122000"/>
              <a:ext cx="771525" cy="2591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target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8700" y="1409700"/>
              <a:ext cx="771525" cy="2381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remote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Text Box 15"/>
            <p:cNvSpPr txBox="1"/>
            <p:nvPr/>
          </p:nvSpPr>
          <p:spPr>
            <a:xfrm>
              <a:off x="780075" y="228600"/>
              <a:ext cx="1334475" cy="2667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Calibri"/>
                  <a:cs typeface="Times New Roman"/>
                </a:rPr>
                <a:t>arm-none-eabi-gdb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Text Box 15"/>
            <p:cNvSpPr txBox="1"/>
            <p:nvPr/>
          </p:nvSpPr>
          <p:spPr>
            <a:xfrm>
              <a:off x="2347550" y="725170"/>
              <a:ext cx="686775" cy="23393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pyOCD 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Rectangle 17"/>
            <p:cNvSpPr/>
            <p:nvPr/>
          </p:nvSpPr>
          <p:spPr>
            <a:xfrm>
              <a:off x="2295525" y="959101"/>
              <a:ext cx="2247900" cy="755399"/>
            </a:xfrm>
            <a:custGeom>
              <a:avLst/>
              <a:gdLst>
                <a:gd name="connsiteX0" fmla="*/ 0 w 2302806"/>
                <a:gd name="connsiteY0" fmla="*/ 0 h 307725"/>
                <a:gd name="connsiteX1" fmla="*/ 2302806 w 2302806"/>
                <a:gd name="connsiteY1" fmla="*/ 0 h 307725"/>
                <a:gd name="connsiteX2" fmla="*/ 2302806 w 2302806"/>
                <a:gd name="connsiteY2" fmla="*/ 307725 h 307725"/>
                <a:gd name="connsiteX3" fmla="*/ 0 w 2302806"/>
                <a:gd name="connsiteY3" fmla="*/ 307725 h 307725"/>
                <a:gd name="connsiteX4" fmla="*/ 0 w 2302806"/>
                <a:gd name="connsiteY4" fmla="*/ 0 h 307725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307725 h 1193550"/>
                <a:gd name="connsiteX3" fmla="*/ 66675 w 2302806"/>
                <a:gd name="connsiteY3" fmla="*/ 1193550 h 1193550"/>
                <a:gd name="connsiteX4" fmla="*/ 0 w 2302806"/>
                <a:gd name="connsiteY4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307725 h 1193550"/>
                <a:gd name="connsiteX3" fmla="*/ 1000125 w 2302806"/>
                <a:gd name="connsiteY3" fmla="*/ 822074 h 1193550"/>
                <a:gd name="connsiteX4" fmla="*/ 66675 w 2302806"/>
                <a:gd name="connsiteY4" fmla="*/ 1193550 h 1193550"/>
                <a:gd name="connsiteX5" fmla="*/ 0 w 2302806"/>
                <a:gd name="connsiteY5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307725 h 1193550"/>
                <a:gd name="connsiteX3" fmla="*/ 959100 w 2302806"/>
                <a:gd name="connsiteY3" fmla="*/ 1193550 h 1193550"/>
                <a:gd name="connsiteX4" fmla="*/ 66675 w 2302806"/>
                <a:gd name="connsiteY4" fmla="*/ 1193550 h 1193550"/>
                <a:gd name="connsiteX5" fmla="*/ 0 w 2302806"/>
                <a:gd name="connsiteY5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307725 h 1193550"/>
                <a:gd name="connsiteX3" fmla="*/ 1533525 w 2302806"/>
                <a:gd name="connsiteY3" fmla="*/ 822074 h 1193550"/>
                <a:gd name="connsiteX4" fmla="*/ 959100 w 2302806"/>
                <a:gd name="connsiteY4" fmla="*/ 1193550 h 1193550"/>
                <a:gd name="connsiteX5" fmla="*/ 66675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307725 h 1193550"/>
                <a:gd name="connsiteX3" fmla="*/ 959100 w 2302806"/>
                <a:gd name="connsiteY3" fmla="*/ 307724 h 1193550"/>
                <a:gd name="connsiteX4" fmla="*/ 959100 w 2302806"/>
                <a:gd name="connsiteY4" fmla="*/ 1193550 h 1193550"/>
                <a:gd name="connsiteX5" fmla="*/ 66675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307725 h 1193550"/>
                <a:gd name="connsiteX3" fmla="*/ 959100 w 2302806"/>
                <a:gd name="connsiteY3" fmla="*/ 307724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515924 h 1193550"/>
                <a:gd name="connsiteX3" fmla="*/ 959100 w 2302806"/>
                <a:gd name="connsiteY3" fmla="*/ 307724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515924 h 1193550"/>
                <a:gd name="connsiteX3" fmla="*/ 990601 w 2302806"/>
                <a:gd name="connsiteY3" fmla="*/ 446014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446778 h 1193550"/>
                <a:gd name="connsiteX3" fmla="*/ 990601 w 2302806"/>
                <a:gd name="connsiteY3" fmla="*/ 446014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446778 h 1193550"/>
                <a:gd name="connsiteX3" fmla="*/ 959100 w 2302806"/>
                <a:gd name="connsiteY3" fmla="*/ 446014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446778 h 1193550"/>
                <a:gd name="connsiteX3" fmla="*/ 959100 w 2302806"/>
                <a:gd name="connsiteY3" fmla="*/ 534678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499977 h 1193550"/>
                <a:gd name="connsiteX3" fmla="*/ 959100 w 2302806"/>
                <a:gd name="connsiteY3" fmla="*/ 534678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570909 h 1193550"/>
                <a:gd name="connsiteX3" fmla="*/ 959100 w 2302806"/>
                <a:gd name="connsiteY3" fmla="*/ 534678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517710 h 1193550"/>
                <a:gd name="connsiteX3" fmla="*/ 959100 w 2302806"/>
                <a:gd name="connsiteY3" fmla="*/ 534678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2806" h="1193550">
                  <a:moveTo>
                    <a:pt x="0" y="0"/>
                  </a:moveTo>
                  <a:lnTo>
                    <a:pt x="2302806" y="0"/>
                  </a:lnTo>
                  <a:lnTo>
                    <a:pt x="2302806" y="517710"/>
                  </a:lnTo>
                  <a:lnTo>
                    <a:pt x="959100" y="534678"/>
                  </a:lnTo>
                  <a:lnTo>
                    <a:pt x="959100" y="1193550"/>
                  </a:lnTo>
                  <a:lnTo>
                    <a:pt x="0" y="11935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gdb_server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62325" y="1352549"/>
              <a:ext cx="1181100" cy="4286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Target </a:t>
              </a:r>
              <a:br>
                <a:rPr lang="en-US" sz="1000" dirty="0">
                  <a:effectLst/>
                  <a:latin typeface="Times New Roman"/>
                  <a:ea typeface="Calibri"/>
                </a:rPr>
              </a:br>
              <a:r>
                <a:rPr lang="en-US" sz="1000" dirty="0">
                  <a:effectLst/>
                  <a:latin typeface="Times New Roman"/>
                  <a:ea typeface="Calibri"/>
                </a:rPr>
                <a:t>cortex_m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62325" y="1817325"/>
              <a:ext cx="1181100" cy="40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Transport  </a:t>
              </a:r>
              <a:br>
                <a:rPr lang="en-US" sz="1000" dirty="0">
                  <a:effectLst/>
                  <a:latin typeface="Times New Roman"/>
                  <a:ea typeface="Calibri"/>
                </a:rPr>
              </a:br>
              <a:r>
                <a:rPr lang="en-US" sz="1000" dirty="0">
                  <a:effectLst/>
                  <a:latin typeface="Times New Roman"/>
                  <a:ea typeface="Calibri"/>
                </a:rPr>
                <a:t>cmsis_dap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62325" y="2274522"/>
              <a:ext cx="1181100" cy="4305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Interface</a:t>
              </a:r>
              <a:br>
                <a:rPr lang="en-US" sz="1000" dirty="0">
                  <a:effectLst/>
                  <a:latin typeface="Times New Roman"/>
                  <a:ea typeface="Calibri"/>
                </a:rPr>
              </a:br>
              <a:r>
                <a:rPr lang="en-US" sz="1000" dirty="0">
                  <a:effectLst/>
                  <a:latin typeface="Times New Roman"/>
                  <a:ea typeface="Calibri"/>
                </a:rPr>
                <a:t>pyUSB_backend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5211" y="1904025"/>
              <a:ext cx="1510414" cy="4772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DAP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95211" y="3067869"/>
              <a:ext cx="834139" cy="2476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USBD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57800" y="2713647"/>
              <a:ext cx="971552" cy="2476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USBD_ HID 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85526" y="2713647"/>
              <a:ext cx="705824" cy="2762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SW_DP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10451" y="2274521"/>
              <a:ext cx="447673" cy="77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Dbg Port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20050" y="2253670"/>
              <a:ext cx="495300" cy="11372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Mem Acc Port 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15"/>
            <p:cNvSpPr txBox="1"/>
            <p:nvPr/>
          </p:nvSpPr>
          <p:spPr>
            <a:xfrm>
              <a:off x="5314610" y="1455668"/>
              <a:ext cx="1030650" cy="42735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CMSIS DAP  I/F firmware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 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28700" y="2122715"/>
              <a:ext cx="771525" cy="2209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serial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28700" y="2425065"/>
              <a:ext cx="771525" cy="2705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ser-tcp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65974" y="2411252"/>
              <a:ext cx="988651" cy="2758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gdb_socket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26255" y="3952872"/>
              <a:ext cx="1207430" cy="4857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Calibri"/>
                  <a:cs typeface="Times New Roman"/>
                </a:rPr>
                <a:t>Beagle 5000 USB Protocol Analyzer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22925" y="3009896"/>
              <a:ext cx="2312625" cy="27622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TCP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22925" y="3286121"/>
              <a:ext cx="2311400" cy="2667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IP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86126" y="2999395"/>
              <a:ext cx="1323974" cy="2667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USB HID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4" name="Straight Arrow Connector 33"/>
            <p:cNvCxnSpPr>
              <a:stCxn id="13" idx="3"/>
            </p:cNvCxnSpPr>
            <p:nvPr/>
          </p:nvCxnSpPr>
          <p:spPr>
            <a:xfrm>
              <a:off x="1800225" y="1528763"/>
              <a:ext cx="495300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524375" y="2123588"/>
              <a:ext cx="870836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15"/>
            <p:cNvSpPr txBox="1"/>
            <p:nvPr/>
          </p:nvSpPr>
          <p:spPr>
            <a:xfrm>
              <a:off x="1832226" y="1531869"/>
              <a:ext cx="515324" cy="27300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RSP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7" name="Text Box 15"/>
            <p:cNvSpPr txBox="1"/>
            <p:nvPr/>
          </p:nvSpPr>
          <p:spPr>
            <a:xfrm>
              <a:off x="4694850" y="2076450"/>
              <a:ext cx="514985" cy="4572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DAP Cmds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8" name="Straight Arrow Connector 37"/>
            <p:cNvCxnSpPr>
              <a:stCxn id="23" idx="3"/>
            </p:cNvCxnSpPr>
            <p:nvPr/>
          </p:nvCxnSpPr>
          <p:spPr>
            <a:xfrm>
              <a:off x="6991350" y="2851759"/>
              <a:ext cx="419101" cy="476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15"/>
            <p:cNvSpPr txBox="1"/>
            <p:nvPr/>
          </p:nvSpPr>
          <p:spPr>
            <a:xfrm>
              <a:off x="6901135" y="2934520"/>
              <a:ext cx="733425" cy="27241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SW_DP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8576" y="437176"/>
              <a:ext cx="372450" cy="68677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GDB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1" name="Straight Connector 40"/>
            <p:cNvCxnSpPr>
              <a:stCxn id="28" idx="2"/>
            </p:cNvCxnSpPr>
            <p:nvPr/>
          </p:nvCxnSpPr>
          <p:spPr>
            <a:xfrm>
              <a:off x="1414463" y="2695571"/>
              <a:ext cx="4762" cy="32385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732700" y="2695570"/>
              <a:ext cx="0" cy="354228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0" idx="3"/>
            </p:cNvCxnSpPr>
            <p:nvPr/>
          </p:nvCxnSpPr>
          <p:spPr>
            <a:xfrm>
              <a:off x="581026" y="780563"/>
              <a:ext cx="29527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23" idx="2"/>
            </p:cNvCxnSpPr>
            <p:nvPr/>
          </p:nvCxnSpPr>
          <p:spPr>
            <a:xfrm rot="16200000" flipH="1">
              <a:off x="7191134" y="2437175"/>
              <a:ext cx="276222" cy="1381614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867649" y="2862185"/>
              <a:ext cx="1714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94276" y="104776"/>
              <a:ext cx="4658700" cy="361950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cxnSp>
          <p:nvCxnSpPr>
            <p:cNvPr id="47" name="Straight Arrow Connector 46"/>
            <p:cNvCxnSpPr>
              <a:stCxn id="19" idx="2"/>
              <a:endCxn id="33" idx="0"/>
            </p:cNvCxnSpPr>
            <p:nvPr/>
          </p:nvCxnSpPr>
          <p:spPr>
            <a:xfrm flipH="1">
              <a:off x="3948113" y="2705097"/>
              <a:ext cx="4762" cy="29429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33" idx="2"/>
              <a:endCxn id="30" idx="1"/>
            </p:cNvCxnSpPr>
            <p:nvPr/>
          </p:nvCxnSpPr>
          <p:spPr>
            <a:xfrm rot="16200000" flipH="1">
              <a:off x="3672351" y="3541857"/>
              <a:ext cx="929666" cy="37814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1" idx="2"/>
              <a:endCxn id="30" idx="3"/>
            </p:cNvCxnSpPr>
            <p:nvPr/>
          </p:nvCxnSpPr>
          <p:spPr>
            <a:xfrm rot="5400000">
              <a:off x="5232862" y="3616342"/>
              <a:ext cx="880242" cy="27859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5095876" y="1093427"/>
              <a:ext cx="4333874" cy="263085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1" name="Text Box 15"/>
            <p:cNvSpPr txBox="1"/>
            <p:nvPr/>
          </p:nvSpPr>
          <p:spPr>
            <a:xfrm>
              <a:off x="6067424" y="3541598"/>
              <a:ext cx="838201" cy="23368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b="1" dirty="0">
                  <a:effectLst/>
                  <a:latin typeface="Times New Roman"/>
                  <a:ea typeface="Calibri"/>
                </a:rPr>
                <a:t>LPC11U24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2" name="Text Box 15"/>
            <p:cNvSpPr txBox="1"/>
            <p:nvPr/>
          </p:nvSpPr>
          <p:spPr>
            <a:xfrm>
              <a:off x="7658099" y="3490596"/>
              <a:ext cx="838200" cy="23368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b="1" dirty="0">
                  <a:effectLst/>
                  <a:latin typeface="Times New Roman"/>
                  <a:ea typeface="Calibri"/>
                </a:rPr>
                <a:t>LPC1768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3" name="Text Box 15"/>
            <p:cNvSpPr txBox="1"/>
            <p:nvPr/>
          </p:nvSpPr>
          <p:spPr>
            <a:xfrm>
              <a:off x="3152140" y="160951"/>
              <a:ext cx="1334135" cy="2667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dirty="0">
                  <a:effectLst/>
                  <a:latin typeface="Times New Roman"/>
                  <a:ea typeface="Calibri"/>
                </a:rPr>
                <a:t>Host PC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4" name="Text Box 15"/>
            <p:cNvSpPr txBox="1"/>
            <p:nvPr/>
          </p:nvSpPr>
          <p:spPr>
            <a:xfrm>
              <a:off x="6619239" y="1141343"/>
              <a:ext cx="1334135" cy="2667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>
                  <a:effectLst/>
                  <a:latin typeface="Times New Roman"/>
                  <a:ea typeface="Calibri"/>
                </a:rPr>
                <a:t>Mbed module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5" name="Text Box 15"/>
            <p:cNvSpPr txBox="1"/>
            <p:nvPr/>
          </p:nvSpPr>
          <p:spPr>
            <a:xfrm>
              <a:off x="8438516" y="2856522"/>
              <a:ext cx="734060" cy="2667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S/M bus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6" name="Left-Right Arrow 55"/>
            <p:cNvSpPr/>
            <p:nvPr/>
          </p:nvSpPr>
          <p:spPr>
            <a:xfrm>
              <a:off x="8515350" y="3054531"/>
              <a:ext cx="504825" cy="6869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1"/>
                </a:solidFill>
              </a:rPr>
              <a:t>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Contents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b="1" dirty="0"/>
              <a:t>Introduction</a:t>
            </a:r>
          </a:p>
          <a:p>
            <a:r>
              <a:rPr lang="en-US" sz="5400" b="1" dirty="0">
                <a:solidFill>
                  <a:schemeClr val="accent1"/>
                </a:solidFill>
              </a:rPr>
              <a:t>GDB Internals</a:t>
            </a:r>
          </a:p>
          <a:p>
            <a:r>
              <a:rPr lang="en-US" sz="4000" b="1" dirty="0" err="1" smtClean="0"/>
              <a:t>pyOCD</a:t>
            </a:r>
            <a:r>
              <a:rPr lang="en-US" sz="4000" b="1" dirty="0" smtClean="0"/>
              <a:t> Internals</a:t>
            </a:r>
          </a:p>
          <a:p>
            <a:r>
              <a:rPr lang="en-US" sz="4000" b="1" dirty="0" err="1" smtClean="0"/>
              <a:t>cmsis_DAP</a:t>
            </a:r>
            <a:r>
              <a:rPr lang="en-US" sz="4000" b="1" dirty="0" smtClean="0"/>
              <a:t> Interface Internals</a:t>
            </a:r>
          </a:p>
          <a:p>
            <a:r>
              <a:rPr lang="en-US" sz="4000" b="1" dirty="0" smtClean="0"/>
              <a:t>Serial Wire Debug Protocol</a:t>
            </a:r>
          </a:p>
          <a:p>
            <a:r>
              <a:rPr lang="en-US" sz="4000" b="1" dirty="0" smtClean="0"/>
              <a:t>Conclusion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Internals</a:t>
            </a:r>
            <a:endParaRPr lang="en-US" dirty="0"/>
          </a:p>
        </p:txBody>
      </p:sp>
      <p:pic>
        <p:nvPicPr>
          <p:cNvPr id="5" name="Content Placeholder 4" descr="http://www.aosabook.org/images/gdb/gdb-struc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24000"/>
            <a:ext cx="411480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1600200"/>
            <a:ext cx="396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 : Command Line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 : Machine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BFD : Binary File Descriptor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ELF DWARF  : Debug format for ELF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 : Inferior execution control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6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 -&gt; </a:t>
            </a:r>
            <a:r>
              <a:rPr lang="en-US" dirty="0" err="1" smtClean="0"/>
              <a:t>pyOCD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step </a:t>
            </a:r>
            <a:r>
              <a:rPr lang="en-US" dirty="0"/>
              <a:t>command </a:t>
            </a:r>
            <a:r>
              <a:rPr lang="en-US" dirty="0" smtClean="0"/>
              <a:t>RSP packet 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$s#73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GDB- RSP Packet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8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GDB - Step Command backtrace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8991600" cy="5715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636</TotalTime>
  <Words>475</Words>
  <Application>Microsoft Office PowerPoint</Application>
  <PresentationFormat>On-screen Show (4:3)</PresentationFormat>
  <Paragraphs>232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The Step Command:    A Closer Look</vt:lpstr>
      <vt:lpstr>Contents</vt:lpstr>
      <vt:lpstr>Introduction</vt:lpstr>
      <vt:lpstr>(gdb)step ---&gt; DHCSR.C_STEP</vt:lpstr>
      <vt:lpstr>PowerPoint Presentation</vt:lpstr>
      <vt:lpstr>Contents</vt:lpstr>
      <vt:lpstr>GDB Internals</vt:lpstr>
      <vt:lpstr>GDB- RSP Packet</vt:lpstr>
      <vt:lpstr>GDB - Step Command backtrace</vt:lpstr>
      <vt:lpstr>pyOCD Internals</vt:lpstr>
      <vt:lpstr>Contents</vt:lpstr>
      <vt:lpstr>pyOCD - backtrace</vt:lpstr>
      <vt:lpstr>DAP Command Format</vt:lpstr>
      <vt:lpstr>USB Analyzer Capture</vt:lpstr>
      <vt:lpstr>Contents</vt:lpstr>
      <vt:lpstr>Overview</vt:lpstr>
      <vt:lpstr>CMSIS_DAP I/F Firmware</vt:lpstr>
      <vt:lpstr>CMSIS_DAP Backtrace</vt:lpstr>
      <vt:lpstr>Contents</vt:lpstr>
      <vt:lpstr>Serial Wire Debug Protocol</vt:lpstr>
      <vt:lpstr>Debug Access Port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root</cp:lastModifiedBy>
  <cp:revision>74</cp:revision>
  <dcterms:created xsi:type="dcterms:W3CDTF">2015-05-31T03:13:34Z</dcterms:created>
  <dcterms:modified xsi:type="dcterms:W3CDTF">2015-06-02T00:43:35Z</dcterms:modified>
</cp:coreProperties>
</file>