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7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696B9-59ED-47E9-8F33-8208FE7546B1}" v="25" dt="2025-04-23T19:23:25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10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09/ICACCS.2017.8014672" TargetMode="External"/><Relationship Id="rId3" Type="http://schemas.openxmlformats.org/officeDocument/2006/relationships/hyperlink" Target="https://www.mongodb.com/docs/manual/" TargetMode="External"/><Relationship Id="rId7" Type="http://schemas.openxmlformats.org/officeDocument/2006/relationships/hyperlink" Target="https://github.com/kripansh8981/Omnihealth--Insigh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ressjs.com/en/starter/installing.html" TargetMode="External"/><Relationship Id="rId5" Type="http://schemas.openxmlformats.org/officeDocument/2006/relationships/hyperlink" Target="https://nodejs.org/en/docs" TargetMode="External"/><Relationship Id="rId4" Type="http://schemas.openxmlformats.org/officeDocument/2006/relationships/hyperlink" Target="https://reactjs.org/docs/getting-starte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29339" y="-789842"/>
            <a:ext cx="10363200" cy="2603207"/>
          </a:xfrm>
        </p:spPr>
        <p:txBody>
          <a:bodyPr/>
          <a:lstStyle/>
          <a:p>
            <a:r>
              <a:rPr lang="en-IN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OmniHealth Insights : An Integrated Hospital Management System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9907" y="659793"/>
            <a:ext cx="11482065" cy="6902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Problem Statement : </a:t>
            </a:r>
            <a:r>
              <a:rPr lang="en-US" sz="2400" dirty="0"/>
              <a:t>Streamlining OPD Queuing, Bed Availability, Patient Admission,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and Inventory Tracking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KRIPANSH PANDEY (13000223072)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MADHUPARNA ADHIKHARY (13000223073)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MAHI AGRAWAL (13000223074)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MANTU KUMAR (13000223075)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MOHAMMAD IMRAN (13000223076)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SAYANDEEP BANIK (13000224201)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Group Number :- 13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" y="6368687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0" y="136522"/>
            <a:ext cx="12333767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Omnihealth Insights : A Comprehensive Web-Based Hospital                             Management System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OPD Queuing 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tracking and management of outpatient queues to reduce wait times and enhance patient experience.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Bed Availability 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Dynamic monitoring of bed occupancy to facilitate efficient patient admissions and resource utilization.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Admission 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Streamlined admission processes with integrated patient information management.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Inventory Tracking 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Automated tracking of medical supplies and equipment to ensure optimal stock levels and reduce wastage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dirty="0">
              <a:latin typeface="Arial" panose="020B06040202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u="sng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910C9-AFE4-B1E1-E49C-849C3B312B44}"/>
              </a:ext>
            </a:extLst>
          </p:cNvPr>
          <p:cNvSpPr txBox="1"/>
          <p:nvPr/>
        </p:nvSpPr>
        <p:spPr>
          <a:xfrm>
            <a:off x="285307" y="4400104"/>
            <a:ext cx="1162138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Innovation and Uniqueness :</a:t>
            </a:r>
          </a:p>
          <a:p>
            <a:endParaRPr lang="en-US" sz="2400" b="1" dirty="0"/>
          </a:p>
          <a:p>
            <a:pPr marL="342900" indent="-342900" defTabSz="914400" eaLnBrk="0" hangingPunct="0">
              <a:buFont typeface="Wingdings" panose="05000000000000000000" pitchFamily="2" charset="2"/>
              <a:buChar char="Ø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of multiple hospital operations into a single platform.</a:t>
            </a:r>
          </a:p>
          <a:p>
            <a:pPr marL="342900" indent="-342900" defTabSz="914400" eaLnBrk="0" hangingPunct="0">
              <a:buFont typeface="Wingdings" panose="05000000000000000000" pitchFamily="2" charset="2"/>
              <a:buChar char="Ø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interfaces for different stakeholders (doctors, nurses, administrative staff).</a:t>
            </a:r>
          </a:p>
          <a:p>
            <a:pPr marL="342900" indent="-342900" defTabSz="914400" eaLnBrk="0" hangingPunct="0">
              <a:buFont typeface="Wingdings" panose="05000000000000000000" pitchFamily="2" charset="2"/>
              <a:buChar char="Ø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data analytics for informed decision-making.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 </a:t>
            </a:r>
            <a:endParaRPr lang="en-AE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02334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3EB267-EEEE-46F8-5EA3-79916E2B8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480" y="1917"/>
            <a:ext cx="6113720" cy="3602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9FCA22-85C4-796C-5FBB-EDAECB74751B}"/>
              </a:ext>
            </a:extLst>
          </p:cNvPr>
          <p:cNvSpPr txBox="1"/>
          <p:nvPr/>
        </p:nvSpPr>
        <p:spPr>
          <a:xfrm>
            <a:off x="0" y="239229"/>
            <a:ext cx="583373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Technologies Used :</a:t>
            </a:r>
          </a:p>
          <a:p>
            <a:endParaRPr lang="en-US" sz="2400" b="1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Frontend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React.js (for building interactive user interfaces).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Backend: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 with Express.js (for handling APIs and server-side logic).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 (for storing patient, bed, inventory, and queue data).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sz="2000" dirty="0">
              <a:latin typeface="Arial" panose="020B0604020202020204" pitchFamily="34" charset="0"/>
            </a:endParaRPr>
          </a:p>
          <a:p>
            <a:endParaRPr lang="en-AE" sz="2400" b="1" dirty="0"/>
          </a:p>
          <a:p>
            <a:endParaRPr lang="en-AE" sz="2400" b="1" dirty="0"/>
          </a:p>
          <a:p>
            <a:endParaRPr lang="en-AE" sz="2400" b="1" dirty="0"/>
          </a:p>
          <a:p>
            <a:endParaRPr lang="en-AE" sz="2400" b="1" dirty="0"/>
          </a:p>
          <a:p>
            <a:endParaRPr lang="en-AE" sz="2400" b="1" dirty="0"/>
          </a:p>
          <a:p>
            <a:endParaRPr lang="en-AE" sz="2400" b="1" dirty="0"/>
          </a:p>
          <a:p>
            <a:endParaRPr lang="en-AE" sz="2400" b="1" dirty="0"/>
          </a:p>
          <a:p>
            <a:endParaRPr lang="en-AE" sz="2400" b="1" dirty="0"/>
          </a:p>
          <a:p>
            <a:endParaRPr lang="en-AE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C32EEA-3318-C7A7-17DC-CDB1464284F4}"/>
              </a:ext>
            </a:extLst>
          </p:cNvPr>
          <p:cNvSpPr txBox="1"/>
          <p:nvPr/>
        </p:nvSpPr>
        <p:spPr>
          <a:xfrm>
            <a:off x="127591" y="3472605"/>
            <a:ext cx="1156467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Implementation Approach</a:t>
            </a:r>
            <a:endParaRPr lang="en-A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application was designed using a modular architecture, where each core functionality such as OPD queuing, bed management, patient admission, and inventory tracking was developed as a separate module and then integrated into a unified platform.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RESTful APIs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were employed to ensure seamless communication between the frontend (built with React.js) and the backend (developed using Node.js and Express.js).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was used as the database to handle dynamic and scalable data storage.</a:t>
            </a:r>
            <a:endParaRPr lang="en-A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778CE7-ADB1-2342-F726-2BDDCE882B73}"/>
              </a:ext>
            </a:extLst>
          </p:cNvPr>
          <p:cNvSpPr txBox="1"/>
          <p:nvPr/>
        </p:nvSpPr>
        <p:spPr>
          <a:xfrm>
            <a:off x="301254" y="978195"/>
            <a:ext cx="11589489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OPD Queuing Module: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reduced average patient wait time through digital token generation, real-time queue status, and doctor-specific scheduling for better crowd control.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Bed Management Module: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accuracy in tracking bed occupancy using live updates, automated bed allocation, and visual availability dashboards for faster patient assignment.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Admission Module: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Streamlined admission reduced manual entry through auto-filled forms, linked patient records, and instant departmental notifications.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Inventory Tracking Module: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stock monitoring improved inventory turnover with low-stock alerts, real-time status updates, and categorized supply tracking.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90811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040912" y="-571500"/>
            <a:ext cx="6741041" cy="1143000"/>
          </a:xfrm>
        </p:spPr>
        <p:txBody>
          <a:bodyPr/>
          <a:lstStyle/>
          <a:p>
            <a:pPr eaLnBrk="1" hangingPunct="1"/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b="1" dirty="0">
              <a:latin typeface="Arial" panose="020B0604020202020204" pitchFamily="34" charset="0"/>
              <a:ea typeface="ＭＳ Ｐゴシック" pitchFamily="1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80A531-35AA-1F83-FD9E-7440AA954C24}"/>
              </a:ext>
            </a:extLst>
          </p:cNvPr>
          <p:cNvSpPr txBox="1"/>
          <p:nvPr/>
        </p:nvSpPr>
        <p:spPr>
          <a:xfrm>
            <a:off x="132407" y="-29489"/>
            <a:ext cx="119036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Real-World Application &amp; Influence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Hospitals: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enhances operational efficiency by centralizing patient data, automating tasks, and providing real-time insights to support quicker and more informed decisions.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Patients experience shorter wait times, faster admissions, and better communication with hospital staff, leading to improved satisfaction and trust in healthcare services.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 Staff: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the burden of manual tasks, improves workflow coordination, and allows staff to focus more on patient care rather than paperwork and logistics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A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B119C-4879-FA07-3080-11283217C467}"/>
              </a:ext>
            </a:extLst>
          </p:cNvPr>
          <p:cNvSpPr txBox="1"/>
          <p:nvPr/>
        </p:nvSpPr>
        <p:spPr>
          <a:xfrm>
            <a:off x="132407" y="3262432"/>
            <a:ext cx="1205959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Benefits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Promotes a patient-first approach by minimizing chaos in hospitals, improving transparency, and ensuring better healthcare delivery across departments.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Optimizes hospital resource usage, reduces redundant purchases, and lowers administrative costs through automation and efficient stock and bed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Environmental: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records reduce paper consumption significantly, supporting sustainable practices and lowering the hospital’s overall environmental footprint.</a:t>
            </a:r>
          </a:p>
          <a:p>
            <a:endParaRPr lang="en-US" dirty="0"/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317522" y="1275735"/>
            <a:ext cx="9257481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IN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  <a:tabLst>
                <a:tab pos="1684020" algn="l"/>
              </a:tabLs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MongoDB Official Documentation –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https://www.mongodb.com/docs/manual/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  <a:tabLst>
                <a:tab pos="1684020" algn="l"/>
              </a:tabLs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ReactJS –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4"/>
              </a:rPr>
              <a:t>https://reactjs.org/docs/getting-started.html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  <a:tabLst>
                <a:tab pos="1684020" algn="l"/>
              </a:tabLs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Node.js –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https://nodejs.org/en/docs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  <a:tabLst>
                <a:tab pos="1684020" algn="l"/>
              </a:tabLs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Express JS –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6"/>
              </a:rPr>
              <a:t>https://expressjs.com/en/starter/installing.html</a:t>
            </a: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  <a:tabLst>
                <a:tab pos="1684020" algn="l"/>
              </a:tabLs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GitHub Repository –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7"/>
              </a:rPr>
              <a:t>https://github.com/kripansh8981/Omnihealth--Insights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  <a:tabLst>
                <a:tab pos="1684020" algn="l"/>
              </a:tabLs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"Hospital Management System" Research Paper –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8"/>
              </a:rPr>
              <a:t>https://doi.org/10.1109/ICACCS.2017.8014672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tabLst>
                <a:tab pos="1684020" algn="l"/>
              </a:tabLst>
            </a:pPr>
            <a:b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IN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7672</TotalTime>
  <Words>682</Words>
  <Application>Microsoft Office PowerPoint</Application>
  <PresentationFormat>Widescreen</PresentationFormat>
  <Paragraphs>84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OmniHealth Insights : An Integrated Hospital Management System</vt:lpstr>
      <vt:lpstr>PowerPoint Presentation</vt:lpstr>
      <vt:lpstr>PowerPoint Presentation</vt:lpstr>
      <vt:lpstr>RESULTS</vt:lpstr>
      <vt:lpstr>  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kripansh pandey</cp:lastModifiedBy>
  <cp:revision>150</cp:revision>
  <dcterms:created xsi:type="dcterms:W3CDTF">2013-12-12T18:46:50Z</dcterms:created>
  <dcterms:modified xsi:type="dcterms:W3CDTF">2025-04-24T02:21:27Z</dcterms:modified>
  <cp:category/>
</cp:coreProperties>
</file>