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 varScale="1">
        <p:scale>
          <a:sx n="93" d="100"/>
          <a:sy n="93" d="100"/>
        </p:scale>
        <p:origin x="17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5A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5A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 dirty="0"/>
              <a:t>SCRATCH </a:t>
            </a:r>
            <a:r>
              <a:rPr lang="en-US" spc="-20" dirty="0"/>
              <a:t>EDUCATOR  </a:t>
            </a:r>
            <a:r>
              <a:rPr lang="en-US" spc="-5" dirty="0"/>
              <a:t>GUIDE </a:t>
            </a:r>
            <a:r>
              <a:rPr lang="en-US" spc="114" dirty="0"/>
              <a:t>•</a:t>
            </a:r>
            <a:r>
              <a:rPr lang="en-US" spc="50" dirty="0"/>
              <a:t> </a:t>
            </a:r>
            <a:r>
              <a:rPr lang="en-US"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4248326" cy="961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2765">
              <a:lnSpc>
                <a:spcPct val="105600"/>
              </a:lnSpc>
            </a:pP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Avec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guide,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animer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atelier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d’une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heure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utilisant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</a:t>
            </a:r>
            <a:r>
              <a:rPr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lang="en-US" sz="1500" spc="10" dirty="0">
              <a:solidFill>
                <a:srgbClr val="4C4D4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32765">
              <a:lnSpc>
                <a:spcPct val="105600"/>
              </a:lnSpc>
            </a:pP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 participants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gagneront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l’expérience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codant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rebondissante</a:t>
            </a:r>
            <a:r>
              <a:rPr lang="en-US" sz="1500" dirty="0"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6745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Présentation</a:t>
            </a:r>
            <a:r>
              <a:rPr lang="en-US" sz="1800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800" b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endParaRPr sz="1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D’abord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groupe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introduire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faire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jaillir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sz="1500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9548" y="6232723"/>
            <a:ext cx="1045222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lang="en-US" sz="1400" b="1" spc="5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449830" cy="72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Ensuite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aider les participants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création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travaillant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rythme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449830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la fin de la session, se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rassembler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ensemble.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 algn="ctr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</a:t>
            </a:r>
            <a:r>
              <a:rPr lang="en-US" sz="1400" b="1" spc="3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algn="ctr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7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Voici</a:t>
            </a:r>
            <a:r>
              <a:rPr lang="en-US" sz="15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5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suggestion de planning pour </a:t>
            </a: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3060700" cy="838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MANUEL DE L’ENSEIGNANT</a:t>
            </a:r>
            <a:endParaRPr sz="20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30" dirty="0">
                <a:solidFill>
                  <a:srgbClr val="41679C"/>
                </a:solidFill>
                <a:latin typeface="Calibri"/>
                <a:cs typeface="Calibri"/>
              </a:rPr>
              <a:t>Pong</a:t>
            </a:r>
            <a:r>
              <a:rPr sz="2700" b="1" spc="55" dirty="0">
                <a:solidFill>
                  <a:srgbClr val="41679C"/>
                </a:solidFill>
                <a:latin typeface="Calibri"/>
                <a:cs typeface="Calibri"/>
              </a:rPr>
              <a:t> </a:t>
            </a:r>
            <a:r>
              <a:rPr sz="2700" b="1" spc="135" dirty="0">
                <a:solidFill>
                  <a:srgbClr val="41679C"/>
                </a:solidFill>
                <a:latin typeface="Calibri"/>
                <a:cs typeface="Calibri"/>
              </a:rPr>
              <a:t>Game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7265" y="3475266"/>
            <a:ext cx="1847875" cy="13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6608" y="3475266"/>
            <a:ext cx="1847875" cy="13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7265" y="4919002"/>
            <a:ext cx="1847875" cy="1389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6608" y="4919002"/>
            <a:ext cx="1847875" cy="1389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2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2039620"/>
            <a:ext cx="4111625" cy="3751579"/>
          </a:xfrm>
          <a:custGeom>
            <a:avLst/>
            <a:gdLst/>
            <a:ahLst/>
            <a:cxnLst/>
            <a:rect l="l" t="t" r="r" b="b"/>
            <a:pathLst>
              <a:path w="4111625" h="37515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751579"/>
                </a:lnTo>
                <a:lnTo>
                  <a:pt x="3996944" y="3751579"/>
                </a:lnTo>
                <a:lnTo>
                  <a:pt x="4063023" y="3749794"/>
                </a:lnTo>
                <a:lnTo>
                  <a:pt x="4096956" y="3737292"/>
                </a:lnTo>
                <a:lnTo>
                  <a:pt x="4109458" y="3703359"/>
                </a:lnTo>
                <a:lnTo>
                  <a:pt x="4111244" y="3637279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2597" y="1308696"/>
            <a:ext cx="4083685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Commencer par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regrouper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participants pour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introduire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faire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jaillir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sz="1500" spc="-5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le </a:t>
            </a:r>
            <a:r>
              <a:rPr lang="en-US" sz="15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7842" y="978649"/>
            <a:ext cx="441959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5004" y="21018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93968" y="2175141"/>
            <a:ext cx="218323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Donner des </a:t>
            </a:r>
            <a:r>
              <a:rPr lang="en-US" sz="1100" b="1" spc="-1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de </a:t>
            </a:r>
            <a:r>
              <a:rPr lang="en-US" sz="1100" b="1" spc="-1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l’inspiration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7313" y="2506967"/>
            <a:ext cx="3497579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Montrer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l’introduction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tutoriel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i="1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i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vidéo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jeux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 avec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plusieurs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thèmes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pong de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l’espace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utilise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images de planets pour la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des étoiles pour le fond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600" y="3359911"/>
            <a:ext cx="3057258" cy="1878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9368" y="3333750"/>
            <a:ext cx="3081655" cy="1905000"/>
          </a:xfrm>
          <a:custGeom>
            <a:avLst/>
            <a:gdLst/>
            <a:ahLst/>
            <a:cxnLst/>
            <a:rect l="l" t="t" r="r" b="b"/>
            <a:pathLst>
              <a:path w="3081654" h="190500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95450"/>
                </a:lnTo>
                <a:lnTo>
                  <a:pt x="3274" y="1816596"/>
                </a:lnTo>
                <a:lnTo>
                  <a:pt x="26193" y="1878806"/>
                </a:lnTo>
                <a:lnTo>
                  <a:pt x="88403" y="1901725"/>
                </a:lnTo>
                <a:lnTo>
                  <a:pt x="209550" y="1905000"/>
                </a:lnTo>
                <a:lnTo>
                  <a:pt x="2871952" y="1905000"/>
                </a:lnTo>
                <a:lnTo>
                  <a:pt x="2993098" y="1901725"/>
                </a:lnTo>
                <a:lnTo>
                  <a:pt x="3055308" y="1878806"/>
                </a:lnTo>
                <a:lnTo>
                  <a:pt x="3078228" y="1816596"/>
                </a:lnTo>
                <a:lnTo>
                  <a:pt x="3081502" y="1695450"/>
                </a:lnTo>
                <a:lnTo>
                  <a:pt x="3081502" y="209550"/>
                </a:lnTo>
                <a:lnTo>
                  <a:pt x="3078228" y="88403"/>
                </a:lnTo>
                <a:lnTo>
                  <a:pt x="3055308" y="26193"/>
                </a:lnTo>
                <a:lnTo>
                  <a:pt x="2993098" y="3274"/>
                </a:lnTo>
                <a:lnTo>
                  <a:pt x="2871952" y="0"/>
                </a:lnTo>
                <a:lnTo>
                  <a:pt x="209550" y="0"/>
                </a:lnTo>
                <a:close/>
              </a:path>
            </a:pathLst>
          </a:custGeom>
          <a:ln w="63499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0800" y="5618416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79">
                <a:moveTo>
                  <a:pt x="0" y="0"/>
                </a:moveTo>
                <a:lnTo>
                  <a:pt x="119854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82918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7972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6220" y="5618416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0" y="0"/>
                </a:moveTo>
                <a:lnTo>
                  <a:pt x="110357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8007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8574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Etre</a:t>
            </a:r>
            <a:r>
              <a:rPr lang="en-US" b="1" spc="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prêt pour la session</a:t>
            </a:r>
            <a:endParaRPr sz="1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701" y="1323847"/>
            <a:ext cx="399859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</a:t>
            </a:r>
            <a:r>
              <a:rPr lang="en-US" sz="15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tiliser</a:t>
            </a:r>
            <a:r>
              <a:rPr lang="en-US" sz="15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cette</a:t>
            </a:r>
            <a:r>
              <a:rPr lang="en-US" sz="15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liste</a:t>
            </a:r>
            <a:r>
              <a:rPr lang="en-US" sz="15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preparer </a:t>
            </a:r>
            <a:r>
              <a:rPr lang="en-US" sz="15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lang="en-US" sz="15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: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8500" y="1786978"/>
            <a:ext cx="2584450" cy="1146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100" b="1" spc="-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</a:t>
            </a:r>
            <a:r>
              <a:rPr lang="en-US" sz="1100" b="1" spc="-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évisualiser</a:t>
            </a:r>
            <a:r>
              <a:rPr lang="en-US" sz="1100" b="1" spc="-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sz="1100" b="1" spc="-60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</a:t>
            </a:r>
            <a:r>
              <a:rPr sz="1100" b="1" spc="-1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utori</a:t>
            </a:r>
            <a:r>
              <a:rPr lang="en-US" sz="1100" b="1" spc="-1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 (</a:t>
            </a:r>
            <a:r>
              <a:rPr lang="en-US" sz="1100" b="1" spc="-1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b="1" spc="-1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Anglais</a:t>
            </a:r>
            <a:r>
              <a:rPr lang="en-US" sz="1100" b="1" spc="-1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tutoriel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i="1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i="1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 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aux participants comment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Prévisualiser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tutorial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avant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votre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atelier et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premiers pas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scratch.mit.edu/pong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2122" y="439905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500" y="3209378"/>
            <a:ext cx="8521700" cy="2573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-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Imprimer</a:t>
            </a:r>
            <a:r>
              <a:rPr lang="en-US" sz="1100" b="1" spc="-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b="1" spc="-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b="1" spc="-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d’Activités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6197600">
              <a:lnSpc>
                <a:spcPct val="108300"/>
              </a:lnSpc>
              <a:spcBef>
                <a:spcPts val="530"/>
              </a:spcBef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Imprimer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les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 </a:t>
            </a:r>
          </a:p>
          <a:p>
            <a:pPr marL="12700" marR="6197600">
              <a:lnSpc>
                <a:spcPct val="108300"/>
              </a:lnSpc>
              <a:spcBef>
                <a:spcPts val="530"/>
              </a:spcBef>
            </a:pPr>
            <a:r>
              <a:rPr lang="en-US" sz="1100" b="1" u="sng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scratch.mit.edu/pong/cards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81610">
              <a:lnSpc>
                <a:spcPct val="100000"/>
              </a:lnSpc>
            </a:pPr>
            <a:endParaRPr lang="en-US" sz="1000" b="1" spc="30" dirty="0">
              <a:solidFill>
                <a:srgbClr val="41679C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81610">
              <a:lnSpc>
                <a:spcPct val="100000"/>
              </a:lnSpc>
            </a:pPr>
            <a:r>
              <a:rPr lang="en-US" sz="1100" b="1" spc="30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Assurer </a:t>
            </a:r>
            <a:r>
              <a:rPr lang="en-US" sz="1100" b="1" spc="30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b="1" spc="30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les participants </a:t>
            </a:r>
            <a:r>
              <a:rPr lang="en-US" sz="1100" b="1" spc="30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ont</a:t>
            </a:r>
            <a:r>
              <a:rPr lang="en-US" sz="1100" b="1" spc="30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b="1" spc="30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b="1" spc="30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4907915">
              <a:lnSpc>
                <a:spcPct val="108300"/>
              </a:lnSpc>
              <a:spcBef>
                <a:spcPts val="525"/>
              </a:spcBef>
            </a:pP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 participants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peuvent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signer pour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leurs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propres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comptes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 sur </a:t>
            </a:r>
            <a:r>
              <a:rPr lang="en-US" sz="1100" b="1" u="sng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étudiants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d’enseignant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Pour demander un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d’enseignant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aller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r>
              <a:rPr lang="en-US" sz="1100" b="1" u="sng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scratch.mit.edu/educators</a:t>
            </a:r>
            <a:endParaRPr lang="en-US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5207635">
              <a:lnSpc>
                <a:spcPct val="100000"/>
              </a:lnSpc>
              <a:spcBef>
                <a:spcPts val="700"/>
              </a:spcBef>
            </a:pPr>
            <a:r>
              <a:rPr lang="en-US" sz="10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0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ici</a:t>
            </a:r>
            <a:r>
              <a:rPr lang="en-US" sz="10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: </a:t>
            </a:r>
            <a:r>
              <a:rPr sz="10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scratch.mit.edu/pong  </a:t>
            </a:r>
            <a:r>
              <a:rPr sz="10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 </a:t>
            </a:r>
            <a:r>
              <a:rPr sz="1000" spc="12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vimeo.com/llk/pong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5647778"/>
            <a:ext cx="3094977" cy="59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Configurer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ordinateurs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portables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Préparer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ordinateurs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que les participants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puissent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travailler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individuellement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par 2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8499" y="6524080"/>
            <a:ext cx="3950271" cy="75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Configurer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un </a:t>
            </a: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projecteur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grand </a:t>
            </a:r>
            <a:r>
              <a:rPr lang="en-US" sz="1100" b="1" spc="5" dirty="0" err="1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moniteur</a:t>
            </a:r>
            <a:r>
              <a:rPr lang="en-US" sz="1100" b="1" spc="5" dirty="0">
                <a:solidFill>
                  <a:srgbClr val="41679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spc="-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100" spc="-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utilser</a:t>
            </a:r>
            <a:r>
              <a:rPr lang="en-US" sz="1100" spc="-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projecteur</a:t>
            </a:r>
            <a:r>
              <a:rPr lang="en-US" sz="1100" spc="-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montrer</a:t>
            </a:r>
            <a:r>
              <a:rPr lang="en-US" sz="1100" spc="-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exemples</a:t>
            </a:r>
            <a:r>
              <a:rPr lang="en-US" sz="1100" spc="-4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 comment </a:t>
            </a:r>
            <a:r>
              <a:rPr lang="en-US" sz="1100" spc="-4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débuter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93477" y="1773059"/>
            <a:ext cx="753872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3477" y="1773059"/>
            <a:ext cx="754380" cy="1127760"/>
          </a:xfrm>
          <a:custGeom>
            <a:avLst/>
            <a:gdLst/>
            <a:ahLst/>
            <a:cxnLst/>
            <a:rect l="l" t="t" r="r" b="b"/>
            <a:pathLst>
              <a:path w="7543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696252" y="1127467"/>
                </a:lnTo>
                <a:lnTo>
                  <a:pt x="729563" y="1126567"/>
                </a:lnTo>
                <a:lnTo>
                  <a:pt x="746669" y="1120265"/>
                </a:lnTo>
                <a:lnTo>
                  <a:pt x="752971" y="1103159"/>
                </a:lnTo>
                <a:lnTo>
                  <a:pt x="753872" y="1069848"/>
                </a:lnTo>
                <a:lnTo>
                  <a:pt x="753872" y="57632"/>
                </a:lnTo>
                <a:lnTo>
                  <a:pt x="752971" y="24313"/>
                </a:lnTo>
                <a:lnTo>
                  <a:pt x="746669" y="7204"/>
                </a:lnTo>
                <a:lnTo>
                  <a:pt x="729563" y="900"/>
                </a:lnTo>
                <a:lnTo>
                  <a:pt x="696252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676" y="5562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19111" y="4089400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2451" y="4212742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2451" y="4212742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8555" y="5912281"/>
            <a:ext cx="4111625" cy="1250950"/>
          </a:xfrm>
          <a:custGeom>
            <a:avLst/>
            <a:gdLst/>
            <a:ahLst/>
            <a:cxnLst/>
            <a:rect l="l" t="t" r="r" b="b"/>
            <a:pathLst>
              <a:path w="4111625" h="12509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0518"/>
                </a:lnTo>
                <a:lnTo>
                  <a:pt x="3996944" y="1250518"/>
                </a:lnTo>
                <a:lnTo>
                  <a:pt x="4063023" y="1248732"/>
                </a:lnTo>
                <a:lnTo>
                  <a:pt x="4096956" y="1236230"/>
                </a:lnTo>
                <a:lnTo>
                  <a:pt x="4109458" y="1202297"/>
                </a:lnTo>
                <a:lnTo>
                  <a:pt x="4111244" y="11362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5004" y="59694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0370" y="6028308"/>
            <a:ext cx="318947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Activité</a:t>
            </a:r>
            <a:r>
              <a:rPr lang="en-US" sz="11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d’échauffement</a:t>
            </a:r>
            <a:r>
              <a:rPr sz="1100" b="1" spc="-2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 </a:t>
            </a:r>
            <a:r>
              <a:rPr lang="en-US" sz="1100" b="1" spc="-1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b="1" spc="-1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rebondir</a:t>
            </a: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  <a:sym typeface="Wingdings" panose="05000000000000000000" pitchFamily="2" charset="2"/>
              </a:rPr>
              <a:t>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3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4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88659" y="6351714"/>
            <a:ext cx="3879053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faire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participants sur le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tour de table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demandant un theme different à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chacun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pizza pong,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pomg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fleurs.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participants sur le type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d’images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qu’ils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pourraient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34099"/>
            <a:ext cx="4111625" cy="1146567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505200"/>
            <a:ext cx="4111625" cy="1981200"/>
          </a:xfrm>
          <a:custGeom>
            <a:avLst/>
            <a:gdLst/>
            <a:ahLst/>
            <a:cxnLst/>
            <a:rect l="l" t="t" r="r" b="b"/>
            <a:pathLst>
              <a:path w="4111625" h="19812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7109" y="1981200"/>
                </a:lnTo>
                <a:lnTo>
                  <a:pt x="4063188" y="1979414"/>
                </a:lnTo>
                <a:lnTo>
                  <a:pt x="4097121" y="1966912"/>
                </a:lnTo>
                <a:lnTo>
                  <a:pt x="4109623" y="1932979"/>
                </a:lnTo>
                <a:lnTo>
                  <a:pt x="4111409" y="18669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290" y="35426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277" y="1975281"/>
            <a:ext cx="4112895" cy="1408430"/>
          </a:xfrm>
          <a:custGeom>
            <a:avLst/>
            <a:gdLst/>
            <a:ahLst/>
            <a:cxnLst/>
            <a:rect l="l" t="t" r="r" b="b"/>
            <a:pathLst>
              <a:path w="4112895" h="1408429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08315"/>
                </a:lnTo>
                <a:lnTo>
                  <a:pt x="3998023" y="1408315"/>
                </a:lnTo>
                <a:lnTo>
                  <a:pt x="4064103" y="1406529"/>
                </a:lnTo>
                <a:lnTo>
                  <a:pt x="4098036" y="1394028"/>
                </a:lnTo>
                <a:lnTo>
                  <a:pt x="4110537" y="1360095"/>
                </a:lnTo>
                <a:lnTo>
                  <a:pt x="4112323" y="1294015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5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</a:t>
            </a:r>
            <a:r>
              <a:rPr lang="en-US" sz="1800" b="1" spc="5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premiers pas</a:t>
            </a:r>
            <a:endParaRPr sz="1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949" y="3602786"/>
            <a:ext cx="29578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b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b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</a:t>
            </a:r>
            <a:r>
              <a:rPr lang="en-US" sz="1100" b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la faire </a:t>
            </a: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rebondir</a:t>
            </a:r>
            <a:r>
              <a:rPr sz="1100" b="1" spc="-1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84" y="2060892"/>
            <a:ext cx="276348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Aller sur le site de Scratch</a:t>
            </a:r>
            <a:r>
              <a:rPr lang="en-US" sz="1100" b="1" spc="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b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Cliquer sur </a:t>
            </a: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100" b="1" spc="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 </a:t>
            </a:r>
            <a:r>
              <a:rPr lang="en-US" sz="1100" b="1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b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nouveau fond 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252" y="729551"/>
            <a:ext cx="3495840" cy="1054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700" b="1" spc="9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Aider les participants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création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seul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par deux.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38526" y="971537"/>
            <a:ext cx="40449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700" b="1" spc="2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CREER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0968" y="3477945"/>
            <a:ext cx="22062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Fournir</a:t>
            </a:r>
            <a:r>
              <a:rPr lang="en-US" sz="1100" b="1" spc="-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</a:t>
            </a:r>
            <a:r>
              <a:rPr sz="1100" b="1" spc="-7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</a:t>
            </a:r>
            <a:r>
              <a:rPr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esources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</a:pP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Offrir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options pour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71327" y="976820"/>
            <a:ext cx="441959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736" y="5598312"/>
            <a:ext cx="4111625" cy="1615440"/>
          </a:xfrm>
          <a:custGeom>
            <a:avLst/>
            <a:gdLst/>
            <a:ahLst/>
            <a:cxnLst/>
            <a:rect l="l" t="t" r="r" b="b"/>
            <a:pathLst>
              <a:path w="4111625" h="161544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5287"/>
                </a:lnTo>
                <a:lnTo>
                  <a:pt x="3997109" y="1615287"/>
                </a:lnTo>
                <a:lnTo>
                  <a:pt x="4063188" y="1613501"/>
                </a:lnTo>
                <a:lnTo>
                  <a:pt x="4097121" y="1601000"/>
                </a:lnTo>
                <a:lnTo>
                  <a:pt x="4109623" y="1567067"/>
                </a:lnTo>
                <a:lnTo>
                  <a:pt x="4111409" y="1500987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8550" y="2523998"/>
            <a:ext cx="1633220" cy="686435"/>
          </a:xfrm>
          <a:custGeom>
            <a:avLst/>
            <a:gdLst/>
            <a:ahLst/>
            <a:cxnLst/>
            <a:rect l="l" t="t" r="r" b="b"/>
            <a:pathLst>
              <a:path w="1633220" h="686435">
                <a:moveTo>
                  <a:pt x="1462874" y="522058"/>
                </a:moveTo>
                <a:lnTo>
                  <a:pt x="1347228" y="522058"/>
                </a:lnTo>
                <a:lnTo>
                  <a:pt x="1355491" y="541112"/>
                </a:lnTo>
                <a:lnTo>
                  <a:pt x="1363260" y="584168"/>
                </a:lnTo>
                <a:lnTo>
                  <a:pt x="1359978" y="637130"/>
                </a:lnTo>
                <a:lnTo>
                  <a:pt x="1335087" y="685901"/>
                </a:lnTo>
                <a:lnTo>
                  <a:pt x="1420908" y="651166"/>
                </a:lnTo>
                <a:lnTo>
                  <a:pt x="1462827" y="622520"/>
                </a:lnTo>
                <a:lnTo>
                  <a:pt x="1472822" y="584605"/>
                </a:lnTo>
                <a:lnTo>
                  <a:pt x="1462874" y="522058"/>
                </a:lnTo>
                <a:close/>
              </a:path>
              <a:path w="1633220" h="686435">
                <a:moveTo>
                  <a:pt x="1559496" y="0"/>
                </a:moveTo>
                <a:lnTo>
                  <a:pt x="73723" y="0"/>
                </a:lnTo>
                <a:lnTo>
                  <a:pt x="31102" y="1707"/>
                </a:lnTo>
                <a:lnTo>
                  <a:pt x="9215" y="13658"/>
                </a:lnTo>
                <a:lnTo>
                  <a:pt x="1151" y="46098"/>
                </a:lnTo>
                <a:lnTo>
                  <a:pt x="0" y="109270"/>
                </a:lnTo>
                <a:lnTo>
                  <a:pt x="0" y="412788"/>
                </a:lnTo>
                <a:lnTo>
                  <a:pt x="1151" y="475960"/>
                </a:lnTo>
                <a:lnTo>
                  <a:pt x="9215" y="508400"/>
                </a:lnTo>
                <a:lnTo>
                  <a:pt x="31102" y="520351"/>
                </a:lnTo>
                <a:lnTo>
                  <a:pt x="73723" y="522058"/>
                </a:lnTo>
                <a:lnTo>
                  <a:pt x="1559496" y="522058"/>
                </a:lnTo>
                <a:lnTo>
                  <a:pt x="1602117" y="520351"/>
                </a:lnTo>
                <a:lnTo>
                  <a:pt x="1624004" y="508400"/>
                </a:lnTo>
                <a:lnTo>
                  <a:pt x="1632068" y="475960"/>
                </a:lnTo>
                <a:lnTo>
                  <a:pt x="1633220" y="412788"/>
                </a:lnTo>
                <a:lnTo>
                  <a:pt x="1633220" y="109270"/>
                </a:lnTo>
                <a:lnTo>
                  <a:pt x="1632068" y="46098"/>
                </a:lnTo>
                <a:lnTo>
                  <a:pt x="1624004" y="13658"/>
                </a:lnTo>
                <a:lnTo>
                  <a:pt x="1602117" y="1707"/>
                </a:lnTo>
                <a:lnTo>
                  <a:pt x="155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11769" y="2663621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09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72616" y="2534348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5" h="48260">
                <a:moveTo>
                  <a:pt x="31102" y="47891"/>
                </a:moveTo>
                <a:lnTo>
                  <a:pt x="26140" y="34343"/>
                </a:lnTo>
                <a:lnTo>
                  <a:pt x="19470" y="21345"/>
                </a:lnTo>
                <a:lnTo>
                  <a:pt x="10840" y="964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84569" y="2523998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14082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1762" y="2545397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24790" y="0"/>
                </a:moveTo>
                <a:lnTo>
                  <a:pt x="17144" y="9170"/>
                </a:lnTo>
                <a:lnTo>
                  <a:pt x="10233" y="20642"/>
                </a:lnTo>
                <a:lnTo>
                  <a:pt x="4402" y="34673"/>
                </a:lnTo>
                <a:lnTo>
                  <a:pt x="0" y="5152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8550" y="2675623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09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86601" y="2987801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4" h="48260">
                <a:moveTo>
                  <a:pt x="0" y="0"/>
                </a:moveTo>
                <a:lnTo>
                  <a:pt x="4961" y="13548"/>
                </a:lnTo>
                <a:lnTo>
                  <a:pt x="11631" y="26546"/>
                </a:lnTo>
                <a:lnTo>
                  <a:pt x="20261" y="38244"/>
                </a:lnTo>
                <a:lnTo>
                  <a:pt x="31102" y="4789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7703" y="3046044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6439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9842" y="3083801"/>
            <a:ext cx="12700" cy="102870"/>
          </a:xfrm>
          <a:custGeom>
            <a:avLst/>
            <a:gdLst/>
            <a:ahLst/>
            <a:cxnLst/>
            <a:rect l="l" t="t" r="r" b="b"/>
            <a:pathLst>
              <a:path w="12700" h="102869">
                <a:moveTo>
                  <a:pt x="8661" y="0"/>
                </a:moveTo>
                <a:lnTo>
                  <a:pt x="11894" y="23533"/>
                </a:lnTo>
                <a:lnTo>
                  <a:pt x="12407" y="49601"/>
                </a:lnTo>
                <a:lnTo>
                  <a:pt x="8882" y="76443"/>
                </a:lnTo>
                <a:lnTo>
                  <a:pt x="0" y="10229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8664" y="3074035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5" h="118744">
                <a:moveTo>
                  <a:pt x="0" y="118706"/>
                </a:moveTo>
                <a:lnTo>
                  <a:pt x="29745" y="99382"/>
                </a:lnTo>
                <a:lnTo>
                  <a:pt x="59520" y="73055"/>
                </a:lnTo>
                <a:lnTo>
                  <a:pt x="83172" y="39877"/>
                </a:lnTo>
                <a:lnTo>
                  <a:pt x="9455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74482" y="304604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0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3766" y="2973120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0" y="51523"/>
                </a:moveTo>
                <a:lnTo>
                  <a:pt x="7645" y="42353"/>
                </a:lnTo>
                <a:lnTo>
                  <a:pt x="14557" y="30881"/>
                </a:lnTo>
                <a:lnTo>
                  <a:pt x="20388" y="16849"/>
                </a:lnTo>
                <a:lnTo>
                  <a:pt x="2479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10080" y="2611843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1689" y="39776"/>
                </a:moveTo>
                <a:lnTo>
                  <a:pt x="1689" y="21424"/>
                </a:lnTo>
                <a:lnTo>
                  <a:pt x="1689" y="12611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18729" y="2523998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10">
                <a:moveTo>
                  <a:pt x="40436" y="3454"/>
                </a:moveTo>
                <a:lnTo>
                  <a:pt x="34175" y="1244"/>
                </a:lnTo>
                <a:lnTo>
                  <a:pt x="27165" y="0"/>
                </a:lnTo>
                <a:lnTo>
                  <a:pt x="1931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31445" y="2523998"/>
            <a:ext cx="40640" cy="5080"/>
          </a:xfrm>
          <a:custGeom>
            <a:avLst/>
            <a:gdLst/>
            <a:ahLst/>
            <a:cxnLst/>
            <a:rect l="l" t="t" r="r" b="b"/>
            <a:pathLst>
              <a:path w="40639" h="5080">
                <a:moveTo>
                  <a:pt x="40144" y="0"/>
                </a:moveTo>
                <a:lnTo>
                  <a:pt x="20828" y="0"/>
                </a:lnTo>
                <a:lnTo>
                  <a:pt x="11760" y="0"/>
                </a:lnTo>
                <a:lnTo>
                  <a:pt x="0" y="47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8550" y="2611856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1028" y="0"/>
                </a:moveTo>
                <a:lnTo>
                  <a:pt x="355" y="6629"/>
                </a:lnTo>
                <a:lnTo>
                  <a:pt x="0" y="13754"/>
                </a:lnTo>
                <a:lnTo>
                  <a:pt x="0" y="21412"/>
                </a:lnTo>
                <a:lnTo>
                  <a:pt x="0" y="3976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8550" y="2918434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0" y="0"/>
                </a:moveTo>
                <a:lnTo>
                  <a:pt x="0" y="18351"/>
                </a:lnTo>
                <a:lnTo>
                  <a:pt x="0" y="27165"/>
                </a:lnTo>
                <a:lnTo>
                  <a:pt x="1689" y="397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1140" y="3042602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10">
                <a:moveTo>
                  <a:pt x="0" y="0"/>
                </a:moveTo>
                <a:lnTo>
                  <a:pt x="6273" y="2209"/>
                </a:lnTo>
                <a:lnTo>
                  <a:pt x="13284" y="3454"/>
                </a:lnTo>
                <a:lnTo>
                  <a:pt x="21132" y="3454"/>
                </a:lnTo>
                <a:lnTo>
                  <a:pt x="42087" y="345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2451" y="304605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20954" y="0"/>
                </a:lnTo>
                <a:lnTo>
                  <a:pt x="3995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6779" y="3046056"/>
            <a:ext cx="26670" cy="15875"/>
          </a:xfrm>
          <a:custGeom>
            <a:avLst/>
            <a:gdLst/>
            <a:ahLst/>
            <a:cxnLst/>
            <a:rect l="l" t="t" r="r" b="b"/>
            <a:pathLst>
              <a:path w="26670" h="15875">
                <a:moveTo>
                  <a:pt x="0" y="0"/>
                </a:moveTo>
                <a:lnTo>
                  <a:pt x="18999" y="0"/>
                </a:lnTo>
                <a:lnTo>
                  <a:pt x="20497" y="698"/>
                </a:lnTo>
                <a:lnTo>
                  <a:pt x="23355" y="6565"/>
                </a:lnTo>
                <a:lnTo>
                  <a:pt x="26288" y="1586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3637" y="3195954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10744" y="0"/>
                </a:moveTo>
                <a:lnTo>
                  <a:pt x="7645" y="4902"/>
                </a:lnTo>
                <a:lnTo>
                  <a:pt x="4089" y="9575"/>
                </a:lnTo>
                <a:lnTo>
                  <a:pt x="0" y="13944"/>
                </a:lnTo>
                <a:lnTo>
                  <a:pt x="6146" y="11595"/>
                </a:lnTo>
                <a:lnTo>
                  <a:pt x="15748" y="694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41425" y="3046056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4">
                <a:moveTo>
                  <a:pt x="2006" y="17106"/>
                </a:moveTo>
                <a:lnTo>
                  <a:pt x="1816" y="11544"/>
                </a:lnTo>
                <a:lnTo>
                  <a:pt x="1155" y="5842"/>
                </a:lnTo>
                <a:lnTo>
                  <a:pt x="0" y="0"/>
                </a:lnTo>
                <a:lnTo>
                  <a:pt x="1525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2793" y="3041345"/>
            <a:ext cx="36195" cy="5080"/>
          </a:xfrm>
          <a:custGeom>
            <a:avLst/>
            <a:gdLst/>
            <a:ahLst/>
            <a:cxnLst/>
            <a:rect l="l" t="t" r="r" b="b"/>
            <a:pathLst>
              <a:path w="36195" h="5080">
                <a:moveTo>
                  <a:pt x="0" y="4711"/>
                </a:moveTo>
                <a:lnTo>
                  <a:pt x="15252" y="4711"/>
                </a:lnTo>
                <a:lnTo>
                  <a:pt x="24307" y="4711"/>
                </a:lnTo>
                <a:lnTo>
                  <a:pt x="3608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10728" y="2918434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39763"/>
                </a:moveTo>
                <a:lnTo>
                  <a:pt x="673" y="33134"/>
                </a:lnTo>
                <a:lnTo>
                  <a:pt x="1041" y="26009"/>
                </a:lnTo>
                <a:lnTo>
                  <a:pt x="1041" y="18351"/>
                </a:lnTo>
                <a:lnTo>
                  <a:pt x="104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4932" y="2523998"/>
            <a:ext cx="1027927" cy="672465"/>
          </a:xfrm>
          <a:custGeom>
            <a:avLst/>
            <a:gdLst/>
            <a:ahLst/>
            <a:cxnLst/>
            <a:rect l="l" t="t" r="r" b="b"/>
            <a:pathLst>
              <a:path w="1029970" h="672464">
                <a:moveTo>
                  <a:pt x="922312" y="511530"/>
                </a:moveTo>
                <a:lnTo>
                  <a:pt x="849401" y="511530"/>
                </a:lnTo>
                <a:lnTo>
                  <a:pt x="854609" y="530201"/>
                </a:lnTo>
                <a:lnTo>
                  <a:pt x="859509" y="572395"/>
                </a:lnTo>
                <a:lnTo>
                  <a:pt x="857443" y="624294"/>
                </a:lnTo>
                <a:lnTo>
                  <a:pt x="841756" y="672084"/>
                </a:lnTo>
                <a:lnTo>
                  <a:pt x="895864" y="638049"/>
                </a:lnTo>
                <a:lnTo>
                  <a:pt x="922291" y="609981"/>
                </a:lnTo>
                <a:lnTo>
                  <a:pt x="928590" y="572825"/>
                </a:lnTo>
                <a:lnTo>
                  <a:pt x="922312" y="511530"/>
                </a:lnTo>
                <a:close/>
              </a:path>
              <a:path w="1029970" h="672464">
                <a:moveTo>
                  <a:pt x="983234" y="0"/>
                </a:moveTo>
                <a:lnTo>
                  <a:pt x="46482" y="0"/>
                </a:lnTo>
                <a:lnTo>
                  <a:pt x="19609" y="1672"/>
                </a:lnTo>
                <a:lnTo>
                  <a:pt x="5810" y="13382"/>
                </a:lnTo>
                <a:lnTo>
                  <a:pt x="726" y="45166"/>
                </a:lnTo>
                <a:lnTo>
                  <a:pt x="0" y="107061"/>
                </a:lnTo>
                <a:lnTo>
                  <a:pt x="0" y="404469"/>
                </a:lnTo>
                <a:lnTo>
                  <a:pt x="726" y="466364"/>
                </a:lnTo>
                <a:lnTo>
                  <a:pt x="5810" y="498147"/>
                </a:lnTo>
                <a:lnTo>
                  <a:pt x="19609" y="509857"/>
                </a:lnTo>
                <a:lnTo>
                  <a:pt x="46482" y="511530"/>
                </a:lnTo>
                <a:lnTo>
                  <a:pt x="983234" y="511530"/>
                </a:lnTo>
                <a:lnTo>
                  <a:pt x="1010106" y="509857"/>
                </a:lnTo>
                <a:lnTo>
                  <a:pt x="1023905" y="498147"/>
                </a:lnTo>
                <a:lnTo>
                  <a:pt x="1028989" y="466364"/>
                </a:lnTo>
                <a:lnTo>
                  <a:pt x="1029716" y="404469"/>
                </a:lnTo>
                <a:lnTo>
                  <a:pt x="1029716" y="107061"/>
                </a:lnTo>
                <a:lnTo>
                  <a:pt x="1028989" y="45166"/>
                </a:lnTo>
                <a:lnTo>
                  <a:pt x="1023905" y="13382"/>
                </a:lnTo>
                <a:lnTo>
                  <a:pt x="1010106" y="1672"/>
                </a:lnTo>
                <a:lnTo>
                  <a:pt x="983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78918" y="2605138"/>
            <a:ext cx="1430020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fond vas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utiliser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ton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264650" y="266081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22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44228" y="2539504"/>
            <a:ext cx="16510" cy="47625"/>
          </a:xfrm>
          <a:custGeom>
            <a:avLst/>
            <a:gdLst/>
            <a:ahLst/>
            <a:cxnLst/>
            <a:rect l="l" t="t" r="r" b="b"/>
            <a:pathLst>
              <a:path w="16509" h="47625">
                <a:moveTo>
                  <a:pt x="16446" y="47498"/>
                </a:moveTo>
                <a:lnTo>
                  <a:pt x="13867" y="34715"/>
                </a:lnTo>
                <a:lnTo>
                  <a:pt x="10361" y="22101"/>
                </a:lnTo>
                <a:lnTo>
                  <a:pt x="5786" y="10311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12632" y="2523998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86187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6483" y="2551163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636" y="0"/>
                </a:moveTo>
                <a:lnTo>
                  <a:pt x="8643" y="9160"/>
                </a:lnTo>
                <a:lnTo>
                  <a:pt x="5108" y="20181"/>
                </a:lnTo>
                <a:lnTo>
                  <a:pt x="2178" y="33234"/>
                </a:lnTo>
                <a:lnTo>
                  <a:pt x="0" y="48488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933" y="2672499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22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38908" y="2972523"/>
            <a:ext cx="16510" cy="47625"/>
          </a:xfrm>
          <a:custGeom>
            <a:avLst/>
            <a:gdLst/>
            <a:ahLst/>
            <a:cxnLst/>
            <a:rect l="l" t="t" r="r" b="b"/>
            <a:pathLst>
              <a:path w="16509" h="47625">
                <a:moveTo>
                  <a:pt x="0" y="0"/>
                </a:moveTo>
                <a:lnTo>
                  <a:pt x="2578" y="12782"/>
                </a:lnTo>
                <a:lnTo>
                  <a:pt x="6084" y="25396"/>
                </a:lnTo>
                <a:lnTo>
                  <a:pt x="10660" y="37186"/>
                </a:lnTo>
                <a:lnTo>
                  <a:pt x="16446" y="47498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70468" y="3035541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28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87459" y="3072485"/>
            <a:ext cx="7620" cy="99060"/>
          </a:xfrm>
          <a:custGeom>
            <a:avLst/>
            <a:gdLst/>
            <a:ahLst/>
            <a:cxnLst/>
            <a:rect l="l" t="t" r="r" b="b"/>
            <a:pathLst>
              <a:path w="7620" h="99060">
                <a:moveTo>
                  <a:pt x="4902" y="0"/>
                </a:moveTo>
                <a:lnTo>
                  <a:pt x="6918" y="22606"/>
                </a:lnTo>
                <a:lnTo>
                  <a:pt x="7299" y="47639"/>
                </a:lnTo>
                <a:lnTo>
                  <a:pt x="5255" y="73464"/>
                </a:lnTo>
                <a:lnTo>
                  <a:pt x="0" y="9845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10624" y="3067062"/>
            <a:ext cx="47625" cy="100965"/>
          </a:xfrm>
          <a:custGeom>
            <a:avLst/>
            <a:gdLst/>
            <a:ahLst/>
            <a:cxnLst/>
            <a:rect l="l" t="t" r="r" b="b"/>
            <a:pathLst>
              <a:path w="47625" h="100964">
                <a:moveTo>
                  <a:pt x="0" y="100837"/>
                </a:moveTo>
                <a:lnTo>
                  <a:pt x="15726" y="82315"/>
                </a:lnTo>
                <a:lnTo>
                  <a:pt x="30284" y="59282"/>
                </a:lnTo>
                <a:lnTo>
                  <a:pt x="41578" y="31816"/>
                </a:lnTo>
                <a:lnTo>
                  <a:pt x="4751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50464" y="2959887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48488"/>
                </a:moveTo>
                <a:lnTo>
                  <a:pt x="3992" y="39328"/>
                </a:lnTo>
                <a:lnTo>
                  <a:pt x="7527" y="28306"/>
                </a:lnTo>
                <a:lnTo>
                  <a:pt x="10458" y="15254"/>
                </a:lnTo>
                <a:lnTo>
                  <a:pt x="12636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63748" y="2612097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901" y="37007"/>
                </a:moveTo>
                <a:lnTo>
                  <a:pt x="901" y="18961"/>
                </a:lnTo>
                <a:lnTo>
                  <a:pt x="901" y="11264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99384" y="2523998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347" y="6197"/>
                </a:moveTo>
                <a:lnTo>
                  <a:pt x="31394" y="2285"/>
                </a:lnTo>
                <a:lnTo>
                  <a:pt x="25590" y="0"/>
                </a:lnTo>
                <a:lnTo>
                  <a:pt x="18783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64334" y="2523998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35864" y="0"/>
                </a:moveTo>
                <a:lnTo>
                  <a:pt x="17081" y="0"/>
                </a:lnTo>
                <a:lnTo>
                  <a:pt x="9232" y="0"/>
                </a:lnTo>
                <a:lnTo>
                  <a:pt x="0" y="741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34933" y="2612161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20" y="0"/>
                </a:moveTo>
                <a:lnTo>
                  <a:pt x="177" y="5892"/>
                </a:lnTo>
                <a:lnTo>
                  <a:pt x="0" y="12191"/>
                </a:lnTo>
                <a:lnTo>
                  <a:pt x="0" y="18897"/>
                </a:lnTo>
                <a:lnTo>
                  <a:pt x="0" y="3694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34933" y="2910420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0" y="0"/>
                </a:moveTo>
                <a:lnTo>
                  <a:pt x="0" y="18046"/>
                </a:lnTo>
                <a:lnTo>
                  <a:pt x="0" y="25742"/>
                </a:lnTo>
                <a:lnTo>
                  <a:pt x="901" y="37007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3852" y="302933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0" y="0"/>
                </a:moveTo>
                <a:lnTo>
                  <a:pt x="4953" y="3911"/>
                </a:lnTo>
                <a:lnTo>
                  <a:pt x="10756" y="6197"/>
                </a:lnTo>
                <a:lnTo>
                  <a:pt x="17564" y="6197"/>
                </a:lnTo>
                <a:lnTo>
                  <a:pt x="31953" y="619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11883" y="303552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14389" y="0"/>
                </a:lnTo>
                <a:lnTo>
                  <a:pt x="3335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65361" y="3035528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10">
                <a:moveTo>
                  <a:pt x="0" y="0"/>
                </a:moveTo>
                <a:lnTo>
                  <a:pt x="18973" y="0"/>
                </a:lnTo>
                <a:lnTo>
                  <a:pt x="19939" y="711"/>
                </a:lnTo>
                <a:lnTo>
                  <a:pt x="21793" y="6680"/>
                </a:lnTo>
                <a:lnTo>
                  <a:pt x="23685" y="1612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076690" y="318090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7365" y="0"/>
                </a:moveTo>
                <a:lnTo>
                  <a:pt x="5283" y="5359"/>
                </a:lnTo>
                <a:lnTo>
                  <a:pt x="2844" y="10439"/>
                </a:lnTo>
                <a:lnTo>
                  <a:pt x="0" y="15176"/>
                </a:lnTo>
                <a:lnTo>
                  <a:pt x="6273" y="11429"/>
                </a:lnTo>
                <a:lnTo>
                  <a:pt x="15354" y="406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57246" y="303552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5" h="19050">
                <a:moveTo>
                  <a:pt x="1308" y="18922"/>
                </a:moveTo>
                <a:lnTo>
                  <a:pt x="1244" y="12801"/>
                </a:lnTo>
                <a:lnTo>
                  <a:pt x="838" y="6502"/>
                </a:lnTo>
                <a:lnTo>
                  <a:pt x="0" y="0"/>
                </a:lnTo>
                <a:lnTo>
                  <a:pt x="1840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99765" y="3028111"/>
            <a:ext cx="35560" cy="7620"/>
          </a:xfrm>
          <a:custGeom>
            <a:avLst/>
            <a:gdLst/>
            <a:ahLst/>
            <a:cxnLst/>
            <a:rect l="l" t="t" r="r" b="b"/>
            <a:pathLst>
              <a:path w="35559" h="7619">
                <a:moveTo>
                  <a:pt x="0" y="7416"/>
                </a:moveTo>
                <a:lnTo>
                  <a:pt x="18402" y="7416"/>
                </a:lnTo>
                <a:lnTo>
                  <a:pt x="26250" y="7416"/>
                </a:lnTo>
                <a:lnTo>
                  <a:pt x="3548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64129" y="2910420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36944"/>
                </a:moveTo>
                <a:lnTo>
                  <a:pt x="342" y="31051"/>
                </a:lnTo>
                <a:lnTo>
                  <a:pt x="520" y="24752"/>
                </a:lnTo>
                <a:lnTo>
                  <a:pt x="520" y="18046"/>
                </a:lnTo>
                <a:lnTo>
                  <a:pt x="5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8250148" y="2598191"/>
            <a:ext cx="1038237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Quelle couleur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type de </a:t>
            </a:r>
            <a:r>
              <a:rPr lang="en-US" sz="1000" i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</a:t>
            </a:r>
            <a:r>
              <a:rPr lang="en-US" sz="1000" i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82483" y="5239055"/>
            <a:ext cx="1742088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Certains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voudront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suivre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tutorial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ligne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endParaRPr lang="en-US" sz="1100" spc="5" dirty="0">
              <a:solidFill>
                <a:srgbClr val="4C4D4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</a:pP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scratch.mit.edu/pong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960029" y="5264455"/>
            <a:ext cx="1742088" cy="53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préfèreont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d’aide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scratch.mit.edu/pong/cards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324841" y="3996981"/>
            <a:ext cx="846836" cy="1178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841" y="3996981"/>
            <a:ext cx="847090" cy="1178560"/>
          </a:xfrm>
          <a:custGeom>
            <a:avLst/>
            <a:gdLst/>
            <a:ahLst/>
            <a:cxnLst/>
            <a:rect l="l" t="t" r="r" b="b"/>
            <a:pathLst>
              <a:path w="847090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789216" y="1178280"/>
                </a:lnTo>
                <a:lnTo>
                  <a:pt x="822527" y="1177380"/>
                </a:lnTo>
                <a:lnTo>
                  <a:pt x="839633" y="1171076"/>
                </a:lnTo>
                <a:lnTo>
                  <a:pt x="845935" y="1153966"/>
                </a:lnTo>
                <a:lnTo>
                  <a:pt x="846836" y="1120648"/>
                </a:lnTo>
                <a:lnTo>
                  <a:pt x="846836" y="57632"/>
                </a:lnTo>
                <a:lnTo>
                  <a:pt x="845935" y="24313"/>
                </a:lnTo>
                <a:lnTo>
                  <a:pt x="839633" y="7204"/>
                </a:lnTo>
                <a:lnTo>
                  <a:pt x="822527" y="900"/>
                </a:lnTo>
                <a:lnTo>
                  <a:pt x="789216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79918" y="40937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79918" y="40937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75929" y="1304518"/>
            <a:ext cx="3992108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premiers pas du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tutoriel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que les participants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puissent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comment </a:t>
            </a:r>
            <a:r>
              <a:rPr lang="en-US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r>
              <a:rPr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868415" y="2053209"/>
            <a:ext cx="33650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Commencer </a:t>
            </a:r>
            <a:r>
              <a:rPr lang="en-US" sz="1100" b="1" spc="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b="1" spc="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incitant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Demander aux participants comment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ils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75947" y="6235789"/>
            <a:ext cx="331914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Suggérer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3664" indent="-99060">
              <a:lnSpc>
                <a:spcPct val="100000"/>
              </a:lnSpc>
              <a:spcBef>
                <a:spcPts val="855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oisir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fond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isir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dessine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la faire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rebondir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partout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lang="en-US" sz="1100" spc="1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spc="1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raquette</a:t>
            </a:r>
            <a:r>
              <a:rPr lang="en-US" sz="1100" spc="1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</a:t>
            </a:r>
            <a:r>
              <a:rPr lang="en-US" sz="1100" spc="1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</a:t>
            </a:r>
            <a:r>
              <a:rPr lang="en-US" sz="1100" spc="1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peux</a:t>
            </a:r>
            <a:r>
              <a:rPr lang="en-US" sz="1100" spc="1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controler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Faire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rebondir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</a:t>
            </a:r>
            <a:r>
              <a:rPr lang="en-US" sz="110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la </a:t>
            </a:r>
            <a:r>
              <a:rPr lang="en-US" sz="110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raquette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23290" y="5638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41884" y="5692025"/>
            <a:ext cx="30403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b="1" spc="-1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b="1" spc="-1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1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raquette</a:t>
            </a:r>
            <a:r>
              <a:rPr lang="en-US" sz="1100" b="1" spc="-1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la </a:t>
            </a:r>
            <a:r>
              <a:rPr lang="en-US" sz="1100" b="1" spc="-1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controler</a:t>
            </a:r>
            <a:r>
              <a:rPr lang="en-US" sz="1100" b="1" spc="-1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la </a:t>
            </a:r>
            <a:r>
              <a:rPr lang="en-US" sz="1100" b="1" spc="-1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souris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353045" y="4579416"/>
            <a:ext cx="544231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53058" y="4579416"/>
            <a:ext cx="544830" cy="596900"/>
          </a:xfrm>
          <a:custGeom>
            <a:avLst/>
            <a:gdLst/>
            <a:ahLst/>
            <a:cxnLst/>
            <a:rect l="l" t="t" r="r" b="b"/>
            <a:pathLst>
              <a:path w="544830" h="59690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539750"/>
                </a:lnTo>
                <a:lnTo>
                  <a:pt x="892" y="572789"/>
                </a:lnTo>
                <a:lnTo>
                  <a:pt x="7143" y="589756"/>
                </a:lnTo>
                <a:lnTo>
                  <a:pt x="24110" y="596007"/>
                </a:lnTo>
                <a:lnTo>
                  <a:pt x="57150" y="596900"/>
                </a:lnTo>
                <a:lnTo>
                  <a:pt x="487083" y="596900"/>
                </a:lnTo>
                <a:lnTo>
                  <a:pt x="520122" y="596007"/>
                </a:lnTo>
                <a:lnTo>
                  <a:pt x="537089" y="589756"/>
                </a:lnTo>
                <a:lnTo>
                  <a:pt x="543340" y="572789"/>
                </a:lnTo>
                <a:lnTo>
                  <a:pt x="544233" y="539750"/>
                </a:lnTo>
                <a:lnTo>
                  <a:pt x="544233" y="57150"/>
                </a:lnTo>
                <a:lnTo>
                  <a:pt x="543340" y="24110"/>
                </a:lnTo>
                <a:lnTo>
                  <a:pt x="537089" y="7143"/>
                </a:lnTo>
                <a:lnTo>
                  <a:pt x="520122" y="892"/>
                </a:lnTo>
                <a:lnTo>
                  <a:pt x="48708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9526" y="6414527"/>
            <a:ext cx="1131281" cy="748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9526" y="6378041"/>
            <a:ext cx="1131570" cy="748665"/>
          </a:xfrm>
          <a:custGeom>
            <a:avLst/>
            <a:gdLst/>
            <a:ahLst/>
            <a:cxnLst/>
            <a:rect l="l" t="t" r="r" b="b"/>
            <a:pathLst>
              <a:path w="1131570" h="74866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91134"/>
                </a:lnTo>
                <a:lnTo>
                  <a:pt x="892" y="724173"/>
                </a:lnTo>
                <a:lnTo>
                  <a:pt x="7143" y="741140"/>
                </a:lnTo>
                <a:lnTo>
                  <a:pt x="24110" y="747391"/>
                </a:lnTo>
                <a:lnTo>
                  <a:pt x="57150" y="748284"/>
                </a:lnTo>
                <a:lnTo>
                  <a:pt x="1074127" y="748284"/>
                </a:lnTo>
                <a:lnTo>
                  <a:pt x="1107167" y="747391"/>
                </a:lnTo>
                <a:lnTo>
                  <a:pt x="1124134" y="741140"/>
                </a:lnTo>
                <a:lnTo>
                  <a:pt x="1130384" y="724173"/>
                </a:lnTo>
                <a:lnTo>
                  <a:pt x="1131277" y="691134"/>
                </a:lnTo>
                <a:lnTo>
                  <a:pt x="1131277" y="57150"/>
                </a:lnTo>
                <a:lnTo>
                  <a:pt x="1130384" y="24110"/>
                </a:lnTo>
                <a:lnTo>
                  <a:pt x="1124134" y="7143"/>
                </a:lnTo>
                <a:lnTo>
                  <a:pt x="1107167" y="892"/>
                </a:lnTo>
                <a:lnTo>
                  <a:pt x="107412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5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6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F7747DFE-C928-4F9D-A967-4FA57CA85A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848" y="2740206"/>
            <a:ext cx="1635277" cy="459717"/>
          </a:xfrm>
          <a:prstGeom prst="rect">
            <a:avLst/>
          </a:prstGeom>
        </p:spPr>
      </p:pic>
      <p:sp>
        <p:nvSpPr>
          <p:cNvPr id="116" name="object 116"/>
          <p:cNvSpPr/>
          <p:nvPr/>
        </p:nvSpPr>
        <p:spPr>
          <a:xfrm>
            <a:off x="2064010" y="2995929"/>
            <a:ext cx="200025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0C4F873-D332-4ADA-8CC4-EB2E386543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2946" y="2422459"/>
            <a:ext cx="1281518" cy="91604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91FB985-3EFB-411D-8AFD-010E57FAA4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359" y="4003401"/>
            <a:ext cx="1501940" cy="444236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2036251" y="4247808"/>
            <a:ext cx="200025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7B249E3-C656-4E40-A850-EFAE841D4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2946" y="3956669"/>
            <a:ext cx="1281518" cy="14195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E11575F-44C0-4553-BD83-E3EE839D79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308" y="5933805"/>
            <a:ext cx="1501940" cy="444236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2090062" y="6199772"/>
            <a:ext cx="200025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F8E7F87-3E50-4833-A96F-6B476F1213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6319" y="5968450"/>
            <a:ext cx="1198527" cy="1231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0661" y="977937"/>
            <a:ext cx="40449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700" b="1" spc="2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CREER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051" y="1220494"/>
            <a:ext cx="4114165" cy="1506423"/>
          </a:xfrm>
          <a:custGeom>
            <a:avLst/>
            <a:gdLst/>
            <a:ahLst/>
            <a:cxnLst/>
            <a:rect l="l" t="t" r="r" b="b"/>
            <a:pathLst>
              <a:path w="4114165" h="145161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1457"/>
                </a:lnTo>
                <a:lnTo>
                  <a:pt x="3999306" y="1451457"/>
                </a:lnTo>
                <a:lnTo>
                  <a:pt x="4065385" y="1449671"/>
                </a:lnTo>
                <a:lnTo>
                  <a:pt x="4099318" y="1437170"/>
                </a:lnTo>
                <a:lnTo>
                  <a:pt x="4111820" y="1403237"/>
                </a:lnTo>
                <a:lnTo>
                  <a:pt x="4113606" y="1337157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9170" y="727519"/>
            <a:ext cx="3159125" cy="1054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700" b="1" spc="4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Faites</a:t>
            </a:r>
            <a:r>
              <a:rPr lang="en-US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projets</a:t>
            </a:r>
            <a:r>
              <a:rPr lang="en-US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participants entre </a:t>
            </a:r>
            <a:r>
              <a:rPr lang="en-US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eux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48800" y="977125"/>
            <a:ext cx="417767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b="1" spc="25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3077" y="4361688"/>
            <a:ext cx="4121150" cy="2834260"/>
          </a:xfrm>
          <a:custGeom>
            <a:avLst/>
            <a:gdLst/>
            <a:ahLst/>
            <a:cxnLst/>
            <a:rect l="l" t="t" r="r" b="b"/>
            <a:pathLst>
              <a:path w="4121150" h="25787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578608"/>
                </a:lnTo>
                <a:lnTo>
                  <a:pt x="4006697" y="2578608"/>
                </a:lnTo>
                <a:lnTo>
                  <a:pt x="4072777" y="2576822"/>
                </a:lnTo>
                <a:lnTo>
                  <a:pt x="4106710" y="2564320"/>
                </a:lnTo>
                <a:lnTo>
                  <a:pt x="4119211" y="2530387"/>
                </a:lnTo>
                <a:lnTo>
                  <a:pt x="4120997" y="246430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9416" y="1304556"/>
            <a:ext cx="16289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1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 plus de choses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23559" y="7268289"/>
            <a:ext cx="3759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800" b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Lab.</a:t>
            </a:r>
            <a:endParaRPr sz="8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57338" y="5325821"/>
            <a:ext cx="2031822" cy="187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Remix </a:t>
            </a:r>
            <a:r>
              <a:rPr lang="en-US" sz="1100" b="1" spc="-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 </a:t>
            </a:r>
            <a:r>
              <a:rPr lang="en-US" sz="1100" b="1" spc="-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moyen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différent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faire un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pong, c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est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partir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d’un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existant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quelqu’un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y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ajoutant</a:t>
            </a:r>
            <a:r>
              <a:rPr lang="en-US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images, des </a:t>
            </a:r>
            <a:r>
              <a:rPr lang="en-US"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Trouve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programme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modifier dans le </a:t>
            </a:r>
            <a:r>
              <a:rPr sz="1100" b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Pong </a:t>
            </a:r>
            <a:r>
              <a:rPr sz="1100" b="1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Game </a:t>
            </a:r>
            <a:r>
              <a:rPr sz="1100" b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Studio</a:t>
            </a:r>
            <a:r>
              <a:rPr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scratch.mit.edu/studios/644508/  </a:t>
            </a:r>
            <a:r>
              <a:rPr sz="11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Clic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</a:t>
            </a:r>
            <a:r>
              <a:rPr lang="en-US" sz="1100" b="1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100" b="1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b="1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l’intérieur</a:t>
            </a:r>
            <a:r>
              <a:rPr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’,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puis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clic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le bouton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</a:t>
            </a:r>
            <a:r>
              <a:rPr sz="1100" b="1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Remix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’.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6676" y="5324335"/>
            <a:ext cx="1398524" cy="1687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b="1" spc="-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2 </a:t>
            </a:r>
            <a:r>
              <a:rPr lang="en-US" sz="1100" b="1" spc="-5" dirty="0" err="1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joueurs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un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plus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avancé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essayer de faire un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2 </a:t>
            </a:r>
            <a:r>
              <a:rPr lang="en-US" sz="1100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joueurs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faire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nouvelle version du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existant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cliquer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</a:t>
            </a:r>
            <a:r>
              <a:rPr sz="1100" b="1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</a:t>
            </a:r>
            <a:r>
              <a:rPr lang="en-US" sz="1100" b="1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chier</a:t>
            </a:r>
            <a:r>
              <a:rPr sz="1100" b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&gt; </a:t>
            </a:r>
            <a:r>
              <a:rPr lang="en-US" sz="1100" b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Enregistrer</a:t>
            </a:r>
            <a:r>
              <a:rPr lang="en-US" sz="1100" b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</a:t>
            </a:r>
            <a:r>
              <a:rPr lang="en-US" sz="1100" b="1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copie</a:t>
            </a:r>
            <a:r>
              <a:rPr sz="1100" b="1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7418" y="3641369"/>
            <a:ext cx="3539490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1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La suite </a:t>
            </a:r>
            <a:r>
              <a:rPr sz="1800" b="1" spc="35" dirty="0">
                <a:solidFill>
                  <a:srgbClr val="85B03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?</a:t>
            </a:r>
            <a:endParaRPr sz="18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Voici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directions que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suggérez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6992" y="52832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602" y="53172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0259" y="5387085"/>
            <a:ext cx="139954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Préparer</a:t>
            </a:r>
            <a:r>
              <a:rPr lang="en-US" sz="1100" b="1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b="1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7372" y="5696255"/>
            <a:ext cx="1966582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instructions, des notes à un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ligne</a:t>
            </a:r>
            <a:r>
              <a:rPr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Cliquer sur le bouton 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‘</a:t>
            </a:r>
            <a:r>
              <a:rPr lang="en-US" sz="1100" b="1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’.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83956" y="6699504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30746" y="1667192"/>
            <a:ext cx="1229080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0144" y="1636902"/>
            <a:ext cx="1229360" cy="923925"/>
          </a:xfrm>
          <a:custGeom>
            <a:avLst/>
            <a:gdLst/>
            <a:ahLst/>
            <a:cxnLst/>
            <a:rect l="l" t="t" r="r" b="b"/>
            <a:pathLst>
              <a:path w="1229360" h="92392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90854"/>
                </a:lnTo>
                <a:lnTo>
                  <a:pt x="510" y="909752"/>
                </a:lnTo>
                <a:lnTo>
                  <a:pt x="4086" y="919457"/>
                </a:lnTo>
                <a:lnTo>
                  <a:pt x="13791" y="923033"/>
                </a:lnTo>
                <a:lnTo>
                  <a:pt x="32689" y="923544"/>
                </a:lnTo>
                <a:lnTo>
                  <a:pt x="1196390" y="923544"/>
                </a:lnTo>
                <a:lnTo>
                  <a:pt x="1215289" y="923033"/>
                </a:lnTo>
                <a:lnTo>
                  <a:pt x="1224994" y="919457"/>
                </a:lnTo>
                <a:lnTo>
                  <a:pt x="1228569" y="909752"/>
                </a:lnTo>
                <a:lnTo>
                  <a:pt x="1229080" y="890854"/>
                </a:lnTo>
                <a:lnTo>
                  <a:pt x="1229080" y="32689"/>
                </a:lnTo>
                <a:lnTo>
                  <a:pt x="1228569" y="13791"/>
                </a:lnTo>
                <a:lnTo>
                  <a:pt x="1224994" y="4086"/>
                </a:lnTo>
                <a:lnTo>
                  <a:pt x="1215289" y="510"/>
                </a:lnTo>
                <a:lnTo>
                  <a:pt x="1196390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2781300"/>
            <a:ext cx="4114165" cy="2387600"/>
          </a:xfrm>
          <a:custGeom>
            <a:avLst/>
            <a:gdLst/>
            <a:ahLst/>
            <a:cxnLst/>
            <a:rect l="l" t="t" r="r" b="b"/>
            <a:pathLst>
              <a:path w="4114165" h="23876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87600"/>
                </a:lnTo>
                <a:lnTo>
                  <a:pt x="3999306" y="2387600"/>
                </a:lnTo>
                <a:lnTo>
                  <a:pt x="4065385" y="2385814"/>
                </a:lnTo>
                <a:lnTo>
                  <a:pt x="4099318" y="2373312"/>
                </a:lnTo>
                <a:lnTo>
                  <a:pt x="4111820" y="2339379"/>
                </a:lnTo>
                <a:lnTo>
                  <a:pt x="4113606" y="22733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410" y="28153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7166" y="2865361"/>
            <a:ext cx="30499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Offrir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stratégies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résoudre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b="1" spc="-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problèmes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2445" y="3181934"/>
            <a:ext cx="1994535" cy="1819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marR="7556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Echanger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20256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 des petits bouts de code pour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comprendre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se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passe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chaque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étape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Regarder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précisément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blocs du tutorial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d’activités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on utilize bien les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mêmes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blocs.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7048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Regarder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code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pong sur le site de scratch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45638" y="3387496"/>
            <a:ext cx="1675714" cy="1438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45638" y="3387496"/>
            <a:ext cx="1675764" cy="1438910"/>
          </a:xfrm>
          <a:custGeom>
            <a:avLst/>
            <a:gdLst/>
            <a:ahLst/>
            <a:cxnLst/>
            <a:rect l="l" t="t" r="r" b="b"/>
            <a:pathLst>
              <a:path w="1675764" h="1438910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1387322"/>
                </a:lnTo>
                <a:lnTo>
                  <a:pt x="803" y="1417058"/>
                </a:lnTo>
                <a:lnTo>
                  <a:pt x="6429" y="1432328"/>
                </a:lnTo>
                <a:lnTo>
                  <a:pt x="21699" y="1437953"/>
                </a:lnTo>
                <a:lnTo>
                  <a:pt x="51435" y="1438757"/>
                </a:lnTo>
                <a:lnTo>
                  <a:pt x="1624279" y="1438757"/>
                </a:lnTo>
                <a:lnTo>
                  <a:pt x="1654015" y="1437953"/>
                </a:lnTo>
                <a:lnTo>
                  <a:pt x="1669284" y="1432328"/>
                </a:lnTo>
                <a:lnTo>
                  <a:pt x="1674910" y="1417058"/>
                </a:lnTo>
                <a:lnTo>
                  <a:pt x="1675714" y="1387322"/>
                </a:lnTo>
                <a:lnTo>
                  <a:pt x="1675714" y="51435"/>
                </a:lnTo>
                <a:lnTo>
                  <a:pt x="1674910" y="21699"/>
                </a:lnTo>
                <a:lnTo>
                  <a:pt x="1669284" y="6429"/>
                </a:lnTo>
                <a:lnTo>
                  <a:pt x="1654015" y="803"/>
                </a:lnTo>
                <a:lnTo>
                  <a:pt x="1624279" y="0"/>
                </a:lnTo>
                <a:lnTo>
                  <a:pt x="51435" y="0"/>
                </a:lnTo>
                <a:close/>
              </a:path>
            </a:pathLst>
          </a:custGeom>
          <a:ln w="12699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1870" y="1981200"/>
            <a:ext cx="4116704" cy="1320165"/>
          </a:xfrm>
          <a:custGeom>
            <a:avLst/>
            <a:gdLst/>
            <a:ahLst/>
            <a:cxnLst/>
            <a:rect l="l" t="t" r="r" b="b"/>
            <a:pathLst>
              <a:path w="4116704" h="1320164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19784"/>
                </a:lnTo>
                <a:lnTo>
                  <a:pt x="4002074" y="1319784"/>
                </a:lnTo>
                <a:lnTo>
                  <a:pt x="4068154" y="1317998"/>
                </a:lnTo>
                <a:lnTo>
                  <a:pt x="4102087" y="1305496"/>
                </a:lnTo>
                <a:lnTo>
                  <a:pt x="4114588" y="1271563"/>
                </a:lnTo>
                <a:lnTo>
                  <a:pt x="4116374" y="1205484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66890" y="2072513"/>
            <a:ext cx="31209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1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Poser des questions pour encourager la </a:t>
            </a:r>
            <a:r>
              <a:rPr sz="1000" b="1" spc="2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reflection: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37377" y="2477300"/>
            <a:ext cx="1925320" cy="723900"/>
          </a:xfrm>
          <a:custGeom>
            <a:avLst/>
            <a:gdLst/>
            <a:ahLst/>
            <a:cxnLst/>
            <a:rect l="l" t="t" r="r" b="b"/>
            <a:pathLst>
              <a:path w="1925320" h="723900">
                <a:moveTo>
                  <a:pt x="1724393" y="550811"/>
                </a:moveTo>
                <a:lnTo>
                  <a:pt x="1588071" y="550811"/>
                </a:lnTo>
                <a:lnTo>
                  <a:pt x="1597813" y="570911"/>
                </a:lnTo>
                <a:lnTo>
                  <a:pt x="1606972" y="616340"/>
                </a:lnTo>
                <a:lnTo>
                  <a:pt x="1603105" y="672223"/>
                </a:lnTo>
                <a:lnTo>
                  <a:pt x="1573771" y="723684"/>
                </a:lnTo>
                <a:lnTo>
                  <a:pt x="1674929" y="687035"/>
                </a:lnTo>
                <a:lnTo>
                  <a:pt x="1724339" y="656812"/>
                </a:lnTo>
                <a:lnTo>
                  <a:pt x="1736120" y="616806"/>
                </a:lnTo>
                <a:lnTo>
                  <a:pt x="1724393" y="550811"/>
                </a:lnTo>
                <a:close/>
              </a:path>
              <a:path w="1925320" h="723900">
                <a:moveTo>
                  <a:pt x="1838299" y="0"/>
                </a:moveTo>
                <a:lnTo>
                  <a:pt x="86906" y="0"/>
                </a:lnTo>
                <a:lnTo>
                  <a:pt x="36663" y="1801"/>
                </a:lnTo>
                <a:lnTo>
                  <a:pt x="10863" y="14411"/>
                </a:lnTo>
                <a:lnTo>
                  <a:pt x="1357" y="48638"/>
                </a:lnTo>
                <a:lnTo>
                  <a:pt x="0" y="115290"/>
                </a:lnTo>
                <a:lnTo>
                  <a:pt x="0" y="435521"/>
                </a:lnTo>
                <a:lnTo>
                  <a:pt x="1357" y="502173"/>
                </a:lnTo>
                <a:lnTo>
                  <a:pt x="10863" y="536400"/>
                </a:lnTo>
                <a:lnTo>
                  <a:pt x="36663" y="549010"/>
                </a:lnTo>
                <a:lnTo>
                  <a:pt x="86906" y="550811"/>
                </a:lnTo>
                <a:lnTo>
                  <a:pt x="1838299" y="550811"/>
                </a:lnTo>
                <a:lnTo>
                  <a:pt x="1888534" y="549010"/>
                </a:lnTo>
                <a:lnTo>
                  <a:pt x="1914331" y="536400"/>
                </a:lnTo>
                <a:lnTo>
                  <a:pt x="1923835" y="502173"/>
                </a:lnTo>
                <a:lnTo>
                  <a:pt x="1925193" y="435521"/>
                </a:lnTo>
                <a:lnTo>
                  <a:pt x="1925193" y="115290"/>
                </a:lnTo>
                <a:lnTo>
                  <a:pt x="1923835" y="48638"/>
                </a:lnTo>
                <a:lnTo>
                  <a:pt x="1914331" y="14411"/>
                </a:lnTo>
                <a:lnTo>
                  <a:pt x="1888534" y="1801"/>
                </a:lnTo>
                <a:lnTo>
                  <a:pt x="1838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62569" y="2624620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02118" y="2481452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79" h="74930">
                <a:moveTo>
                  <a:pt x="55803" y="74345"/>
                </a:moveTo>
                <a:lnTo>
                  <a:pt x="49316" y="52763"/>
                </a:lnTo>
                <a:lnTo>
                  <a:pt x="38569" y="31276"/>
                </a:lnTo>
                <a:lnTo>
                  <a:pt x="22488" y="1273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55563" y="24773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37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39116" y="2487015"/>
            <a:ext cx="50165" cy="79375"/>
          </a:xfrm>
          <a:custGeom>
            <a:avLst/>
            <a:gdLst/>
            <a:ahLst/>
            <a:cxnLst/>
            <a:rect l="l" t="t" r="r" b="b"/>
            <a:pathLst>
              <a:path w="50164" h="79375">
                <a:moveTo>
                  <a:pt x="49695" y="0"/>
                </a:moveTo>
                <a:lnTo>
                  <a:pt x="34214" y="10289"/>
                </a:lnTo>
                <a:lnTo>
                  <a:pt x="19589" y="26074"/>
                </a:lnTo>
                <a:lnTo>
                  <a:pt x="7593" y="48529"/>
                </a:lnTo>
                <a:lnTo>
                  <a:pt x="0" y="7882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37377" y="263744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4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42038" y="2949613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79" h="74930">
                <a:moveTo>
                  <a:pt x="0" y="0"/>
                </a:moveTo>
                <a:lnTo>
                  <a:pt x="6486" y="21582"/>
                </a:lnTo>
                <a:lnTo>
                  <a:pt x="17233" y="43068"/>
                </a:lnTo>
                <a:lnTo>
                  <a:pt x="33314" y="61607"/>
                </a:lnTo>
                <a:lnTo>
                  <a:pt x="55803" y="7434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53277" y="3028111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4">
                <a:moveTo>
                  <a:pt x="0" y="0"/>
                </a:moveTo>
                <a:lnTo>
                  <a:pt x="133995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9868" y="3068091"/>
            <a:ext cx="15240" cy="108585"/>
          </a:xfrm>
          <a:custGeom>
            <a:avLst/>
            <a:gdLst/>
            <a:ahLst/>
            <a:cxnLst/>
            <a:rect l="l" t="t" r="r" b="b"/>
            <a:pathLst>
              <a:path w="15240" h="108585">
                <a:moveTo>
                  <a:pt x="10629" y="0"/>
                </a:moveTo>
                <a:lnTo>
                  <a:pt x="14433" y="24989"/>
                </a:lnTo>
                <a:lnTo>
                  <a:pt x="14982" y="52655"/>
                </a:lnTo>
                <a:lnTo>
                  <a:pt x="10697" y="81115"/>
                </a:lnTo>
                <a:lnTo>
                  <a:pt x="0" y="10848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51115" y="3059112"/>
            <a:ext cx="113030" cy="124460"/>
          </a:xfrm>
          <a:custGeom>
            <a:avLst/>
            <a:gdLst/>
            <a:ahLst/>
            <a:cxnLst/>
            <a:rect l="l" t="t" r="r" b="b"/>
            <a:pathLst>
              <a:path w="113029" h="124460">
                <a:moveTo>
                  <a:pt x="0" y="124434"/>
                </a:moveTo>
                <a:lnTo>
                  <a:pt x="34983" y="104298"/>
                </a:lnTo>
                <a:lnTo>
                  <a:pt x="70281" y="76742"/>
                </a:lnTo>
                <a:lnTo>
                  <a:pt x="98598" y="41924"/>
                </a:lnTo>
                <a:lnTo>
                  <a:pt x="11263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01305" y="3028111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588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11134" y="2939567"/>
            <a:ext cx="50165" cy="79375"/>
          </a:xfrm>
          <a:custGeom>
            <a:avLst/>
            <a:gdLst/>
            <a:ahLst/>
            <a:cxnLst/>
            <a:rect l="l" t="t" r="r" b="b"/>
            <a:pathLst>
              <a:path w="50165" h="79375">
                <a:moveTo>
                  <a:pt x="0" y="78828"/>
                </a:moveTo>
                <a:lnTo>
                  <a:pt x="15485" y="68538"/>
                </a:lnTo>
                <a:lnTo>
                  <a:pt x="30110" y="52754"/>
                </a:lnTo>
                <a:lnTo>
                  <a:pt x="42103" y="30299"/>
                </a:lnTo>
                <a:lnTo>
                  <a:pt x="4969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61389" y="2576029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1181" y="35750"/>
                </a:moveTo>
                <a:lnTo>
                  <a:pt x="1181" y="16560"/>
                </a:lnTo>
                <a:lnTo>
                  <a:pt x="1181" y="9994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56855" y="2477312"/>
            <a:ext cx="35560" cy="1905"/>
          </a:xfrm>
          <a:custGeom>
            <a:avLst/>
            <a:gdLst/>
            <a:ahLst/>
            <a:cxnLst/>
            <a:rect l="l" t="t" r="r" b="b"/>
            <a:pathLst>
              <a:path w="35559" h="1905">
                <a:moveTo>
                  <a:pt x="35331" y="1511"/>
                </a:moveTo>
                <a:lnTo>
                  <a:pt x="30213" y="533"/>
                </a:lnTo>
                <a:lnTo>
                  <a:pt x="24714" y="0"/>
                </a:lnTo>
                <a:lnTo>
                  <a:pt x="1882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7912" y="2477312"/>
            <a:ext cx="35560" cy="2540"/>
          </a:xfrm>
          <a:custGeom>
            <a:avLst/>
            <a:gdLst/>
            <a:ahLst/>
            <a:cxnLst/>
            <a:rect l="l" t="t" r="r" b="b"/>
            <a:pathLst>
              <a:path w="35560" h="2539">
                <a:moveTo>
                  <a:pt x="35179" y="0"/>
                </a:moveTo>
                <a:lnTo>
                  <a:pt x="16370" y="0"/>
                </a:lnTo>
                <a:lnTo>
                  <a:pt x="9677" y="0"/>
                </a:lnTo>
                <a:lnTo>
                  <a:pt x="0" y="246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7377" y="2576029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647" y="0"/>
                </a:moveTo>
                <a:lnTo>
                  <a:pt x="228" y="5232"/>
                </a:lnTo>
                <a:lnTo>
                  <a:pt x="0" y="10756"/>
                </a:lnTo>
                <a:lnTo>
                  <a:pt x="0" y="16560"/>
                </a:lnTo>
                <a:lnTo>
                  <a:pt x="0" y="357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7377" y="2893644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9176"/>
                </a:lnTo>
                <a:lnTo>
                  <a:pt x="0" y="25755"/>
                </a:lnTo>
                <a:lnTo>
                  <a:pt x="1181" y="357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07760" y="3026587"/>
            <a:ext cx="41275" cy="1905"/>
          </a:xfrm>
          <a:custGeom>
            <a:avLst/>
            <a:gdLst/>
            <a:ahLst/>
            <a:cxnLst/>
            <a:rect l="l" t="t" r="r" b="b"/>
            <a:pathLst>
              <a:path w="41275" h="1905">
                <a:moveTo>
                  <a:pt x="0" y="0"/>
                </a:moveTo>
                <a:lnTo>
                  <a:pt x="5118" y="990"/>
                </a:lnTo>
                <a:lnTo>
                  <a:pt x="10617" y="1524"/>
                </a:lnTo>
                <a:lnTo>
                  <a:pt x="16522" y="1524"/>
                </a:lnTo>
                <a:lnTo>
                  <a:pt x="40652" y="15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83998" y="302811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24142" y="0"/>
                </a:lnTo>
                <a:lnTo>
                  <a:pt x="4342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6169" y="3028111"/>
            <a:ext cx="27940" cy="16510"/>
          </a:xfrm>
          <a:custGeom>
            <a:avLst/>
            <a:gdLst/>
            <a:ahLst/>
            <a:cxnLst/>
            <a:rect l="l" t="t" r="r" b="b"/>
            <a:pathLst>
              <a:path w="27940" h="16510">
                <a:moveTo>
                  <a:pt x="0" y="0"/>
                </a:moveTo>
                <a:lnTo>
                  <a:pt x="19278" y="0"/>
                </a:lnTo>
                <a:lnTo>
                  <a:pt x="21018" y="736"/>
                </a:lnTo>
                <a:lnTo>
                  <a:pt x="24333" y="6769"/>
                </a:lnTo>
                <a:lnTo>
                  <a:pt x="27749" y="163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11148" y="3186938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12179" y="0"/>
                </a:moveTo>
                <a:lnTo>
                  <a:pt x="8648" y="4927"/>
                </a:lnTo>
                <a:lnTo>
                  <a:pt x="4597" y="9639"/>
                </a:lnTo>
                <a:lnTo>
                  <a:pt x="0" y="14046"/>
                </a:lnTo>
                <a:lnTo>
                  <a:pt x="6756" y="11722"/>
                </a:lnTo>
                <a:lnTo>
                  <a:pt x="17449" y="713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61770" y="3028111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2387" y="18592"/>
                </a:moveTo>
                <a:lnTo>
                  <a:pt x="2184" y="12560"/>
                </a:lnTo>
                <a:lnTo>
                  <a:pt x="1409" y="6362"/>
                </a:lnTo>
                <a:lnTo>
                  <a:pt x="0" y="0"/>
                </a:lnTo>
                <a:lnTo>
                  <a:pt x="17411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58252" y="3025648"/>
            <a:ext cx="34290" cy="2540"/>
          </a:xfrm>
          <a:custGeom>
            <a:avLst/>
            <a:gdLst/>
            <a:ahLst/>
            <a:cxnLst/>
            <a:rect l="l" t="t" r="r" b="b"/>
            <a:pathLst>
              <a:path w="34290" h="2539">
                <a:moveTo>
                  <a:pt x="0" y="2463"/>
                </a:moveTo>
                <a:lnTo>
                  <a:pt x="17424" y="2463"/>
                </a:lnTo>
                <a:lnTo>
                  <a:pt x="24117" y="2463"/>
                </a:lnTo>
                <a:lnTo>
                  <a:pt x="337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61934" y="2893644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750"/>
                </a:moveTo>
                <a:lnTo>
                  <a:pt x="419" y="30505"/>
                </a:lnTo>
                <a:lnTo>
                  <a:pt x="634" y="24993"/>
                </a:lnTo>
                <a:lnTo>
                  <a:pt x="634" y="19176"/>
                </a:lnTo>
                <a:lnTo>
                  <a:pt x="634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021462" y="2554566"/>
            <a:ext cx="1786219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Qu’avez-vous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remarqué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les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jeux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avez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essayé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064754" y="2470442"/>
            <a:ext cx="1524000" cy="724535"/>
          </a:xfrm>
          <a:custGeom>
            <a:avLst/>
            <a:gdLst/>
            <a:ahLst/>
            <a:cxnLst/>
            <a:rect l="l" t="t" r="r" b="b"/>
            <a:pathLst>
              <a:path w="1524000" h="724535">
                <a:moveTo>
                  <a:pt x="1364589" y="551002"/>
                </a:moveTo>
                <a:lnTo>
                  <a:pt x="1256715" y="551002"/>
                </a:lnTo>
                <a:lnTo>
                  <a:pt x="1264425" y="571108"/>
                </a:lnTo>
                <a:lnTo>
                  <a:pt x="1271673" y="616553"/>
                </a:lnTo>
                <a:lnTo>
                  <a:pt x="1268610" y="672456"/>
                </a:lnTo>
                <a:lnTo>
                  <a:pt x="1245387" y="723938"/>
                </a:lnTo>
                <a:lnTo>
                  <a:pt x="1308343" y="691839"/>
                </a:lnTo>
                <a:lnTo>
                  <a:pt x="1341745" y="663125"/>
                </a:lnTo>
                <a:lnTo>
                  <a:pt x="1356769" y="621584"/>
                </a:lnTo>
                <a:lnTo>
                  <a:pt x="1364589" y="551002"/>
                </a:lnTo>
                <a:close/>
              </a:path>
              <a:path w="1524000" h="724535">
                <a:moveTo>
                  <a:pt x="1454721" y="0"/>
                </a:moveTo>
                <a:lnTo>
                  <a:pt x="68770" y="0"/>
                </a:lnTo>
                <a:lnTo>
                  <a:pt x="29012" y="1802"/>
                </a:lnTo>
                <a:lnTo>
                  <a:pt x="8596" y="14416"/>
                </a:lnTo>
                <a:lnTo>
                  <a:pt x="1074" y="48654"/>
                </a:lnTo>
                <a:lnTo>
                  <a:pt x="0" y="115328"/>
                </a:lnTo>
                <a:lnTo>
                  <a:pt x="0" y="435673"/>
                </a:lnTo>
                <a:lnTo>
                  <a:pt x="1074" y="502347"/>
                </a:lnTo>
                <a:lnTo>
                  <a:pt x="8596" y="536586"/>
                </a:lnTo>
                <a:lnTo>
                  <a:pt x="29012" y="549200"/>
                </a:lnTo>
                <a:lnTo>
                  <a:pt x="68770" y="551002"/>
                </a:lnTo>
                <a:lnTo>
                  <a:pt x="1454721" y="551002"/>
                </a:lnTo>
                <a:lnTo>
                  <a:pt x="1494479" y="549200"/>
                </a:lnTo>
                <a:lnTo>
                  <a:pt x="1514895" y="536586"/>
                </a:lnTo>
                <a:lnTo>
                  <a:pt x="1522417" y="502347"/>
                </a:lnTo>
                <a:lnTo>
                  <a:pt x="1523492" y="435673"/>
                </a:lnTo>
                <a:lnTo>
                  <a:pt x="1523492" y="115328"/>
                </a:lnTo>
                <a:lnTo>
                  <a:pt x="1522417" y="48654"/>
                </a:lnTo>
                <a:lnTo>
                  <a:pt x="1514895" y="14416"/>
                </a:lnTo>
                <a:lnTo>
                  <a:pt x="1494479" y="1802"/>
                </a:lnTo>
                <a:lnTo>
                  <a:pt x="1454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88245" y="2617812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43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53575" y="2482900"/>
            <a:ext cx="27940" cy="51435"/>
          </a:xfrm>
          <a:custGeom>
            <a:avLst/>
            <a:gdLst/>
            <a:ahLst/>
            <a:cxnLst/>
            <a:rect l="l" t="t" r="r" b="b"/>
            <a:pathLst>
              <a:path w="27940" h="51435">
                <a:moveTo>
                  <a:pt x="27673" y="50952"/>
                </a:moveTo>
                <a:lnTo>
                  <a:pt x="23286" y="36752"/>
                </a:lnTo>
                <a:lnTo>
                  <a:pt x="17365" y="23013"/>
                </a:lnTo>
                <a:lnTo>
                  <a:pt x="9679" y="1050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65020" y="247045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>
                <a:moveTo>
                  <a:pt x="131038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67509" y="2495143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21628" y="0"/>
                </a:moveTo>
                <a:lnTo>
                  <a:pt x="14901" y="9777"/>
                </a:lnTo>
                <a:lnTo>
                  <a:pt x="8861" y="21842"/>
                </a:lnTo>
                <a:lnTo>
                  <a:pt x="3797" y="36438"/>
                </a:lnTo>
                <a:lnTo>
                  <a:pt x="0" y="53809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64754" y="2630652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43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1751" y="2958033"/>
            <a:ext cx="27940" cy="51435"/>
          </a:xfrm>
          <a:custGeom>
            <a:avLst/>
            <a:gdLst/>
            <a:ahLst/>
            <a:cxnLst/>
            <a:rect l="l" t="t" r="r" b="b"/>
            <a:pathLst>
              <a:path w="27940" h="51435">
                <a:moveTo>
                  <a:pt x="0" y="0"/>
                </a:moveTo>
                <a:lnTo>
                  <a:pt x="4386" y="14199"/>
                </a:lnTo>
                <a:lnTo>
                  <a:pt x="10307" y="27938"/>
                </a:lnTo>
                <a:lnTo>
                  <a:pt x="17993" y="40446"/>
                </a:lnTo>
                <a:lnTo>
                  <a:pt x="27673" y="50952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43443" y="3021444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873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25546" y="3061474"/>
            <a:ext cx="11430" cy="107314"/>
          </a:xfrm>
          <a:custGeom>
            <a:avLst/>
            <a:gdLst/>
            <a:ahLst/>
            <a:cxnLst/>
            <a:rect l="l" t="t" r="r" b="b"/>
            <a:pathLst>
              <a:path w="11429" h="107314">
                <a:moveTo>
                  <a:pt x="7823" y="0"/>
                </a:moveTo>
                <a:lnTo>
                  <a:pt x="10804" y="24644"/>
                </a:lnTo>
                <a:lnTo>
                  <a:pt x="11293" y="51916"/>
                </a:lnTo>
                <a:lnTo>
                  <a:pt x="8091" y="80004"/>
                </a:lnTo>
                <a:lnTo>
                  <a:pt x="0" y="10709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52571" y="3057309"/>
            <a:ext cx="70485" cy="108585"/>
          </a:xfrm>
          <a:custGeom>
            <a:avLst/>
            <a:gdLst/>
            <a:ahLst/>
            <a:cxnLst/>
            <a:rect l="l" t="t" r="r" b="b"/>
            <a:pathLst>
              <a:path w="70484" h="108585">
                <a:moveTo>
                  <a:pt x="0" y="107988"/>
                </a:moveTo>
                <a:lnTo>
                  <a:pt x="20020" y="88830"/>
                </a:lnTo>
                <a:lnTo>
                  <a:pt x="39793" y="64552"/>
                </a:lnTo>
                <a:lnTo>
                  <a:pt x="57269" y="34995"/>
                </a:lnTo>
                <a:lnTo>
                  <a:pt x="70396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63861" y="2942945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0" y="53809"/>
                </a:moveTo>
                <a:lnTo>
                  <a:pt x="6726" y="44032"/>
                </a:lnTo>
                <a:lnTo>
                  <a:pt x="12766" y="31967"/>
                </a:lnTo>
                <a:lnTo>
                  <a:pt x="17830" y="17371"/>
                </a:lnTo>
                <a:lnTo>
                  <a:pt x="21628" y="0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86785" y="2564104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460" y="40868"/>
                </a:moveTo>
                <a:lnTo>
                  <a:pt x="1460" y="21678"/>
                </a:lnTo>
                <a:lnTo>
                  <a:pt x="1460" y="12814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0552" y="2470454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40081" y="4254"/>
                </a:moveTo>
                <a:lnTo>
                  <a:pt x="33870" y="1536"/>
                </a:lnTo>
                <a:lnTo>
                  <a:pt x="26860" y="0"/>
                </a:lnTo>
                <a:lnTo>
                  <a:pt x="1892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12747" y="2470454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700" y="0"/>
                </a:moveTo>
                <a:lnTo>
                  <a:pt x="20777" y="0"/>
                </a:lnTo>
                <a:lnTo>
                  <a:pt x="11620" y="0"/>
                </a:lnTo>
                <a:lnTo>
                  <a:pt x="0" y="560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64754" y="2564142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876" y="0"/>
                </a:moveTo>
                <a:lnTo>
                  <a:pt x="304" y="6718"/>
                </a:lnTo>
                <a:lnTo>
                  <a:pt x="0" y="13919"/>
                </a:lnTo>
                <a:lnTo>
                  <a:pt x="0" y="21640"/>
                </a:lnTo>
                <a:lnTo>
                  <a:pt x="0" y="4083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64754" y="2886938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0"/>
                </a:moveTo>
                <a:lnTo>
                  <a:pt x="0" y="19189"/>
                </a:lnTo>
                <a:lnTo>
                  <a:pt x="0" y="28054"/>
                </a:lnTo>
                <a:lnTo>
                  <a:pt x="1460" y="4086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12366" y="3017202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6210" y="2717"/>
                </a:lnTo>
                <a:lnTo>
                  <a:pt x="13220" y="4254"/>
                </a:lnTo>
                <a:lnTo>
                  <a:pt x="21158" y="4254"/>
                </a:lnTo>
                <a:lnTo>
                  <a:pt x="40919" y="425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80120" y="30214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19761" y="0"/>
                </a:lnTo>
                <a:lnTo>
                  <a:pt x="38519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02712" y="3021457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4">
                <a:moveTo>
                  <a:pt x="0" y="0"/>
                </a:moveTo>
                <a:lnTo>
                  <a:pt x="18757" y="0"/>
                </a:lnTo>
                <a:lnTo>
                  <a:pt x="20154" y="736"/>
                </a:lnTo>
                <a:lnTo>
                  <a:pt x="22821" y="6934"/>
                </a:lnTo>
                <a:lnTo>
                  <a:pt x="25565" y="1676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10141" y="3179292"/>
            <a:ext cx="19050" cy="15240"/>
          </a:xfrm>
          <a:custGeom>
            <a:avLst/>
            <a:gdLst/>
            <a:ahLst/>
            <a:cxnLst/>
            <a:rect l="l" t="t" r="r" b="b"/>
            <a:pathLst>
              <a:path w="19050" h="15239">
                <a:moveTo>
                  <a:pt x="10236" y="0"/>
                </a:moveTo>
                <a:lnTo>
                  <a:pt x="7302" y="5308"/>
                </a:lnTo>
                <a:lnTo>
                  <a:pt x="3911" y="10363"/>
                </a:lnTo>
                <a:lnTo>
                  <a:pt x="0" y="15087"/>
                </a:lnTo>
                <a:lnTo>
                  <a:pt x="7353" y="11557"/>
                </a:lnTo>
                <a:lnTo>
                  <a:pt x="18427" y="4191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426384" y="302145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21196"/>
                </a:moveTo>
                <a:lnTo>
                  <a:pt x="1308" y="14376"/>
                </a:lnTo>
                <a:lnTo>
                  <a:pt x="2311" y="7315"/>
                </a:lnTo>
                <a:lnTo>
                  <a:pt x="2959" y="0"/>
                </a:lnTo>
                <a:lnTo>
                  <a:pt x="2866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493770" y="3015856"/>
            <a:ext cx="46990" cy="5715"/>
          </a:xfrm>
          <a:custGeom>
            <a:avLst/>
            <a:gdLst/>
            <a:ahLst/>
            <a:cxnLst/>
            <a:rect l="l" t="t" r="r" b="b"/>
            <a:pathLst>
              <a:path w="46990" h="5714">
                <a:moveTo>
                  <a:pt x="0" y="5600"/>
                </a:moveTo>
                <a:lnTo>
                  <a:pt x="25704" y="5600"/>
                </a:lnTo>
                <a:lnTo>
                  <a:pt x="34861" y="5600"/>
                </a:lnTo>
                <a:lnTo>
                  <a:pt x="464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87369" y="2886938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40817"/>
                </a:moveTo>
                <a:lnTo>
                  <a:pt x="571" y="34099"/>
                </a:lnTo>
                <a:lnTo>
                  <a:pt x="876" y="26898"/>
                </a:lnTo>
                <a:lnTo>
                  <a:pt x="876" y="19189"/>
                </a:lnTo>
                <a:lnTo>
                  <a:pt x="87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181975" y="2549702"/>
            <a:ext cx="1369213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Quelles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seraient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bien pour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votre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935192" y="4435271"/>
            <a:ext cx="1030262" cy="770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35192" y="4435271"/>
            <a:ext cx="1030605" cy="770890"/>
          </a:xfrm>
          <a:custGeom>
            <a:avLst/>
            <a:gdLst/>
            <a:ahLst/>
            <a:cxnLst/>
            <a:rect l="l" t="t" r="r" b="b"/>
            <a:pathLst>
              <a:path w="1030604" h="770889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691972"/>
                </a:lnTo>
                <a:lnTo>
                  <a:pt x="1227" y="737398"/>
                </a:lnTo>
                <a:lnTo>
                  <a:pt x="9821" y="760725"/>
                </a:lnTo>
                <a:lnTo>
                  <a:pt x="33148" y="769319"/>
                </a:lnTo>
                <a:lnTo>
                  <a:pt x="78574" y="770547"/>
                </a:lnTo>
                <a:lnTo>
                  <a:pt x="951674" y="770547"/>
                </a:lnTo>
                <a:lnTo>
                  <a:pt x="997107" y="769319"/>
                </a:lnTo>
                <a:lnTo>
                  <a:pt x="1020438" y="760725"/>
                </a:lnTo>
                <a:lnTo>
                  <a:pt x="1029034" y="737398"/>
                </a:lnTo>
                <a:lnTo>
                  <a:pt x="1030262" y="691972"/>
                </a:lnTo>
                <a:lnTo>
                  <a:pt x="1030262" y="78574"/>
                </a:lnTo>
                <a:lnTo>
                  <a:pt x="1029034" y="33148"/>
                </a:lnTo>
                <a:lnTo>
                  <a:pt x="1020438" y="9821"/>
                </a:lnTo>
                <a:lnTo>
                  <a:pt x="997107" y="1227"/>
                </a:lnTo>
                <a:lnTo>
                  <a:pt x="95167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77226" y="4435271"/>
            <a:ext cx="1030224" cy="770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77226" y="4435271"/>
            <a:ext cx="1030605" cy="770890"/>
          </a:xfrm>
          <a:custGeom>
            <a:avLst/>
            <a:gdLst/>
            <a:ahLst/>
            <a:cxnLst/>
            <a:rect l="l" t="t" r="r" b="b"/>
            <a:pathLst>
              <a:path w="1030604" h="770889">
                <a:moveTo>
                  <a:pt x="50660" y="0"/>
                </a:moveTo>
                <a:lnTo>
                  <a:pt x="21372" y="791"/>
                </a:lnTo>
                <a:lnTo>
                  <a:pt x="6332" y="6332"/>
                </a:lnTo>
                <a:lnTo>
                  <a:pt x="791" y="21372"/>
                </a:lnTo>
                <a:lnTo>
                  <a:pt x="0" y="50660"/>
                </a:lnTo>
                <a:lnTo>
                  <a:pt x="0" y="719886"/>
                </a:lnTo>
                <a:lnTo>
                  <a:pt x="791" y="749174"/>
                </a:lnTo>
                <a:lnTo>
                  <a:pt x="6332" y="764214"/>
                </a:lnTo>
                <a:lnTo>
                  <a:pt x="21372" y="769755"/>
                </a:lnTo>
                <a:lnTo>
                  <a:pt x="50660" y="770547"/>
                </a:lnTo>
                <a:lnTo>
                  <a:pt x="979576" y="770547"/>
                </a:lnTo>
                <a:lnTo>
                  <a:pt x="1008857" y="769755"/>
                </a:lnTo>
                <a:lnTo>
                  <a:pt x="1023893" y="764214"/>
                </a:lnTo>
                <a:lnTo>
                  <a:pt x="1029432" y="749174"/>
                </a:lnTo>
                <a:lnTo>
                  <a:pt x="1030224" y="719886"/>
                </a:lnTo>
                <a:lnTo>
                  <a:pt x="1030224" y="50660"/>
                </a:lnTo>
                <a:lnTo>
                  <a:pt x="1029432" y="21372"/>
                </a:lnTo>
                <a:lnTo>
                  <a:pt x="1023893" y="6332"/>
                </a:lnTo>
                <a:lnTo>
                  <a:pt x="1008857" y="791"/>
                </a:lnTo>
                <a:lnTo>
                  <a:pt x="979576" y="0"/>
                </a:lnTo>
                <a:lnTo>
                  <a:pt x="5066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22445" y="1586535"/>
            <a:ext cx="2798326" cy="10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son et des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effets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couleurs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Garder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score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utilisant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variable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Trouver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moyen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perdre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gagner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8110" marR="480059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Changer le fond avec un score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atteint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Dupli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balles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un nouveau challenge</a:t>
            </a:r>
            <a:endParaRPr sz="1100" spc="10" dirty="0">
              <a:solidFill>
                <a:srgbClr val="231F2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6680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7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712967" y="7447881"/>
            <a:ext cx="2947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scratch.mit.edu/go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709937" y="7443411"/>
            <a:ext cx="1035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8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7B6DEE6-4B73-45A9-BE82-11CA80DC5D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8200" y="5738118"/>
            <a:ext cx="1821373" cy="1048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1020</Words>
  <Application>Microsoft Office PowerPoint</Application>
  <PresentationFormat>Custom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Assistant</vt:lpstr>
      <vt:lpstr>Calibri</vt:lpstr>
      <vt:lpstr>Gill Sans MT</vt:lpstr>
      <vt:lpstr>Lucida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Froment, Stephane</cp:lastModifiedBy>
  <cp:revision>29</cp:revision>
  <dcterms:created xsi:type="dcterms:W3CDTF">2016-12-01T15:21:48Z</dcterms:created>
  <dcterms:modified xsi:type="dcterms:W3CDTF">2019-03-01T16:27:28Z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