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4572000" cy="6400800"/>
  <p:notesSz cx="4572000" cy="6400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324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900" y="1984248"/>
            <a:ext cx="3886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3584448"/>
            <a:ext cx="3200400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CEEDE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8600" y="1472184"/>
            <a:ext cx="19888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54580" y="1472184"/>
            <a:ext cx="19888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3613" y="355600"/>
            <a:ext cx="222477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9528" y="1587500"/>
            <a:ext cx="2552943" cy="2706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CEEDE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4480" y="5952744"/>
            <a:ext cx="146304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28600" y="5952744"/>
            <a:ext cx="105156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91840" y="5952744"/>
            <a:ext cx="105156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Assistant" panose="00000500000000000000" pitchFamily="2" charset="-79"/>
          <a:ea typeface="+mj-ea"/>
          <a:cs typeface="Assistant" panose="00000500000000000000" pitchFamily="2" charset="-79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35.png"/><Relationship Id="rId3" Type="http://schemas.openxmlformats.org/officeDocument/2006/relationships/image" Target="../media/image55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59.png"/><Relationship Id="rId2" Type="http://schemas.openxmlformats.org/officeDocument/2006/relationships/image" Target="../media/image54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57.png"/><Relationship Id="rId10" Type="http://schemas.openxmlformats.org/officeDocument/2006/relationships/image" Target="../media/image19.png"/><Relationship Id="rId19" Type="http://schemas.openxmlformats.org/officeDocument/2006/relationships/image" Target="../media/image6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70.png"/><Relationship Id="rId3" Type="http://schemas.openxmlformats.org/officeDocument/2006/relationships/image" Target="../media/image66.png"/><Relationship Id="rId21" Type="http://schemas.openxmlformats.org/officeDocument/2006/relationships/image" Target="../media/image7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69.png"/><Relationship Id="rId2" Type="http://schemas.openxmlformats.org/officeDocument/2006/relationships/image" Target="../media/image65.png"/><Relationship Id="rId16" Type="http://schemas.openxmlformats.org/officeDocument/2006/relationships/image" Target="../media/image34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68.png"/><Relationship Id="rId10" Type="http://schemas.openxmlformats.org/officeDocument/2006/relationships/image" Target="../media/image19.png"/><Relationship Id="rId19" Type="http://schemas.openxmlformats.org/officeDocument/2006/relationships/image" Target="../media/image35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67.png"/><Relationship Id="rId22" Type="http://schemas.openxmlformats.org/officeDocument/2006/relationships/image" Target="../media/image7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80.jpg"/><Relationship Id="rId3" Type="http://schemas.openxmlformats.org/officeDocument/2006/relationships/image" Target="../media/image76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79.png"/><Relationship Id="rId2" Type="http://schemas.openxmlformats.org/officeDocument/2006/relationships/image" Target="../media/image75.png"/><Relationship Id="rId16" Type="http://schemas.openxmlformats.org/officeDocument/2006/relationships/image" Target="../media/image56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78.png"/><Relationship Id="rId10" Type="http://schemas.openxmlformats.org/officeDocument/2006/relationships/image" Target="../media/image19.png"/><Relationship Id="rId19" Type="http://schemas.openxmlformats.org/officeDocument/2006/relationships/image" Target="../media/image81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jp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jp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1.jpg"/><Relationship Id="rId7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7.png"/><Relationship Id="rId18" Type="http://schemas.openxmlformats.org/officeDocument/2006/relationships/image" Target="../media/image41.png"/><Relationship Id="rId3" Type="http://schemas.openxmlformats.org/officeDocument/2006/relationships/image" Target="../media/image13.png"/><Relationship Id="rId21" Type="http://schemas.openxmlformats.org/officeDocument/2006/relationships/image" Target="../media/image42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6.png"/><Relationship Id="rId2" Type="http://schemas.openxmlformats.org/officeDocument/2006/relationships/image" Target="../media/image36.png"/><Relationship Id="rId16" Type="http://schemas.openxmlformats.org/officeDocument/2006/relationships/image" Target="../media/image4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39.png"/><Relationship Id="rId23" Type="http://schemas.openxmlformats.org/officeDocument/2006/relationships/image" Target="../media/image44.png"/><Relationship Id="rId10" Type="http://schemas.openxmlformats.org/officeDocument/2006/relationships/image" Target="../media/image20.png"/><Relationship Id="rId19" Type="http://schemas.openxmlformats.org/officeDocument/2006/relationships/image" Target="../media/image3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38.png"/><Relationship Id="rId22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7.jpg"/><Relationship Id="rId4" Type="http://schemas.openxmlformats.org/officeDocument/2006/relationships/image" Target="../media/image46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49.png"/><Relationship Id="rId18" Type="http://schemas.openxmlformats.org/officeDocument/2006/relationships/image" Target="../media/image5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51.png"/><Relationship Id="rId2" Type="http://schemas.openxmlformats.org/officeDocument/2006/relationships/image" Target="../media/image48.png"/><Relationship Id="rId16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3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"/>
          </a:xfrm>
          <a:custGeom>
            <a:avLst/>
            <a:gdLst/>
            <a:ahLst/>
            <a:cxnLst/>
            <a:rect l="l" t="t" r="r" b="b"/>
            <a:pathLst>
              <a:path w="4572000" h="640080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760973"/>
            <a:ext cx="4572000" cy="640080"/>
          </a:xfrm>
          <a:custGeom>
            <a:avLst/>
            <a:gdLst/>
            <a:ahLst/>
            <a:cxnLst/>
            <a:rect l="l" t="t" r="r" b="b"/>
            <a:pathLst>
              <a:path w="4572000" h="640079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649" y="77914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197993" y="0"/>
                </a:moveTo>
                <a:lnTo>
                  <a:pt x="152574" y="5010"/>
                </a:lnTo>
                <a:lnTo>
                  <a:pt x="110920" y="19508"/>
                </a:lnTo>
                <a:lnTo>
                  <a:pt x="74199" y="42347"/>
                </a:lnTo>
                <a:lnTo>
                  <a:pt x="43578" y="72382"/>
                </a:lnTo>
                <a:lnTo>
                  <a:pt x="20226" y="108467"/>
                </a:lnTo>
                <a:lnTo>
                  <a:pt x="5311" y="149458"/>
                </a:lnTo>
                <a:lnTo>
                  <a:pt x="0" y="194208"/>
                </a:lnTo>
                <a:lnTo>
                  <a:pt x="4974" y="240401"/>
                </a:lnTo>
                <a:lnTo>
                  <a:pt x="19415" y="282527"/>
                </a:lnTo>
                <a:lnTo>
                  <a:pt x="42239" y="319482"/>
                </a:lnTo>
                <a:lnTo>
                  <a:pt x="72362" y="350164"/>
                </a:lnTo>
                <a:lnTo>
                  <a:pt x="108701" y="373469"/>
                </a:lnTo>
                <a:lnTo>
                  <a:pt x="150173" y="388293"/>
                </a:lnTo>
                <a:lnTo>
                  <a:pt x="195694" y="393534"/>
                </a:lnTo>
                <a:lnTo>
                  <a:pt x="241091" y="388441"/>
                </a:lnTo>
                <a:lnTo>
                  <a:pt x="282723" y="373769"/>
                </a:lnTo>
                <a:lnTo>
                  <a:pt x="319422" y="350678"/>
                </a:lnTo>
                <a:lnTo>
                  <a:pt x="350021" y="320325"/>
                </a:lnTo>
                <a:lnTo>
                  <a:pt x="373351" y="283869"/>
                </a:lnTo>
                <a:lnTo>
                  <a:pt x="388245" y="242468"/>
                </a:lnTo>
                <a:lnTo>
                  <a:pt x="391110" y="217995"/>
                </a:lnTo>
                <a:lnTo>
                  <a:pt x="58267" y="217995"/>
                </a:lnTo>
                <a:lnTo>
                  <a:pt x="56705" y="215976"/>
                </a:lnTo>
                <a:lnTo>
                  <a:pt x="55181" y="214909"/>
                </a:lnTo>
                <a:lnTo>
                  <a:pt x="55067" y="213728"/>
                </a:lnTo>
                <a:lnTo>
                  <a:pt x="53618" y="176461"/>
                </a:lnTo>
                <a:lnTo>
                  <a:pt x="57891" y="140876"/>
                </a:lnTo>
                <a:lnTo>
                  <a:pt x="70781" y="107856"/>
                </a:lnTo>
                <a:lnTo>
                  <a:pt x="95186" y="78282"/>
                </a:lnTo>
                <a:lnTo>
                  <a:pt x="105050" y="70085"/>
                </a:lnTo>
                <a:lnTo>
                  <a:pt x="112021" y="67229"/>
                </a:lnTo>
                <a:lnTo>
                  <a:pt x="343562" y="67229"/>
                </a:lnTo>
                <a:lnTo>
                  <a:pt x="320241" y="43701"/>
                </a:lnTo>
                <a:lnTo>
                  <a:pt x="283896" y="20306"/>
                </a:lnTo>
                <a:lnTo>
                  <a:pt x="242746" y="5335"/>
                </a:lnTo>
                <a:lnTo>
                  <a:pt x="197993" y="0"/>
                </a:lnTo>
                <a:close/>
              </a:path>
              <a:path w="393700" h="393700">
                <a:moveTo>
                  <a:pt x="343562" y="67229"/>
                </a:moveTo>
                <a:lnTo>
                  <a:pt x="112021" y="67229"/>
                </a:lnTo>
                <a:lnTo>
                  <a:pt x="119234" y="69537"/>
                </a:lnTo>
                <a:lnTo>
                  <a:pt x="129819" y="76835"/>
                </a:lnTo>
                <a:lnTo>
                  <a:pt x="133286" y="79387"/>
                </a:lnTo>
                <a:lnTo>
                  <a:pt x="136448" y="82346"/>
                </a:lnTo>
                <a:lnTo>
                  <a:pt x="141947" y="86956"/>
                </a:lnTo>
                <a:lnTo>
                  <a:pt x="112074" y="114571"/>
                </a:lnTo>
                <a:lnTo>
                  <a:pt x="88125" y="145418"/>
                </a:lnTo>
                <a:lnTo>
                  <a:pt x="70167" y="179793"/>
                </a:lnTo>
                <a:lnTo>
                  <a:pt x="58267" y="217995"/>
                </a:lnTo>
                <a:lnTo>
                  <a:pt x="391110" y="217995"/>
                </a:lnTo>
                <a:lnTo>
                  <a:pt x="393534" y="197281"/>
                </a:lnTo>
                <a:lnTo>
                  <a:pt x="388426" y="152309"/>
                </a:lnTo>
                <a:lnTo>
                  <a:pt x="373707" y="110914"/>
                </a:lnTo>
                <a:lnTo>
                  <a:pt x="350578" y="74307"/>
                </a:lnTo>
                <a:lnTo>
                  <a:pt x="343562" y="67229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64" y="0"/>
            <a:ext cx="1982316" cy="2055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5255507"/>
            <a:ext cx="524510" cy="864869"/>
          </a:xfrm>
          <a:custGeom>
            <a:avLst/>
            <a:gdLst/>
            <a:ahLst/>
            <a:cxnLst/>
            <a:rect l="l" t="t" r="r" b="b"/>
            <a:pathLst>
              <a:path w="524510" h="864870">
                <a:moveTo>
                  <a:pt x="89184" y="0"/>
                </a:moveTo>
                <a:lnTo>
                  <a:pt x="42473" y="2665"/>
                </a:lnTo>
                <a:lnTo>
                  <a:pt x="0" y="9778"/>
                </a:lnTo>
                <a:lnTo>
                  <a:pt x="0" y="854772"/>
                </a:lnTo>
                <a:lnTo>
                  <a:pt x="907" y="855017"/>
                </a:lnTo>
                <a:lnTo>
                  <a:pt x="46827" y="862339"/>
                </a:lnTo>
                <a:lnTo>
                  <a:pt x="94251" y="864781"/>
                </a:lnTo>
                <a:lnTo>
                  <a:pt x="141888" y="862183"/>
                </a:lnTo>
                <a:lnTo>
                  <a:pt x="187864" y="854717"/>
                </a:lnTo>
                <a:lnTo>
                  <a:pt x="231936" y="842629"/>
                </a:lnTo>
                <a:lnTo>
                  <a:pt x="273863" y="826165"/>
                </a:lnTo>
                <a:lnTo>
                  <a:pt x="313403" y="805573"/>
                </a:lnTo>
                <a:lnTo>
                  <a:pt x="350314" y="781098"/>
                </a:lnTo>
                <a:lnTo>
                  <a:pt x="384354" y="752986"/>
                </a:lnTo>
                <a:lnTo>
                  <a:pt x="415280" y="721485"/>
                </a:lnTo>
                <a:lnTo>
                  <a:pt x="442852" y="686841"/>
                </a:lnTo>
                <a:lnTo>
                  <a:pt x="466826" y="649300"/>
                </a:lnTo>
                <a:lnTo>
                  <a:pt x="486961" y="609109"/>
                </a:lnTo>
                <a:lnTo>
                  <a:pt x="503016" y="566514"/>
                </a:lnTo>
                <a:lnTo>
                  <a:pt x="514747" y="521761"/>
                </a:lnTo>
                <a:lnTo>
                  <a:pt x="521308" y="479044"/>
                </a:lnTo>
                <a:lnTo>
                  <a:pt x="396232" y="479044"/>
                </a:lnTo>
                <a:lnTo>
                  <a:pt x="382926" y="430000"/>
                </a:lnTo>
                <a:lnTo>
                  <a:pt x="365255" y="383796"/>
                </a:lnTo>
                <a:lnTo>
                  <a:pt x="343246" y="340309"/>
                </a:lnTo>
                <a:lnTo>
                  <a:pt x="316924" y="299416"/>
                </a:lnTo>
                <a:lnTo>
                  <a:pt x="286316" y="260994"/>
                </a:lnTo>
                <a:lnTo>
                  <a:pt x="251449" y="224920"/>
                </a:lnTo>
                <a:lnTo>
                  <a:pt x="212349" y="191071"/>
                </a:lnTo>
                <a:lnTo>
                  <a:pt x="220536" y="184114"/>
                </a:lnTo>
                <a:lnTo>
                  <a:pt x="262267" y="152812"/>
                </a:lnTo>
                <a:lnTo>
                  <a:pt x="278117" y="147734"/>
                </a:lnTo>
                <a:lnTo>
                  <a:pt x="418393" y="147734"/>
                </a:lnTo>
                <a:lnTo>
                  <a:pt x="412027" y="140061"/>
                </a:lnTo>
                <a:lnTo>
                  <a:pt x="380587" y="109222"/>
                </a:lnTo>
                <a:lnTo>
                  <a:pt x="346078" y="81679"/>
                </a:lnTo>
                <a:lnTo>
                  <a:pt x="308761" y="57690"/>
                </a:lnTo>
                <a:lnTo>
                  <a:pt x="268897" y="37511"/>
                </a:lnTo>
                <a:lnTo>
                  <a:pt x="226746" y="21396"/>
                </a:lnTo>
                <a:lnTo>
                  <a:pt x="182570" y="9602"/>
                </a:lnTo>
                <a:lnTo>
                  <a:pt x="136629" y="2384"/>
                </a:lnTo>
                <a:lnTo>
                  <a:pt x="89184" y="0"/>
                </a:lnTo>
                <a:close/>
              </a:path>
              <a:path w="524510" h="864870">
                <a:moveTo>
                  <a:pt x="418393" y="147734"/>
                </a:moveTo>
                <a:lnTo>
                  <a:pt x="278117" y="147734"/>
                </a:lnTo>
                <a:lnTo>
                  <a:pt x="293436" y="154012"/>
                </a:lnTo>
                <a:lnTo>
                  <a:pt x="315104" y="172034"/>
                </a:lnTo>
                <a:lnTo>
                  <a:pt x="349221" y="208127"/>
                </a:lnTo>
                <a:lnTo>
                  <a:pt x="374184" y="246966"/>
                </a:lnTo>
                <a:lnTo>
                  <a:pt x="391179" y="288187"/>
                </a:lnTo>
                <a:lnTo>
                  <a:pt x="401396" y="331429"/>
                </a:lnTo>
                <a:lnTo>
                  <a:pt x="406022" y="376329"/>
                </a:lnTo>
                <a:lnTo>
                  <a:pt x="406246" y="422527"/>
                </a:lnTo>
                <a:lnTo>
                  <a:pt x="403255" y="469658"/>
                </a:lnTo>
                <a:lnTo>
                  <a:pt x="403026" y="472274"/>
                </a:lnTo>
                <a:lnTo>
                  <a:pt x="399661" y="474598"/>
                </a:lnTo>
                <a:lnTo>
                  <a:pt x="396232" y="479044"/>
                </a:lnTo>
                <a:lnTo>
                  <a:pt x="521308" y="479044"/>
                </a:lnTo>
                <a:lnTo>
                  <a:pt x="521914" y="475098"/>
                </a:lnTo>
                <a:lnTo>
                  <a:pt x="524273" y="426770"/>
                </a:lnTo>
                <a:lnTo>
                  <a:pt x="521617" y="380014"/>
                </a:lnTo>
                <a:lnTo>
                  <a:pt x="514067" y="334763"/>
                </a:lnTo>
                <a:lnTo>
                  <a:pt x="501883" y="291275"/>
                </a:lnTo>
                <a:lnTo>
                  <a:pt x="485326" y="249805"/>
                </a:lnTo>
                <a:lnTo>
                  <a:pt x="464657" y="210609"/>
                </a:lnTo>
                <a:lnTo>
                  <a:pt x="440137" y="173942"/>
                </a:lnTo>
                <a:lnTo>
                  <a:pt x="418393" y="147734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89353" y="242425"/>
            <a:ext cx="713105" cy="353060"/>
          </a:xfrm>
          <a:custGeom>
            <a:avLst/>
            <a:gdLst/>
            <a:ahLst/>
            <a:cxnLst/>
            <a:rect l="l" t="t" r="r" b="b"/>
            <a:pathLst>
              <a:path w="713105" h="353059">
                <a:moveTo>
                  <a:pt x="405039" y="0"/>
                </a:moveTo>
                <a:lnTo>
                  <a:pt x="359130" y="454"/>
                </a:lnTo>
                <a:lnTo>
                  <a:pt x="312902" y="6418"/>
                </a:lnTo>
                <a:lnTo>
                  <a:pt x="265244" y="18608"/>
                </a:lnTo>
                <a:lnTo>
                  <a:pt x="220194" y="36392"/>
                </a:lnTo>
                <a:lnTo>
                  <a:pt x="178137" y="59369"/>
                </a:lnTo>
                <a:lnTo>
                  <a:pt x="139460" y="87137"/>
                </a:lnTo>
                <a:lnTo>
                  <a:pt x="104549" y="119294"/>
                </a:lnTo>
                <a:lnTo>
                  <a:pt x="73790" y="155440"/>
                </a:lnTo>
                <a:lnTo>
                  <a:pt x="47570" y="195172"/>
                </a:lnTo>
                <a:lnTo>
                  <a:pt x="26273" y="238088"/>
                </a:lnTo>
                <a:lnTo>
                  <a:pt x="10288" y="283788"/>
                </a:lnTo>
                <a:lnTo>
                  <a:pt x="0" y="331868"/>
                </a:lnTo>
                <a:lnTo>
                  <a:pt x="378" y="339197"/>
                </a:lnTo>
                <a:lnTo>
                  <a:pt x="17386" y="353065"/>
                </a:lnTo>
                <a:lnTo>
                  <a:pt x="27305" y="353065"/>
                </a:lnTo>
                <a:lnTo>
                  <a:pt x="35191" y="346473"/>
                </a:lnTo>
                <a:lnTo>
                  <a:pt x="36563" y="337304"/>
                </a:lnTo>
                <a:lnTo>
                  <a:pt x="47235" y="289074"/>
                </a:lnTo>
                <a:lnTo>
                  <a:pt x="64224" y="243556"/>
                </a:lnTo>
                <a:lnTo>
                  <a:pt x="87052" y="201248"/>
                </a:lnTo>
                <a:lnTo>
                  <a:pt x="115239" y="162649"/>
                </a:lnTo>
                <a:lnTo>
                  <a:pt x="148305" y="128257"/>
                </a:lnTo>
                <a:lnTo>
                  <a:pt x="185773" y="98570"/>
                </a:lnTo>
                <a:lnTo>
                  <a:pt x="227161" y="74088"/>
                </a:lnTo>
                <a:lnTo>
                  <a:pt x="271992" y="55307"/>
                </a:lnTo>
                <a:lnTo>
                  <a:pt x="319786" y="42728"/>
                </a:lnTo>
                <a:lnTo>
                  <a:pt x="366289" y="37042"/>
                </a:lnTo>
                <a:lnTo>
                  <a:pt x="551160" y="37042"/>
                </a:lnTo>
                <a:lnTo>
                  <a:pt x="536616" y="29912"/>
                </a:lnTo>
                <a:lnTo>
                  <a:pt x="494206" y="14906"/>
                </a:lnTo>
                <a:lnTo>
                  <a:pt x="450205" y="4876"/>
                </a:lnTo>
                <a:lnTo>
                  <a:pt x="405039" y="0"/>
                </a:lnTo>
                <a:close/>
              </a:path>
              <a:path w="713105" h="353059">
                <a:moveTo>
                  <a:pt x="551160" y="37042"/>
                </a:moveTo>
                <a:lnTo>
                  <a:pt x="366289" y="37042"/>
                </a:lnTo>
                <a:lnTo>
                  <a:pt x="412375" y="37490"/>
                </a:lnTo>
                <a:lnTo>
                  <a:pt x="457518" y="43850"/>
                </a:lnTo>
                <a:lnTo>
                  <a:pt x="501196" y="55903"/>
                </a:lnTo>
                <a:lnTo>
                  <a:pt x="542882" y="73428"/>
                </a:lnTo>
                <a:lnTo>
                  <a:pt x="582052" y="96202"/>
                </a:lnTo>
                <a:lnTo>
                  <a:pt x="618181" y="124006"/>
                </a:lnTo>
                <a:lnTo>
                  <a:pt x="650746" y="156619"/>
                </a:lnTo>
                <a:lnTo>
                  <a:pt x="679221" y="193819"/>
                </a:lnTo>
                <a:lnTo>
                  <a:pt x="684416" y="199002"/>
                </a:lnTo>
                <a:lnTo>
                  <a:pt x="690972" y="201686"/>
                </a:lnTo>
                <a:lnTo>
                  <a:pt x="698055" y="201719"/>
                </a:lnTo>
                <a:lnTo>
                  <a:pt x="704837" y="198950"/>
                </a:lnTo>
                <a:lnTo>
                  <a:pt x="710021" y="193757"/>
                </a:lnTo>
                <a:lnTo>
                  <a:pt x="712719" y="187204"/>
                </a:lnTo>
                <a:lnTo>
                  <a:pt x="712761" y="180121"/>
                </a:lnTo>
                <a:lnTo>
                  <a:pt x="709980" y="173334"/>
                </a:lnTo>
                <a:lnTo>
                  <a:pt x="681878" y="136124"/>
                </a:lnTo>
                <a:lnTo>
                  <a:pt x="650067" y="102998"/>
                </a:lnTo>
                <a:lnTo>
                  <a:pt x="614896" y="74088"/>
                </a:lnTo>
                <a:lnTo>
                  <a:pt x="577012" y="49714"/>
                </a:lnTo>
                <a:lnTo>
                  <a:pt x="551160" y="37042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49302" y="418349"/>
            <a:ext cx="405130" cy="173355"/>
          </a:xfrm>
          <a:custGeom>
            <a:avLst/>
            <a:gdLst/>
            <a:ahLst/>
            <a:cxnLst/>
            <a:rect l="l" t="t" r="r" b="b"/>
            <a:pathLst>
              <a:path w="405130" h="173354">
                <a:moveTo>
                  <a:pt x="224191" y="0"/>
                </a:moveTo>
                <a:lnTo>
                  <a:pt x="178455" y="5703"/>
                </a:lnTo>
                <a:lnTo>
                  <a:pt x="134546" y="19766"/>
                </a:lnTo>
                <a:lnTo>
                  <a:pt x="94147" y="41511"/>
                </a:lnTo>
                <a:lnTo>
                  <a:pt x="58050" y="70305"/>
                </a:lnTo>
                <a:lnTo>
                  <a:pt x="27045" y="105519"/>
                </a:lnTo>
                <a:lnTo>
                  <a:pt x="1925" y="146520"/>
                </a:lnTo>
                <a:lnTo>
                  <a:pt x="0" y="153600"/>
                </a:lnTo>
                <a:lnTo>
                  <a:pt x="907" y="160627"/>
                </a:lnTo>
                <a:lnTo>
                  <a:pt x="4384" y="166801"/>
                </a:lnTo>
                <a:lnTo>
                  <a:pt x="10167" y="171323"/>
                </a:lnTo>
                <a:lnTo>
                  <a:pt x="12821" y="172657"/>
                </a:lnTo>
                <a:lnTo>
                  <a:pt x="15653" y="173292"/>
                </a:lnTo>
                <a:lnTo>
                  <a:pt x="25204" y="173292"/>
                </a:lnTo>
                <a:lnTo>
                  <a:pt x="31719" y="169558"/>
                </a:lnTo>
                <a:lnTo>
                  <a:pt x="34970" y="163094"/>
                </a:lnTo>
                <a:lnTo>
                  <a:pt x="62816" y="119649"/>
                </a:lnTo>
                <a:lnTo>
                  <a:pt x="98225" y="84243"/>
                </a:lnTo>
                <a:lnTo>
                  <a:pt x="139869" y="57938"/>
                </a:lnTo>
                <a:lnTo>
                  <a:pt x="186417" y="41796"/>
                </a:lnTo>
                <a:lnTo>
                  <a:pt x="235419" y="36872"/>
                </a:lnTo>
                <a:lnTo>
                  <a:pt x="364242" y="36872"/>
                </a:lnTo>
                <a:lnTo>
                  <a:pt x="357804" y="32591"/>
                </a:lnTo>
                <a:lnTo>
                  <a:pt x="314855" y="13684"/>
                </a:lnTo>
                <a:lnTo>
                  <a:pt x="269987" y="2740"/>
                </a:lnTo>
                <a:lnTo>
                  <a:pt x="224191" y="0"/>
                </a:lnTo>
                <a:close/>
              </a:path>
              <a:path w="405130" h="173354">
                <a:moveTo>
                  <a:pt x="364242" y="36872"/>
                </a:moveTo>
                <a:lnTo>
                  <a:pt x="235419" y="36872"/>
                </a:lnTo>
                <a:lnTo>
                  <a:pt x="284261" y="43225"/>
                </a:lnTo>
                <a:lnTo>
                  <a:pt x="331289" y="60456"/>
                </a:lnTo>
                <a:lnTo>
                  <a:pt x="374847" y="88164"/>
                </a:lnTo>
                <a:lnTo>
                  <a:pt x="381388" y="91498"/>
                </a:lnTo>
                <a:lnTo>
                  <a:pt x="388451" y="92055"/>
                </a:lnTo>
                <a:lnTo>
                  <a:pt x="395202" y="89923"/>
                </a:lnTo>
                <a:lnTo>
                  <a:pt x="400806" y="85192"/>
                </a:lnTo>
                <a:lnTo>
                  <a:pt x="404146" y="78657"/>
                </a:lnTo>
                <a:lnTo>
                  <a:pt x="404703" y="71592"/>
                </a:lnTo>
                <a:lnTo>
                  <a:pt x="402572" y="64834"/>
                </a:lnTo>
                <a:lnTo>
                  <a:pt x="397847" y="59221"/>
                </a:lnTo>
                <a:lnTo>
                  <a:pt x="364242" y="36872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92096" y="5204843"/>
            <a:ext cx="549910" cy="417830"/>
          </a:xfrm>
          <a:custGeom>
            <a:avLst/>
            <a:gdLst/>
            <a:ahLst/>
            <a:cxnLst/>
            <a:rect l="l" t="t" r="r" b="b"/>
            <a:pathLst>
              <a:path w="549910" h="417829">
                <a:moveTo>
                  <a:pt x="543468" y="241833"/>
                </a:moveTo>
                <a:lnTo>
                  <a:pt x="518820" y="241833"/>
                </a:lnTo>
                <a:lnTo>
                  <a:pt x="525170" y="412242"/>
                </a:lnTo>
                <a:lnTo>
                  <a:pt x="530631" y="417461"/>
                </a:lnTo>
                <a:lnTo>
                  <a:pt x="537540" y="417461"/>
                </a:lnTo>
                <a:lnTo>
                  <a:pt x="544487" y="417195"/>
                </a:lnTo>
                <a:lnTo>
                  <a:pt x="549795" y="411480"/>
                </a:lnTo>
                <a:lnTo>
                  <a:pt x="543468" y="241833"/>
                </a:lnTo>
                <a:close/>
              </a:path>
              <a:path w="549910" h="417829">
                <a:moveTo>
                  <a:pt x="377796" y="135534"/>
                </a:moveTo>
                <a:lnTo>
                  <a:pt x="353161" y="135534"/>
                </a:lnTo>
                <a:lnTo>
                  <a:pt x="352767" y="313740"/>
                </a:lnTo>
                <a:lnTo>
                  <a:pt x="355028" y="317754"/>
                </a:lnTo>
                <a:lnTo>
                  <a:pt x="362470" y="322237"/>
                </a:lnTo>
                <a:lnTo>
                  <a:pt x="367080" y="322326"/>
                </a:lnTo>
                <a:lnTo>
                  <a:pt x="430045" y="288937"/>
                </a:lnTo>
                <a:lnTo>
                  <a:pt x="377469" y="288937"/>
                </a:lnTo>
                <a:lnTo>
                  <a:pt x="377796" y="135534"/>
                </a:lnTo>
                <a:close/>
              </a:path>
              <a:path w="549910" h="417829">
                <a:moveTo>
                  <a:pt x="528358" y="208876"/>
                </a:moveTo>
                <a:lnTo>
                  <a:pt x="497140" y="225425"/>
                </a:lnTo>
                <a:lnTo>
                  <a:pt x="377469" y="288937"/>
                </a:lnTo>
                <a:lnTo>
                  <a:pt x="430045" y="288937"/>
                </a:lnTo>
                <a:lnTo>
                  <a:pt x="518820" y="241833"/>
                </a:lnTo>
                <a:lnTo>
                  <a:pt x="543468" y="241833"/>
                </a:lnTo>
                <a:lnTo>
                  <a:pt x="542543" y="217043"/>
                </a:lnTo>
                <a:lnTo>
                  <a:pt x="540219" y="213182"/>
                </a:lnTo>
                <a:lnTo>
                  <a:pt x="532866" y="208953"/>
                </a:lnTo>
                <a:lnTo>
                  <a:pt x="528358" y="208876"/>
                </a:lnTo>
                <a:close/>
              </a:path>
              <a:path w="549910" h="417829">
                <a:moveTo>
                  <a:pt x="185181" y="33197"/>
                </a:moveTo>
                <a:lnTo>
                  <a:pt x="160477" y="33197"/>
                </a:lnTo>
                <a:lnTo>
                  <a:pt x="173037" y="217614"/>
                </a:lnTo>
                <a:lnTo>
                  <a:pt x="175437" y="221361"/>
                </a:lnTo>
                <a:lnTo>
                  <a:pt x="182791" y="225412"/>
                </a:lnTo>
                <a:lnTo>
                  <a:pt x="187259" y="225412"/>
                </a:lnTo>
                <a:lnTo>
                  <a:pt x="247764" y="192633"/>
                </a:lnTo>
                <a:lnTo>
                  <a:pt x="196037" y="192633"/>
                </a:lnTo>
                <a:lnTo>
                  <a:pt x="185181" y="33197"/>
                </a:lnTo>
                <a:close/>
              </a:path>
              <a:path w="549910" h="417829">
                <a:moveTo>
                  <a:pt x="363486" y="101917"/>
                </a:moveTo>
                <a:lnTo>
                  <a:pt x="196037" y="192633"/>
                </a:lnTo>
                <a:lnTo>
                  <a:pt x="247764" y="192633"/>
                </a:lnTo>
                <a:lnTo>
                  <a:pt x="353161" y="135534"/>
                </a:lnTo>
                <a:lnTo>
                  <a:pt x="377796" y="135534"/>
                </a:lnTo>
                <a:lnTo>
                  <a:pt x="377850" y="110502"/>
                </a:lnTo>
                <a:lnTo>
                  <a:pt x="375564" y="106476"/>
                </a:lnTo>
                <a:lnTo>
                  <a:pt x="368096" y="102006"/>
                </a:lnTo>
                <a:lnTo>
                  <a:pt x="363486" y="101917"/>
                </a:lnTo>
                <a:close/>
              </a:path>
              <a:path w="549910" h="417829">
                <a:moveTo>
                  <a:pt x="173558" y="0"/>
                </a:moveTo>
                <a:lnTo>
                  <a:pt x="169075" y="38"/>
                </a:lnTo>
                <a:lnTo>
                  <a:pt x="2095" y="94335"/>
                </a:lnTo>
                <a:lnTo>
                  <a:pt x="0" y="101854"/>
                </a:lnTo>
                <a:lnTo>
                  <a:pt x="6705" y="113703"/>
                </a:lnTo>
                <a:lnTo>
                  <a:pt x="14223" y="115785"/>
                </a:lnTo>
                <a:lnTo>
                  <a:pt x="160477" y="33197"/>
                </a:lnTo>
                <a:lnTo>
                  <a:pt x="185181" y="33197"/>
                </a:lnTo>
                <a:lnTo>
                  <a:pt x="183451" y="7797"/>
                </a:lnTo>
                <a:lnTo>
                  <a:pt x="181013" y="4000"/>
                </a:lnTo>
                <a:lnTo>
                  <a:pt x="173558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5430" y="6126907"/>
            <a:ext cx="414655" cy="274320"/>
          </a:xfrm>
          <a:custGeom>
            <a:avLst/>
            <a:gdLst/>
            <a:ahLst/>
            <a:cxnLst/>
            <a:rect l="l" t="t" r="r" b="b"/>
            <a:pathLst>
              <a:path w="414655" h="274320">
                <a:moveTo>
                  <a:pt x="108242" y="0"/>
                </a:moveTo>
                <a:lnTo>
                  <a:pt x="110252" y="33172"/>
                </a:lnTo>
                <a:lnTo>
                  <a:pt x="112014" y="62807"/>
                </a:lnTo>
                <a:lnTo>
                  <a:pt x="114007" y="93193"/>
                </a:lnTo>
                <a:lnTo>
                  <a:pt x="116395" y="123253"/>
                </a:lnTo>
                <a:lnTo>
                  <a:pt x="116645" y="136117"/>
                </a:lnTo>
                <a:lnTo>
                  <a:pt x="114296" y="147362"/>
                </a:lnTo>
                <a:lnTo>
                  <a:pt x="108362" y="156977"/>
                </a:lnTo>
                <a:lnTo>
                  <a:pt x="97853" y="164947"/>
                </a:lnTo>
                <a:lnTo>
                  <a:pt x="90753" y="169436"/>
                </a:lnTo>
                <a:lnTo>
                  <a:pt x="84035" y="174636"/>
                </a:lnTo>
                <a:lnTo>
                  <a:pt x="77490" y="180147"/>
                </a:lnTo>
                <a:lnTo>
                  <a:pt x="70904" y="185572"/>
                </a:lnTo>
                <a:lnTo>
                  <a:pt x="0" y="241274"/>
                </a:lnTo>
                <a:lnTo>
                  <a:pt x="7086" y="243535"/>
                </a:lnTo>
                <a:lnTo>
                  <a:pt x="11569" y="245198"/>
                </a:lnTo>
                <a:lnTo>
                  <a:pt x="101829" y="268763"/>
                </a:lnTo>
                <a:lnTo>
                  <a:pt x="122931" y="273892"/>
                </a:lnTo>
                <a:lnTo>
                  <a:pt x="414080" y="273892"/>
                </a:lnTo>
                <a:lnTo>
                  <a:pt x="408787" y="267293"/>
                </a:lnTo>
                <a:lnTo>
                  <a:pt x="392564" y="246791"/>
                </a:lnTo>
                <a:lnTo>
                  <a:pt x="376344" y="227191"/>
                </a:lnTo>
                <a:lnTo>
                  <a:pt x="359397" y="208762"/>
                </a:lnTo>
                <a:lnTo>
                  <a:pt x="344832" y="190747"/>
                </a:lnTo>
                <a:lnTo>
                  <a:pt x="337016" y="172150"/>
                </a:lnTo>
                <a:lnTo>
                  <a:pt x="336187" y="151993"/>
                </a:lnTo>
                <a:lnTo>
                  <a:pt x="342582" y="129298"/>
                </a:lnTo>
                <a:lnTo>
                  <a:pt x="351148" y="105627"/>
                </a:lnTo>
                <a:lnTo>
                  <a:pt x="358306" y="80738"/>
                </a:lnTo>
                <a:lnTo>
                  <a:pt x="232683" y="80738"/>
                </a:lnTo>
                <a:lnTo>
                  <a:pt x="225328" y="78686"/>
                </a:lnTo>
                <a:lnTo>
                  <a:pt x="217855" y="74104"/>
                </a:lnTo>
                <a:lnTo>
                  <a:pt x="206254" y="65615"/>
                </a:lnTo>
                <a:lnTo>
                  <a:pt x="194359" y="57504"/>
                </a:lnTo>
                <a:lnTo>
                  <a:pt x="170319" y="41617"/>
                </a:lnTo>
                <a:lnTo>
                  <a:pt x="108242" y="0"/>
                </a:lnTo>
                <a:close/>
              </a:path>
              <a:path w="414655" h="274320">
                <a:moveTo>
                  <a:pt x="371563" y="30175"/>
                </a:moveTo>
                <a:lnTo>
                  <a:pt x="365137" y="32169"/>
                </a:lnTo>
                <a:lnTo>
                  <a:pt x="360997" y="33172"/>
                </a:lnTo>
                <a:lnTo>
                  <a:pt x="302747" y="55903"/>
                </a:lnTo>
                <a:lnTo>
                  <a:pt x="275709" y="66643"/>
                </a:lnTo>
                <a:lnTo>
                  <a:pt x="248767" y="77724"/>
                </a:lnTo>
                <a:lnTo>
                  <a:pt x="240351" y="80378"/>
                </a:lnTo>
                <a:lnTo>
                  <a:pt x="232683" y="80738"/>
                </a:lnTo>
                <a:lnTo>
                  <a:pt x="358306" y="80738"/>
                </a:lnTo>
                <a:lnTo>
                  <a:pt x="364709" y="55887"/>
                </a:lnTo>
                <a:lnTo>
                  <a:pt x="371563" y="30175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7158" y="2066024"/>
            <a:ext cx="713105" cy="353695"/>
          </a:xfrm>
          <a:custGeom>
            <a:avLst/>
            <a:gdLst/>
            <a:ahLst/>
            <a:cxnLst/>
            <a:rect l="l" t="t" r="r" b="b"/>
            <a:pathLst>
              <a:path w="713105" h="353694">
                <a:moveTo>
                  <a:pt x="405060" y="0"/>
                </a:moveTo>
                <a:lnTo>
                  <a:pt x="359143" y="451"/>
                </a:lnTo>
                <a:lnTo>
                  <a:pt x="312902" y="6412"/>
                </a:lnTo>
                <a:lnTo>
                  <a:pt x="265244" y="18605"/>
                </a:lnTo>
                <a:lnTo>
                  <a:pt x="220194" y="36392"/>
                </a:lnTo>
                <a:lnTo>
                  <a:pt x="178137" y="59371"/>
                </a:lnTo>
                <a:lnTo>
                  <a:pt x="139460" y="87140"/>
                </a:lnTo>
                <a:lnTo>
                  <a:pt x="104549" y="119299"/>
                </a:lnTo>
                <a:lnTo>
                  <a:pt x="73790" y="155446"/>
                </a:lnTo>
                <a:lnTo>
                  <a:pt x="47570" y="195178"/>
                </a:lnTo>
                <a:lnTo>
                  <a:pt x="26273" y="238095"/>
                </a:lnTo>
                <a:lnTo>
                  <a:pt x="10288" y="283794"/>
                </a:lnTo>
                <a:lnTo>
                  <a:pt x="0" y="331875"/>
                </a:lnTo>
                <a:lnTo>
                  <a:pt x="378" y="339204"/>
                </a:lnTo>
                <a:lnTo>
                  <a:pt x="17386" y="353071"/>
                </a:lnTo>
                <a:lnTo>
                  <a:pt x="27305" y="353071"/>
                </a:lnTo>
                <a:lnTo>
                  <a:pt x="35191" y="346480"/>
                </a:lnTo>
                <a:lnTo>
                  <a:pt x="36563" y="337311"/>
                </a:lnTo>
                <a:lnTo>
                  <a:pt x="47235" y="289080"/>
                </a:lnTo>
                <a:lnTo>
                  <a:pt x="64224" y="243562"/>
                </a:lnTo>
                <a:lnTo>
                  <a:pt x="87052" y="201255"/>
                </a:lnTo>
                <a:lnTo>
                  <a:pt x="115239" y="162655"/>
                </a:lnTo>
                <a:lnTo>
                  <a:pt x="148305" y="128263"/>
                </a:lnTo>
                <a:lnTo>
                  <a:pt x="185773" y="98577"/>
                </a:lnTo>
                <a:lnTo>
                  <a:pt x="227161" y="74094"/>
                </a:lnTo>
                <a:lnTo>
                  <a:pt x="271992" y="55314"/>
                </a:lnTo>
                <a:lnTo>
                  <a:pt x="319786" y="42734"/>
                </a:lnTo>
                <a:lnTo>
                  <a:pt x="366289" y="37062"/>
                </a:lnTo>
                <a:lnTo>
                  <a:pt x="551216" y="37062"/>
                </a:lnTo>
                <a:lnTo>
                  <a:pt x="536641" y="29917"/>
                </a:lnTo>
                <a:lnTo>
                  <a:pt x="494232" y="14910"/>
                </a:lnTo>
                <a:lnTo>
                  <a:pt x="450231" y="4878"/>
                </a:lnTo>
                <a:lnTo>
                  <a:pt x="405060" y="0"/>
                </a:lnTo>
                <a:close/>
              </a:path>
              <a:path w="713105" h="353694">
                <a:moveTo>
                  <a:pt x="551216" y="37062"/>
                </a:moveTo>
                <a:lnTo>
                  <a:pt x="366289" y="37062"/>
                </a:lnTo>
                <a:lnTo>
                  <a:pt x="412376" y="37518"/>
                </a:lnTo>
                <a:lnTo>
                  <a:pt x="457521" y="43882"/>
                </a:lnTo>
                <a:lnTo>
                  <a:pt x="501200" y="55935"/>
                </a:lnTo>
                <a:lnTo>
                  <a:pt x="542887" y="73456"/>
                </a:lnTo>
                <a:lnTo>
                  <a:pt x="582057" y="96226"/>
                </a:lnTo>
                <a:lnTo>
                  <a:pt x="618187" y="124024"/>
                </a:lnTo>
                <a:lnTo>
                  <a:pt x="650749" y="156630"/>
                </a:lnTo>
                <a:lnTo>
                  <a:pt x="679221" y="193826"/>
                </a:lnTo>
                <a:lnTo>
                  <a:pt x="684413" y="199001"/>
                </a:lnTo>
                <a:lnTo>
                  <a:pt x="690964" y="201692"/>
                </a:lnTo>
                <a:lnTo>
                  <a:pt x="698050" y="201732"/>
                </a:lnTo>
                <a:lnTo>
                  <a:pt x="704850" y="198957"/>
                </a:lnTo>
                <a:lnTo>
                  <a:pt x="710032" y="193763"/>
                </a:lnTo>
                <a:lnTo>
                  <a:pt x="712727" y="187211"/>
                </a:lnTo>
                <a:lnTo>
                  <a:pt x="712768" y="180128"/>
                </a:lnTo>
                <a:lnTo>
                  <a:pt x="709993" y="173341"/>
                </a:lnTo>
                <a:lnTo>
                  <a:pt x="681892" y="136130"/>
                </a:lnTo>
                <a:lnTo>
                  <a:pt x="650083" y="103005"/>
                </a:lnTo>
                <a:lnTo>
                  <a:pt x="614916" y="74094"/>
                </a:lnTo>
                <a:lnTo>
                  <a:pt x="577035" y="49720"/>
                </a:lnTo>
                <a:lnTo>
                  <a:pt x="551216" y="37062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7095" y="2241950"/>
            <a:ext cx="405130" cy="173355"/>
          </a:xfrm>
          <a:custGeom>
            <a:avLst/>
            <a:gdLst/>
            <a:ahLst/>
            <a:cxnLst/>
            <a:rect l="l" t="t" r="r" b="b"/>
            <a:pathLst>
              <a:path w="405130" h="173355">
                <a:moveTo>
                  <a:pt x="224225" y="0"/>
                </a:moveTo>
                <a:lnTo>
                  <a:pt x="178480" y="5708"/>
                </a:lnTo>
                <a:lnTo>
                  <a:pt x="134570" y="19766"/>
                </a:lnTo>
                <a:lnTo>
                  <a:pt x="94168" y="41510"/>
                </a:lnTo>
                <a:lnTo>
                  <a:pt x="58065" y="70306"/>
                </a:lnTo>
                <a:lnTo>
                  <a:pt x="27053" y="105522"/>
                </a:lnTo>
                <a:lnTo>
                  <a:pt x="1925" y="146525"/>
                </a:lnTo>
                <a:lnTo>
                  <a:pt x="0" y="153605"/>
                </a:lnTo>
                <a:lnTo>
                  <a:pt x="906" y="160632"/>
                </a:lnTo>
                <a:lnTo>
                  <a:pt x="4379" y="166806"/>
                </a:lnTo>
                <a:lnTo>
                  <a:pt x="10154" y="171328"/>
                </a:lnTo>
                <a:lnTo>
                  <a:pt x="12821" y="172662"/>
                </a:lnTo>
                <a:lnTo>
                  <a:pt x="15641" y="173297"/>
                </a:lnTo>
                <a:lnTo>
                  <a:pt x="25204" y="173297"/>
                </a:lnTo>
                <a:lnTo>
                  <a:pt x="31719" y="169563"/>
                </a:lnTo>
                <a:lnTo>
                  <a:pt x="34970" y="163099"/>
                </a:lnTo>
                <a:lnTo>
                  <a:pt x="62831" y="119654"/>
                </a:lnTo>
                <a:lnTo>
                  <a:pt x="98246" y="84248"/>
                </a:lnTo>
                <a:lnTo>
                  <a:pt x="139889" y="57943"/>
                </a:lnTo>
                <a:lnTo>
                  <a:pt x="186430" y="41801"/>
                </a:lnTo>
                <a:lnTo>
                  <a:pt x="235444" y="36878"/>
                </a:lnTo>
                <a:lnTo>
                  <a:pt x="364262" y="36878"/>
                </a:lnTo>
                <a:lnTo>
                  <a:pt x="357821" y="32594"/>
                </a:lnTo>
                <a:lnTo>
                  <a:pt x="314879" y="13685"/>
                </a:lnTo>
                <a:lnTo>
                  <a:pt x="270020" y="2739"/>
                </a:lnTo>
                <a:lnTo>
                  <a:pt x="224225" y="0"/>
                </a:lnTo>
                <a:close/>
              </a:path>
              <a:path w="405130" h="173355">
                <a:moveTo>
                  <a:pt x="364262" y="36878"/>
                </a:moveTo>
                <a:lnTo>
                  <a:pt x="235444" y="36878"/>
                </a:lnTo>
                <a:lnTo>
                  <a:pt x="284287" y="43235"/>
                </a:lnTo>
                <a:lnTo>
                  <a:pt x="331306" y="60466"/>
                </a:lnTo>
                <a:lnTo>
                  <a:pt x="374848" y="88169"/>
                </a:lnTo>
                <a:lnTo>
                  <a:pt x="381383" y="91507"/>
                </a:lnTo>
                <a:lnTo>
                  <a:pt x="388448" y="92060"/>
                </a:lnTo>
                <a:lnTo>
                  <a:pt x="395205" y="89924"/>
                </a:lnTo>
                <a:lnTo>
                  <a:pt x="400819" y="85197"/>
                </a:lnTo>
                <a:lnTo>
                  <a:pt x="404159" y="78662"/>
                </a:lnTo>
                <a:lnTo>
                  <a:pt x="404716" y="71597"/>
                </a:lnTo>
                <a:lnTo>
                  <a:pt x="402585" y="64839"/>
                </a:lnTo>
                <a:lnTo>
                  <a:pt x="397860" y="59225"/>
                </a:lnTo>
                <a:lnTo>
                  <a:pt x="364262" y="36878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47670" y="343166"/>
            <a:ext cx="1724660" cy="1457325"/>
          </a:xfrm>
          <a:custGeom>
            <a:avLst/>
            <a:gdLst/>
            <a:ahLst/>
            <a:cxnLst/>
            <a:rect l="l" t="t" r="r" b="b"/>
            <a:pathLst>
              <a:path w="1724660" h="1457325">
                <a:moveTo>
                  <a:pt x="1724329" y="1411558"/>
                </a:moveTo>
                <a:lnTo>
                  <a:pt x="1695640" y="1418166"/>
                </a:lnTo>
                <a:lnTo>
                  <a:pt x="1660656" y="1423633"/>
                </a:lnTo>
                <a:lnTo>
                  <a:pt x="1626120" y="1426413"/>
                </a:lnTo>
                <a:lnTo>
                  <a:pt x="1617611" y="1426768"/>
                </a:lnTo>
                <a:lnTo>
                  <a:pt x="1611020" y="1433944"/>
                </a:lnTo>
                <a:lnTo>
                  <a:pt x="1611718" y="1450721"/>
                </a:lnTo>
                <a:lnTo>
                  <a:pt x="1618538" y="1457198"/>
                </a:lnTo>
                <a:lnTo>
                  <a:pt x="1627174" y="1457198"/>
                </a:lnTo>
                <a:lnTo>
                  <a:pt x="1664128" y="1454231"/>
                </a:lnTo>
                <a:lnTo>
                  <a:pt x="1701290" y="1448436"/>
                </a:lnTo>
                <a:lnTo>
                  <a:pt x="1724329" y="1443138"/>
                </a:lnTo>
                <a:lnTo>
                  <a:pt x="1724329" y="1411558"/>
                </a:lnTo>
                <a:close/>
              </a:path>
              <a:path w="1724660" h="1457325">
                <a:moveTo>
                  <a:pt x="1358392" y="1330502"/>
                </a:moveTo>
                <a:lnTo>
                  <a:pt x="1348663" y="1331036"/>
                </a:lnTo>
                <a:lnTo>
                  <a:pt x="1337322" y="1343736"/>
                </a:lnTo>
                <a:lnTo>
                  <a:pt x="1337856" y="1353464"/>
                </a:lnTo>
                <a:lnTo>
                  <a:pt x="1374443" y="1383611"/>
                </a:lnTo>
                <a:lnTo>
                  <a:pt x="1406593" y="1404704"/>
                </a:lnTo>
                <a:lnTo>
                  <a:pt x="1440541" y="1422350"/>
                </a:lnTo>
                <a:lnTo>
                  <a:pt x="1476171" y="1436484"/>
                </a:lnTo>
                <a:lnTo>
                  <a:pt x="1479473" y="1437297"/>
                </a:lnTo>
                <a:lnTo>
                  <a:pt x="1487538" y="1437297"/>
                </a:lnTo>
                <a:lnTo>
                  <a:pt x="1493532" y="1433245"/>
                </a:lnTo>
                <a:lnTo>
                  <a:pt x="1498434" y="1418780"/>
                </a:lnTo>
                <a:lnTo>
                  <a:pt x="1494104" y="1410030"/>
                </a:lnTo>
                <a:lnTo>
                  <a:pt x="1486065" y="1407299"/>
                </a:lnTo>
                <a:lnTo>
                  <a:pt x="1453326" y="1394320"/>
                </a:lnTo>
                <a:lnTo>
                  <a:pt x="1422120" y="1378096"/>
                </a:lnTo>
                <a:lnTo>
                  <a:pt x="1392553" y="1358690"/>
                </a:lnTo>
                <a:lnTo>
                  <a:pt x="1364729" y="1336167"/>
                </a:lnTo>
                <a:lnTo>
                  <a:pt x="1358392" y="1330502"/>
                </a:lnTo>
                <a:close/>
              </a:path>
              <a:path w="1724660" h="1457325">
                <a:moveTo>
                  <a:pt x="27711" y="1086332"/>
                </a:moveTo>
                <a:lnTo>
                  <a:pt x="13242" y="1136504"/>
                </a:lnTo>
                <a:lnTo>
                  <a:pt x="4390" y="1210413"/>
                </a:lnTo>
                <a:lnTo>
                  <a:pt x="0" y="1256525"/>
                </a:lnTo>
                <a:lnTo>
                  <a:pt x="6273" y="1264005"/>
                </a:lnTo>
                <a:lnTo>
                  <a:pt x="15201" y="1264805"/>
                </a:lnTo>
                <a:lnTo>
                  <a:pt x="24017" y="1264805"/>
                </a:lnTo>
                <a:lnTo>
                  <a:pt x="30721" y="1258785"/>
                </a:lnTo>
                <a:lnTo>
                  <a:pt x="31432" y="1250784"/>
                </a:lnTo>
                <a:lnTo>
                  <a:pt x="35021" y="1213622"/>
                </a:lnTo>
                <a:lnTo>
                  <a:pt x="39131" y="1176877"/>
                </a:lnTo>
                <a:lnTo>
                  <a:pt x="43751" y="1140674"/>
                </a:lnTo>
                <a:lnTo>
                  <a:pt x="48869" y="1105141"/>
                </a:lnTo>
                <a:lnTo>
                  <a:pt x="50165" y="1096733"/>
                </a:lnTo>
                <a:lnTo>
                  <a:pt x="44386" y="1088872"/>
                </a:lnTo>
                <a:lnTo>
                  <a:pt x="27711" y="1086332"/>
                </a:lnTo>
                <a:close/>
              </a:path>
              <a:path w="1724660" h="1457325">
                <a:moveTo>
                  <a:pt x="1209459" y="1081062"/>
                </a:moveTo>
                <a:lnTo>
                  <a:pt x="1192923" y="1084808"/>
                </a:lnTo>
                <a:lnTo>
                  <a:pt x="1187704" y="1093050"/>
                </a:lnTo>
                <a:lnTo>
                  <a:pt x="1189596" y="1101344"/>
                </a:lnTo>
                <a:lnTo>
                  <a:pt x="1212438" y="1173149"/>
                </a:lnTo>
                <a:lnTo>
                  <a:pt x="1228517" y="1208014"/>
                </a:lnTo>
                <a:lnTo>
                  <a:pt x="1247635" y="1242021"/>
                </a:lnTo>
                <a:lnTo>
                  <a:pt x="1255585" y="1249349"/>
                </a:lnTo>
                <a:lnTo>
                  <a:pt x="1263523" y="1249349"/>
                </a:lnTo>
                <a:lnTo>
                  <a:pt x="1266291" y="1248613"/>
                </a:lnTo>
                <a:lnTo>
                  <a:pt x="1276070" y="1242618"/>
                </a:lnTo>
                <a:lnTo>
                  <a:pt x="1278331" y="1233131"/>
                </a:lnTo>
                <a:lnTo>
                  <a:pt x="1273860" y="1225880"/>
                </a:lnTo>
                <a:lnTo>
                  <a:pt x="1255988" y="1194088"/>
                </a:lnTo>
                <a:lnTo>
                  <a:pt x="1240959" y="1161522"/>
                </a:lnTo>
                <a:lnTo>
                  <a:pt x="1228824" y="1128300"/>
                </a:lnTo>
                <a:lnTo>
                  <a:pt x="1219631" y="1094536"/>
                </a:lnTo>
                <a:lnTo>
                  <a:pt x="1217752" y="1086243"/>
                </a:lnTo>
                <a:lnTo>
                  <a:pt x="1209459" y="1081062"/>
                </a:lnTo>
                <a:close/>
              </a:path>
              <a:path w="1724660" h="1457325">
                <a:moveTo>
                  <a:pt x="96507" y="798118"/>
                </a:moveTo>
                <a:lnTo>
                  <a:pt x="74559" y="845466"/>
                </a:lnTo>
                <a:lnTo>
                  <a:pt x="54914" y="917420"/>
                </a:lnTo>
                <a:lnTo>
                  <a:pt x="44196" y="962621"/>
                </a:lnTo>
                <a:lnTo>
                  <a:pt x="49377" y="970876"/>
                </a:lnTo>
                <a:lnTo>
                  <a:pt x="58826" y="973035"/>
                </a:lnTo>
                <a:lnTo>
                  <a:pt x="59982" y="973162"/>
                </a:lnTo>
                <a:lnTo>
                  <a:pt x="68135" y="973162"/>
                </a:lnTo>
                <a:lnTo>
                  <a:pt x="74472" y="968324"/>
                </a:lnTo>
                <a:lnTo>
                  <a:pt x="76111" y="961186"/>
                </a:lnTo>
                <a:lnTo>
                  <a:pt x="84787" y="924924"/>
                </a:lnTo>
                <a:lnTo>
                  <a:pt x="94122" y="889238"/>
                </a:lnTo>
                <a:lnTo>
                  <a:pt x="104082" y="854252"/>
                </a:lnTo>
                <a:lnTo>
                  <a:pt x="114630" y="820089"/>
                </a:lnTo>
                <a:lnTo>
                  <a:pt x="117233" y="811999"/>
                </a:lnTo>
                <a:lnTo>
                  <a:pt x="112776" y="803325"/>
                </a:lnTo>
                <a:lnTo>
                  <a:pt x="96507" y="798118"/>
                </a:lnTo>
                <a:close/>
              </a:path>
              <a:path w="1724660" h="1457325">
                <a:moveTo>
                  <a:pt x="1229791" y="790511"/>
                </a:moveTo>
                <a:lnTo>
                  <a:pt x="1204834" y="839710"/>
                </a:lnTo>
                <a:lnTo>
                  <a:pt x="1194411" y="876712"/>
                </a:lnTo>
                <a:lnTo>
                  <a:pt x="1181404" y="949388"/>
                </a:lnTo>
                <a:lnTo>
                  <a:pt x="1180503" y="957846"/>
                </a:lnTo>
                <a:lnTo>
                  <a:pt x="1186611" y="965441"/>
                </a:lnTo>
                <a:lnTo>
                  <a:pt x="1195641" y="966406"/>
                </a:lnTo>
                <a:lnTo>
                  <a:pt x="1196187" y="966431"/>
                </a:lnTo>
                <a:lnTo>
                  <a:pt x="1204506" y="966431"/>
                </a:lnTo>
                <a:lnTo>
                  <a:pt x="1211186" y="960577"/>
                </a:lnTo>
                <a:lnTo>
                  <a:pt x="1212037" y="952677"/>
                </a:lnTo>
                <a:lnTo>
                  <a:pt x="1216940" y="918574"/>
                </a:lnTo>
                <a:lnTo>
                  <a:pt x="1224356" y="883918"/>
                </a:lnTo>
                <a:lnTo>
                  <a:pt x="1234257" y="848830"/>
                </a:lnTo>
                <a:lnTo>
                  <a:pt x="1246619" y="813435"/>
                </a:lnTo>
                <a:lnTo>
                  <a:pt x="1249641" y="805484"/>
                </a:lnTo>
                <a:lnTo>
                  <a:pt x="1245666" y="796594"/>
                </a:lnTo>
                <a:lnTo>
                  <a:pt x="1229791" y="790511"/>
                </a:lnTo>
                <a:close/>
              </a:path>
              <a:path w="1724660" h="1457325">
                <a:moveTo>
                  <a:pt x="219176" y="528116"/>
                </a:moveTo>
                <a:lnTo>
                  <a:pt x="187413" y="569865"/>
                </a:lnTo>
                <a:lnTo>
                  <a:pt x="153566" y="636581"/>
                </a:lnTo>
                <a:lnTo>
                  <a:pt x="134467" y="678903"/>
                </a:lnTo>
                <a:lnTo>
                  <a:pt x="138036" y="687984"/>
                </a:lnTo>
                <a:lnTo>
                  <a:pt x="147828" y="692277"/>
                </a:lnTo>
                <a:lnTo>
                  <a:pt x="149923" y="692683"/>
                </a:lnTo>
                <a:lnTo>
                  <a:pt x="157924" y="692683"/>
                </a:lnTo>
                <a:lnTo>
                  <a:pt x="163576" y="689229"/>
                </a:lnTo>
                <a:lnTo>
                  <a:pt x="166103" y="683450"/>
                </a:lnTo>
                <a:lnTo>
                  <a:pt x="181412" y="649738"/>
                </a:lnTo>
                <a:lnTo>
                  <a:pt x="197545" y="616762"/>
                </a:lnTo>
                <a:lnTo>
                  <a:pt x="214445" y="584634"/>
                </a:lnTo>
                <a:lnTo>
                  <a:pt x="232054" y="553466"/>
                </a:lnTo>
                <a:lnTo>
                  <a:pt x="236347" y="546138"/>
                </a:lnTo>
                <a:lnTo>
                  <a:pt x="233883" y="536702"/>
                </a:lnTo>
                <a:lnTo>
                  <a:pt x="219176" y="528116"/>
                </a:lnTo>
                <a:close/>
              </a:path>
              <a:path w="1724660" h="1457325">
                <a:moveTo>
                  <a:pt x="1387576" y="538251"/>
                </a:moveTo>
                <a:lnTo>
                  <a:pt x="1348490" y="575774"/>
                </a:lnTo>
                <a:lnTo>
                  <a:pt x="1304678" y="636855"/>
                </a:lnTo>
                <a:lnTo>
                  <a:pt x="1280541" y="674916"/>
                </a:lnTo>
                <a:lnTo>
                  <a:pt x="1282814" y="684403"/>
                </a:lnTo>
                <a:lnTo>
                  <a:pt x="1292580" y="690384"/>
                </a:lnTo>
                <a:lnTo>
                  <a:pt x="1295361" y="691121"/>
                </a:lnTo>
                <a:lnTo>
                  <a:pt x="1303286" y="691121"/>
                </a:lnTo>
                <a:lnTo>
                  <a:pt x="1308341" y="688505"/>
                </a:lnTo>
                <a:lnTo>
                  <a:pt x="1311249" y="683755"/>
                </a:lnTo>
                <a:lnTo>
                  <a:pt x="1330356" y="653849"/>
                </a:lnTo>
                <a:lnTo>
                  <a:pt x="1350935" y="624076"/>
                </a:lnTo>
                <a:lnTo>
                  <a:pt x="1372912" y="594538"/>
                </a:lnTo>
                <a:lnTo>
                  <a:pt x="1396212" y="565340"/>
                </a:lnTo>
                <a:lnTo>
                  <a:pt x="1401622" y="558787"/>
                </a:lnTo>
                <a:lnTo>
                  <a:pt x="1400695" y="549084"/>
                </a:lnTo>
                <a:lnTo>
                  <a:pt x="1387576" y="538251"/>
                </a:lnTo>
                <a:close/>
              </a:path>
              <a:path w="1724660" h="1457325">
                <a:moveTo>
                  <a:pt x="1630565" y="382600"/>
                </a:moveTo>
                <a:lnTo>
                  <a:pt x="1587828" y="396259"/>
                </a:lnTo>
                <a:lnTo>
                  <a:pt x="1517654" y="422447"/>
                </a:lnTo>
                <a:lnTo>
                  <a:pt x="1482305" y="437375"/>
                </a:lnTo>
                <a:lnTo>
                  <a:pt x="1470977" y="449884"/>
                </a:lnTo>
                <a:lnTo>
                  <a:pt x="1476933" y="463448"/>
                </a:lnTo>
                <a:lnTo>
                  <a:pt x="1482572" y="466890"/>
                </a:lnTo>
                <a:lnTo>
                  <a:pt x="1490560" y="466890"/>
                </a:lnTo>
                <a:lnTo>
                  <a:pt x="1492669" y="466471"/>
                </a:lnTo>
                <a:lnTo>
                  <a:pt x="1494675" y="465582"/>
                </a:lnTo>
                <a:lnTo>
                  <a:pt x="1529198" y="450997"/>
                </a:lnTo>
                <a:lnTo>
                  <a:pt x="1563574" y="437599"/>
                </a:lnTo>
                <a:lnTo>
                  <a:pt x="1597686" y="425432"/>
                </a:lnTo>
                <a:lnTo>
                  <a:pt x="1631416" y="414540"/>
                </a:lnTo>
                <a:lnTo>
                  <a:pt x="1639544" y="412051"/>
                </a:lnTo>
                <a:lnTo>
                  <a:pt x="1644129" y="403440"/>
                </a:lnTo>
                <a:lnTo>
                  <a:pt x="1639163" y="387197"/>
                </a:lnTo>
                <a:lnTo>
                  <a:pt x="1630565" y="382600"/>
                </a:lnTo>
                <a:close/>
              </a:path>
              <a:path w="1724660" h="1457325">
                <a:moveTo>
                  <a:pt x="395757" y="296938"/>
                </a:moveTo>
                <a:lnTo>
                  <a:pt x="363270" y="329000"/>
                </a:lnTo>
                <a:lnTo>
                  <a:pt x="313017" y="384703"/>
                </a:lnTo>
                <a:lnTo>
                  <a:pt x="284060" y="420725"/>
                </a:lnTo>
                <a:lnTo>
                  <a:pt x="285254" y="430403"/>
                </a:lnTo>
                <a:lnTo>
                  <a:pt x="294779" y="437819"/>
                </a:lnTo>
                <a:lnTo>
                  <a:pt x="298107" y="438886"/>
                </a:lnTo>
                <a:lnTo>
                  <a:pt x="306006" y="438886"/>
                </a:lnTo>
                <a:lnTo>
                  <a:pt x="310540" y="436854"/>
                </a:lnTo>
                <a:lnTo>
                  <a:pt x="313575" y="432968"/>
                </a:lnTo>
                <a:lnTo>
                  <a:pt x="336597" y="404516"/>
                </a:lnTo>
                <a:lnTo>
                  <a:pt x="360553" y="376983"/>
                </a:lnTo>
                <a:lnTo>
                  <a:pt x="385356" y="350465"/>
                </a:lnTo>
                <a:lnTo>
                  <a:pt x="410921" y="325056"/>
                </a:lnTo>
                <a:lnTo>
                  <a:pt x="417068" y="319176"/>
                </a:lnTo>
                <a:lnTo>
                  <a:pt x="417271" y="309422"/>
                </a:lnTo>
                <a:lnTo>
                  <a:pt x="405498" y="297129"/>
                </a:lnTo>
                <a:lnTo>
                  <a:pt x="395757" y="296938"/>
                </a:lnTo>
                <a:close/>
              </a:path>
              <a:path w="1724660" h="1457325">
                <a:moveTo>
                  <a:pt x="641299" y="126390"/>
                </a:moveTo>
                <a:lnTo>
                  <a:pt x="600397" y="147886"/>
                </a:lnTo>
                <a:lnTo>
                  <a:pt x="536065" y="186579"/>
                </a:lnTo>
                <a:lnTo>
                  <a:pt x="498297" y="212394"/>
                </a:lnTo>
                <a:lnTo>
                  <a:pt x="496658" y="221996"/>
                </a:lnTo>
                <a:lnTo>
                  <a:pt x="504558" y="233197"/>
                </a:lnTo>
                <a:lnTo>
                  <a:pt x="509308" y="235470"/>
                </a:lnTo>
                <a:lnTo>
                  <a:pt x="517220" y="235470"/>
                </a:lnTo>
                <a:lnTo>
                  <a:pt x="520319" y="234556"/>
                </a:lnTo>
                <a:lnTo>
                  <a:pt x="523011" y="232638"/>
                </a:lnTo>
                <a:lnTo>
                  <a:pt x="552904" y="212363"/>
                </a:lnTo>
                <a:lnTo>
                  <a:pt x="583707" y="193073"/>
                </a:lnTo>
                <a:lnTo>
                  <a:pt x="615315" y="174833"/>
                </a:lnTo>
                <a:lnTo>
                  <a:pt x="647623" y="157708"/>
                </a:lnTo>
                <a:lnTo>
                  <a:pt x="655205" y="153860"/>
                </a:lnTo>
                <a:lnTo>
                  <a:pt x="658228" y="144589"/>
                </a:lnTo>
                <a:lnTo>
                  <a:pt x="650544" y="129413"/>
                </a:lnTo>
                <a:lnTo>
                  <a:pt x="641299" y="126390"/>
                </a:lnTo>
                <a:close/>
              </a:path>
              <a:path w="1724660" h="1457325">
                <a:moveTo>
                  <a:pt x="1644904" y="70269"/>
                </a:moveTo>
                <a:lnTo>
                  <a:pt x="1635874" y="73901"/>
                </a:lnTo>
                <a:lnTo>
                  <a:pt x="1629206" y="89535"/>
                </a:lnTo>
                <a:lnTo>
                  <a:pt x="1632839" y="98577"/>
                </a:lnTo>
                <a:lnTo>
                  <a:pt x="1640674" y="101917"/>
                </a:lnTo>
                <a:lnTo>
                  <a:pt x="1675024" y="117081"/>
                </a:lnTo>
                <a:lnTo>
                  <a:pt x="1708424" y="132853"/>
                </a:lnTo>
                <a:lnTo>
                  <a:pt x="1724329" y="140881"/>
                </a:lnTo>
                <a:lnTo>
                  <a:pt x="1724329" y="106387"/>
                </a:lnTo>
                <a:lnTo>
                  <a:pt x="1721988" y="105205"/>
                </a:lnTo>
                <a:lnTo>
                  <a:pt x="1687849" y="89080"/>
                </a:lnTo>
                <a:lnTo>
                  <a:pt x="1652752" y="73583"/>
                </a:lnTo>
                <a:lnTo>
                  <a:pt x="1644904" y="70269"/>
                </a:lnTo>
                <a:close/>
              </a:path>
              <a:path w="1724660" h="1457325">
                <a:moveTo>
                  <a:pt x="924102" y="29730"/>
                </a:moveTo>
                <a:lnTo>
                  <a:pt x="878798" y="40125"/>
                </a:lnTo>
                <a:lnTo>
                  <a:pt x="806602" y="60272"/>
                </a:lnTo>
                <a:lnTo>
                  <a:pt x="763574" y="74599"/>
                </a:lnTo>
                <a:lnTo>
                  <a:pt x="759333" y="83375"/>
                </a:lnTo>
                <a:lnTo>
                  <a:pt x="764336" y="97777"/>
                </a:lnTo>
                <a:lnTo>
                  <a:pt x="770293" y="101765"/>
                </a:lnTo>
                <a:lnTo>
                  <a:pt x="778344" y="101765"/>
                </a:lnTo>
                <a:lnTo>
                  <a:pt x="780046" y="101485"/>
                </a:lnTo>
                <a:lnTo>
                  <a:pt x="781723" y="100901"/>
                </a:lnTo>
                <a:lnTo>
                  <a:pt x="815821" y="89660"/>
                </a:lnTo>
                <a:lnTo>
                  <a:pt x="850692" y="79354"/>
                </a:lnTo>
                <a:lnTo>
                  <a:pt x="886212" y="70017"/>
                </a:lnTo>
                <a:lnTo>
                  <a:pt x="922261" y="61683"/>
                </a:lnTo>
                <a:lnTo>
                  <a:pt x="930579" y="59893"/>
                </a:lnTo>
                <a:lnTo>
                  <a:pt x="935850" y="51701"/>
                </a:lnTo>
                <a:lnTo>
                  <a:pt x="932268" y="35077"/>
                </a:lnTo>
                <a:lnTo>
                  <a:pt x="924102" y="29730"/>
                </a:lnTo>
                <a:close/>
              </a:path>
              <a:path w="1724660" h="1457325">
                <a:moveTo>
                  <a:pt x="1353400" y="5067"/>
                </a:moveTo>
                <a:lnTo>
                  <a:pt x="1345857" y="11366"/>
                </a:lnTo>
                <a:lnTo>
                  <a:pt x="1344434" y="28321"/>
                </a:lnTo>
                <a:lnTo>
                  <a:pt x="1350721" y="35763"/>
                </a:lnTo>
                <a:lnTo>
                  <a:pt x="1359204" y="36487"/>
                </a:lnTo>
                <a:lnTo>
                  <a:pt x="1404235" y="40927"/>
                </a:lnTo>
                <a:lnTo>
                  <a:pt x="1443812" y="45918"/>
                </a:lnTo>
                <a:lnTo>
                  <a:pt x="1477340" y="50997"/>
                </a:lnTo>
                <a:lnTo>
                  <a:pt x="1505191" y="55880"/>
                </a:lnTo>
                <a:lnTo>
                  <a:pt x="1506143" y="55968"/>
                </a:lnTo>
                <a:lnTo>
                  <a:pt x="1514348" y="55968"/>
                </a:lnTo>
                <a:lnTo>
                  <a:pt x="1520812" y="50800"/>
                </a:lnTo>
                <a:lnTo>
                  <a:pt x="1523758" y="35026"/>
                </a:lnTo>
                <a:lnTo>
                  <a:pt x="1518246" y="26987"/>
                </a:lnTo>
                <a:lnTo>
                  <a:pt x="1448150" y="15422"/>
                </a:lnTo>
                <a:lnTo>
                  <a:pt x="1407738" y="10321"/>
                </a:lnTo>
                <a:lnTo>
                  <a:pt x="1361782" y="5791"/>
                </a:lnTo>
                <a:lnTo>
                  <a:pt x="1353400" y="5067"/>
                </a:lnTo>
                <a:close/>
              </a:path>
              <a:path w="1724660" h="1457325">
                <a:moveTo>
                  <a:pt x="1221232" y="0"/>
                </a:moveTo>
                <a:lnTo>
                  <a:pt x="1212659" y="0"/>
                </a:lnTo>
                <a:lnTo>
                  <a:pt x="1174920" y="713"/>
                </a:lnTo>
                <a:lnTo>
                  <a:pt x="1100179" y="4807"/>
                </a:lnTo>
                <a:lnTo>
                  <a:pt x="1054989" y="9055"/>
                </a:lnTo>
                <a:lnTo>
                  <a:pt x="1048842" y="16637"/>
                </a:lnTo>
                <a:lnTo>
                  <a:pt x="1050569" y="33007"/>
                </a:lnTo>
                <a:lnTo>
                  <a:pt x="1057236" y="38887"/>
                </a:lnTo>
                <a:lnTo>
                  <a:pt x="1065568" y="38887"/>
                </a:lnTo>
                <a:lnTo>
                  <a:pt x="1066114" y="38862"/>
                </a:lnTo>
                <a:lnTo>
                  <a:pt x="1102638" y="35507"/>
                </a:lnTo>
                <a:lnTo>
                  <a:pt x="1139089" y="33066"/>
                </a:lnTo>
                <a:lnTo>
                  <a:pt x="1175877" y="31494"/>
                </a:lnTo>
                <a:lnTo>
                  <a:pt x="1212875" y="30797"/>
                </a:lnTo>
                <a:lnTo>
                  <a:pt x="1221384" y="30746"/>
                </a:lnTo>
                <a:lnTo>
                  <a:pt x="1228229" y="23799"/>
                </a:lnTo>
                <a:lnTo>
                  <a:pt x="1228115" y="6832"/>
                </a:lnTo>
                <a:lnTo>
                  <a:pt x="1221232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45797" y="1672776"/>
            <a:ext cx="866140" cy="866140"/>
          </a:xfrm>
          <a:custGeom>
            <a:avLst/>
            <a:gdLst/>
            <a:ahLst/>
            <a:cxnLst/>
            <a:rect l="l" t="t" r="r" b="b"/>
            <a:pathLst>
              <a:path w="866139" h="866139">
                <a:moveTo>
                  <a:pt x="436659" y="0"/>
                </a:moveTo>
                <a:lnTo>
                  <a:pt x="392438" y="2193"/>
                </a:lnTo>
                <a:lnTo>
                  <a:pt x="348418" y="9001"/>
                </a:lnTo>
                <a:lnTo>
                  <a:pt x="304946" y="20441"/>
                </a:lnTo>
                <a:lnTo>
                  <a:pt x="262366" y="36533"/>
                </a:lnTo>
                <a:lnTo>
                  <a:pt x="221023" y="57295"/>
                </a:lnTo>
                <a:lnTo>
                  <a:pt x="181262" y="82747"/>
                </a:lnTo>
                <a:lnTo>
                  <a:pt x="143428" y="112906"/>
                </a:lnTo>
                <a:lnTo>
                  <a:pt x="110084" y="145792"/>
                </a:lnTo>
                <a:lnTo>
                  <a:pt x="81105" y="181357"/>
                </a:lnTo>
                <a:lnTo>
                  <a:pt x="56511" y="219235"/>
                </a:lnTo>
                <a:lnTo>
                  <a:pt x="36321" y="259063"/>
                </a:lnTo>
                <a:lnTo>
                  <a:pt x="20555" y="300475"/>
                </a:lnTo>
                <a:lnTo>
                  <a:pt x="9233" y="343107"/>
                </a:lnTo>
                <a:lnTo>
                  <a:pt x="2375" y="386593"/>
                </a:lnTo>
                <a:lnTo>
                  <a:pt x="0" y="430570"/>
                </a:lnTo>
                <a:lnTo>
                  <a:pt x="2127" y="474671"/>
                </a:lnTo>
                <a:lnTo>
                  <a:pt x="8777" y="518533"/>
                </a:lnTo>
                <a:lnTo>
                  <a:pt x="19970" y="561790"/>
                </a:lnTo>
                <a:lnTo>
                  <a:pt x="35725" y="604078"/>
                </a:lnTo>
                <a:lnTo>
                  <a:pt x="56062" y="645032"/>
                </a:lnTo>
                <a:lnTo>
                  <a:pt x="81000" y="684286"/>
                </a:lnTo>
                <a:lnTo>
                  <a:pt x="110560" y="721477"/>
                </a:lnTo>
                <a:lnTo>
                  <a:pt x="143422" y="754780"/>
                </a:lnTo>
                <a:lnTo>
                  <a:pt x="179041" y="783767"/>
                </a:lnTo>
                <a:lnTo>
                  <a:pt x="217036" y="808415"/>
                </a:lnTo>
                <a:lnTo>
                  <a:pt x="257028" y="828702"/>
                </a:lnTo>
                <a:lnTo>
                  <a:pt x="298636" y="844605"/>
                </a:lnTo>
                <a:lnTo>
                  <a:pt x="341479" y="856102"/>
                </a:lnTo>
                <a:lnTo>
                  <a:pt x="385177" y="863170"/>
                </a:lnTo>
                <a:lnTo>
                  <a:pt x="429349" y="865787"/>
                </a:lnTo>
                <a:lnTo>
                  <a:pt x="473614" y="863931"/>
                </a:lnTo>
                <a:lnTo>
                  <a:pt x="517593" y="857578"/>
                </a:lnTo>
                <a:lnTo>
                  <a:pt x="560905" y="846707"/>
                </a:lnTo>
                <a:lnTo>
                  <a:pt x="603168" y="831294"/>
                </a:lnTo>
                <a:lnTo>
                  <a:pt x="644004" y="811318"/>
                </a:lnTo>
                <a:lnTo>
                  <a:pt x="683030" y="786755"/>
                </a:lnTo>
                <a:lnTo>
                  <a:pt x="719868" y="757584"/>
                </a:lnTo>
                <a:lnTo>
                  <a:pt x="753567" y="724409"/>
                </a:lnTo>
                <a:lnTo>
                  <a:pt x="782893" y="688563"/>
                </a:lnTo>
                <a:lnTo>
                  <a:pt x="807826" y="650413"/>
                </a:lnTo>
                <a:lnTo>
                  <a:pt x="828343" y="610325"/>
                </a:lnTo>
                <a:lnTo>
                  <a:pt x="844423" y="568666"/>
                </a:lnTo>
                <a:lnTo>
                  <a:pt x="856043" y="525802"/>
                </a:lnTo>
                <a:lnTo>
                  <a:pt x="859803" y="502783"/>
                </a:lnTo>
                <a:lnTo>
                  <a:pt x="172599" y="502783"/>
                </a:lnTo>
                <a:lnTo>
                  <a:pt x="145373" y="498804"/>
                </a:lnTo>
                <a:lnTo>
                  <a:pt x="96618" y="482041"/>
                </a:lnTo>
                <a:lnTo>
                  <a:pt x="90418" y="438229"/>
                </a:lnTo>
                <a:lnTo>
                  <a:pt x="94971" y="388769"/>
                </a:lnTo>
                <a:lnTo>
                  <a:pt x="107632" y="344367"/>
                </a:lnTo>
                <a:lnTo>
                  <a:pt x="127344" y="304372"/>
                </a:lnTo>
                <a:lnTo>
                  <a:pt x="153051" y="268131"/>
                </a:lnTo>
                <a:lnTo>
                  <a:pt x="183698" y="234991"/>
                </a:lnTo>
                <a:lnTo>
                  <a:pt x="218226" y="204299"/>
                </a:lnTo>
                <a:lnTo>
                  <a:pt x="255581" y="175403"/>
                </a:lnTo>
                <a:lnTo>
                  <a:pt x="257689" y="173853"/>
                </a:lnTo>
                <a:lnTo>
                  <a:pt x="778189" y="173853"/>
                </a:lnTo>
                <a:lnTo>
                  <a:pt x="756342" y="146294"/>
                </a:lnTo>
                <a:lnTo>
                  <a:pt x="722915" y="112254"/>
                </a:lnTo>
                <a:lnTo>
                  <a:pt x="686931" y="82677"/>
                </a:lnTo>
                <a:lnTo>
                  <a:pt x="648736" y="57582"/>
                </a:lnTo>
                <a:lnTo>
                  <a:pt x="608674" y="36988"/>
                </a:lnTo>
                <a:lnTo>
                  <a:pt x="567091" y="20914"/>
                </a:lnTo>
                <a:lnTo>
                  <a:pt x="524331" y="9379"/>
                </a:lnTo>
                <a:lnTo>
                  <a:pt x="480739" y="2401"/>
                </a:lnTo>
                <a:lnTo>
                  <a:pt x="436659" y="0"/>
                </a:lnTo>
                <a:close/>
              </a:path>
              <a:path w="866139" h="866139">
                <a:moveTo>
                  <a:pt x="778682" y="174476"/>
                </a:moveTo>
                <a:lnTo>
                  <a:pt x="267265" y="174476"/>
                </a:lnTo>
                <a:lnTo>
                  <a:pt x="239243" y="216869"/>
                </a:lnTo>
                <a:lnTo>
                  <a:pt x="216238" y="260663"/>
                </a:lnTo>
                <a:lnTo>
                  <a:pt x="198139" y="305919"/>
                </a:lnTo>
                <a:lnTo>
                  <a:pt x="184837" y="352698"/>
                </a:lnTo>
                <a:lnTo>
                  <a:pt x="176219" y="401060"/>
                </a:lnTo>
                <a:lnTo>
                  <a:pt x="172177" y="451068"/>
                </a:lnTo>
                <a:lnTo>
                  <a:pt x="172599" y="502783"/>
                </a:lnTo>
                <a:lnTo>
                  <a:pt x="859803" y="502783"/>
                </a:lnTo>
                <a:lnTo>
                  <a:pt x="863185" y="482041"/>
                </a:lnTo>
                <a:lnTo>
                  <a:pt x="865817" y="437927"/>
                </a:lnTo>
                <a:lnTo>
                  <a:pt x="863928" y="393648"/>
                </a:lnTo>
                <a:lnTo>
                  <a:pt x="857492" y="349630"/>
                </a:lnTo>
                <a:lnTo>
                  <a:pt x="846487" y="306241"/>
                </a:lnTo>
                <a:lnTo>
                  <a:pt x="830891" y="263846"/>
                </a:lnTo>
                <a:lnTo>
                  <a:pt x="810683" y="222812"/>
                </a:lnTo>
                <a:lnTo>
                  <a:pt x="785841" y="183506"/>
                </a:lnTo>
                <a:lnTo>
                  <a:pt x="778682" y="174476"/>
                </a:lnTo>
                <a:close/>
              </a:path>
              <a:path w="866139" h="866139">
                <a:moveTo>
                  <a:pt x="778189" y="173853"/>
                </a:moveTo>
                <a:lnTo>
                  <a:pt x="257689" y="173853"/>
                </a:lnTo>
                <a:lnTo>
                  <a:pt x="261665" y="174844"/>
                </a:lnTo>
                <a:lnTo>
                  <a:pt x="267265" y="174476"/>
                </a:lnTo>
                <a:lnTo>
                  <a:pt x="778682" y="174476"/>
                </a:lnTo>
                <a:lnTo>
                  <a:pt x="778189" y="173853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00093" y="5246085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197993" y="0"/>
                </a:moveTo>
                <a:lnTo>
                  <a:pt x="152574" y="5010"/>
                </a:lnTo>
                <a:lnTo>
                  <a:pt x="110920" y="19508"/>
                </a:lnTo>
                <a:lnTo>
                  <a:pt x="74199" y="42347"/>
                </a:lnTo>
                <a:lnTo>
                  <a:pt x="43578" y="72382"/>
                </a:lnTo>
                <a:lnTo>
                  <a:pt x="20226" y="108467"/>
                </a:lnTo>
                <a:lnTo>
                  <a:pt x="5311" y="149458"/>
                </a:lnTo>
                <a:lnTo>
                  <a:pt x="0" y="194208"/>
                </a:lnTo>
                <a:lnTo>
                  <a:pt x="4974" y="240401"/>
                </a:lnTo>
                <a:lnTo>
                  <a:pt x="19415" y="282527"/>
                </a:lnTo>
                <a:lnTo>
                  <a:pt x="42239" y="319482"/>
                </a:lnTo>
                <a:lnTo>
                  <a:pt x="72362" y="350164"/>
                </a:lnTo>
                <a:lnTo>
                  <a:pt x="108701" y="373469"/>
                </a:lnTo>
                <a:lnTo>
                  <a:pt x="150173" y="388293"/>
                </a:lnTo>
                <a:lnTo>
                  <a:pt x="195694" y="393534"/>
                </a:lnTo>
                <a:lnTo>
                  <a:pt x="241091" y="388441"/>
                </a:lnTo>
                <a:lnTo>
                  <a:pt x="282723" y="373769"/>
                </a:lnTo>
                <a:lnTo>
                  <a:pt x="319422" y="350678"/>
                </a:lnTo>
                <a:lnTo>
                  <a:pt x="350021" y="320325"/>
                </a:lnTo>
                <a:lnTo>
                  <a:pt x="373351" y="283869"/>
                </a:lnTo>
                <a:lnTo>
                  <a:pt x="388245" y="242468"/>
                </a:lnTo>
                <a:lnTo>
                  <a:pt x="391110" y="217995"/>
                </a:lnTo>
                <a:lnTo>
                  <a:pt x="58267" y="217995"/>
                </a:lnTo>
                <a:lnTo>
                  <a:pt x="56705" y="215976"/>
                </a:lnTo>
                <a:lnTo>
                  <a:pt x="55181" y="214909"/>
                </a:lnTo>
                <a:lnTo>
                  <a:pt x="55067" y="213728"/>
                </a:lnTo>
                <a:lnTo>
                  <a:pt x="53618" y="176461"/>
                </a:lnTo>
                <a:lnTo>
                  <a:pt x="57891" y="140876"/>
                </a:lnTo>
                <a:lnTo>
                  <a:pt x="70781" y="107856"/>
                </a:lnTo>
                <a:lnTo>
                  <a:pt x="95186" y="78282"/>
                </a:lnTo>
                <a:lnTo>
                  <a:pt x="105050" y="70085"/>
                </a:lnTo>
                <a:lnTo>
                  <a:pt x="112021" y="67229"/>
                </a:lnTo>
                <a:lnTo>
                  <a:pt x="343562" y="67229"/>
                </a:lnTo>
                <a:lnTo>
                  <a:pt x="320241" y="43701"/>
                </a:lnTo>
                <a:lnTo>
                  <a:pt x="283896" y="20306"/>
                </a:lnTo>
                <a:lnTo>
                  <a:pt x="242746" y="5335"/>
                </a:lnTo>
                <a:lnTo>
                  <a:pt x="197993" y="0"/>
                </a:lnTo>
                <a:close/>
              </a:path>
              <a:path w="393700" h="393700">
                <a:moveTo>
                  <a:pt x="343562" y="67229"/>
                </a:moveTo>
                <a:lnTo>
                  <a:pt x="112021" y="67229"/>
                </a:lnTo>
                <a:lnTo>
                  <a:pt x="119234" y="69537"/>
                </a:lnTo>
                <a:lnTo>
                  <a:pt x="129819" y="76834"/>
                </a:lnTo>
                <a:lnTo>
                  <a:pt x="133286" y="79374"/>
                </a:lnTo>
                <a:lnTo>
                  <a:pt x="136448" y="82346"/>
                </a:lnTo>
                <a:lnTo>
                  <a:pt x="141947" y="86956"/>
                </a:lnTo>
                <a:lnTo>
                  <a:pt x="112074" y="114570"/>
                </a:lnTo>
                <a:lnTo>
                  <a:pt x="88125" y="145413"/>
                </a:lnTo>
                <a:lnTo>
                  <a:pt x="70167" y="179788"/>
                </a:lnTo>
                <a:lnTo>
                  <a:pt x="58267" y="217995"/>
                </a:lnTo>
                <a:lnTo>
                  <a:pt x="391110" y="217995"/>
                </a:lnTo>
                <a:lnTo>
                  <a:pt x="393534" y="197281"/>
                </a:lnTo>
                <a:lnTo>
                  <a:pt x="388426" y="152309"/>
                </a:lnTo>
                <a:lnTo>
                  <a:pt x="373707" y="110914"/>
                </a:lnTo>
                <a:lnTo>
                  <a:pt x="350578" y="74307"/>
                </a:lnTo>
                <a:lnTo>
                  <a:pt x="343562" y="67229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22971" y="5487500"/>
            <a:ext cx="963930" cy="913765"/>
          </a:xfrm>
          <a:custGeom>
            <a:avLst/>
            <a:gdLst/>
            <a:ahLst/>
            <a:cxnLst/>
            <a:rect l="l" t="t" r="r" b="b"/>
            <a:pathLst>
              <a:path w="963930" h="913764">
                <a:moveTo>
                  <a:pt x="939812" y="838836"/>
                </a:moveTo>
                <a:lnTo>
                  <a:pt x="933551" y="843319"/>
                </a:lnTo>
                <a:lnTo>
                  <a:pt x="932421" y="850012"/>
                </a:lnTo>
                <a:lnTo>
                  <a:pt x="929075" y="867818"/>
                </a:lnTo>
                <a:lnTo>
                  <a:pt x="925050" y="885421"/>
                </a:lnTo>
                <a:lnTo>
                  <a:pt x="920360" y="902760"/>
                </a:lnTo>
                <a:lnTo>
                  <a:pt x="917053" y="913299"/>
                </a:lnTo>
                <a:lnTo>
                  <a:pt x="942876" y="913299"/>
                </a:lnTo>
                <a:lnTo>
                  <a:pt x="953195" y="872858"/>
                </a:lnTo>
                <a:lnTo>
                  <a:pt x="957859" y="847396"/>
                </a:lnTo>
                <a:lnTo>
                  <a:pt x="953325" y="841046"/>
                </a:lnTo>
                <a:lnTo>
                  <a:pt x="939812" y="838836"/>
                </a:lnTo>
                <a:close/>
              </a:path>
              <a:path w="963930" h="913764">
                <a:moveTo>
                  <a:pt x="953833" y="691770"/>
                </a:moveTo>
                <a:lnTo>
                  <a:pt x="940155" y="693180"/>
                </a:lnTo>
                <a:lnTo>
                  <a:pt x="935253" y="699250"/>
                </a:lnTo>
                <a:lnTo>
                  <a:pt x="935964" y="706019"/>
                </a:lnTo>
                <a:lnTo>
                  <a:pt x="937390" y="721320"/>
                </a:lnTo>
                <a:lnTo>
                  <a:pt x="938409" y="736533"/>
                </a:lnTo>
                <a:lnTo>
                  <a:pt x="939018" y="751606"/>
                </a:lnTo>
                <a:lnTo>
                  <a:pt x="939215" y="766484"/>
                </a:lnTo>
                <a:lnTo>
                  <a:pt x="939170" y="774663"/>
                </a:lnTo>
                <a:lnTo>
                  <a:pt x="938949" y="785064"/>
                </a:lnTo>
                <a:lnTo>
                  <a:pt x="944346" y="790690"/>
                </a:lnTo>
                <a:lnTo>
                  <a:pt x="951407" y="790830"/>
                </a:lnTo>
                <a:lnTo>
                  <a:pt x="958100" y="790830"/>
                </a:lnTo>
                <a:lnTo>
                  <a:pt x="963587" y="785496"/>
                </a:lnTo>
                <a:lnTo>
                  <a:pt x="963815" y="774663"/>
                </a:lnTo>
                <a:lnTo>
                  <a:pt x="963853" y="766484"/>
                </a:lnTo>
                <a:lnTo>
                  <a:pt x="963647" y="750968"/>
                </a:lnTo>
                <a:lnTo>
                  <a:pt x="963010" y="735242"/>
                </a:lnTo>
                <a:lnTo>
                  <a:pt x="961948" y="719373"/>
                </a:lnTo>
                <a:lnTo>
                  <a:pt x="960462" y="703416"/>
                </a:lnTo>
                <a:lnTo>
                  <a:pt x="959751" y="696660"/>
                </a:lnTo>
                <a:lnTo>
                  <a:pt x="953833" y="691770"/>
                </a:lnTo>
                <a:close/>
              </a:path>
              <a:path w="963930" h="913764">
                <a:moveTo>
                  <a:pt x="405434" y="719608"/>
                </a:moveTo>
                <a:lnTo>
                  <a:pt x="399033" y="724092"/>
                </a:lnTo>
                <a:lnTo>
                  <a:pt x="396570" y="737477"/>
                </a:lnTo>
                <a:lnTo>
                  <a:pt x="400989" y="743904"/>
                </a:lnTo>
                <a:lnTo>
                  <a:pt x="446163" y="748679"/>
                </a:lnTo>
                <a:lnTo>
                  <a:pt x="456073" y="748430"/>
                </a:lnTo>
                <a:lnTo>
                  <a:pt x="496735" y="737109"/>
                </a:lnTo>
                <a:lnTo>
                  <a:pt x="494197" y="724011"/>
                </a:lnTo>
                <a:lnTo>
                  <a:pt x="446719" y="724011"/>
                </a:lnTo>
                <a:lnTo>
                  <a:pt x="429427" y="723261"/>
                </a:lnTo>
                <a:lnTo>
                  <a:pt x="412140" y="720891"/>
                </a:lnTo>
                <a:lnTo>
                  <a:pt x="405434" y="719608"/>
                </a:lnTo>
                <a:close/>
              </a:path>
              <a:path w="963930" h="913764">
                <a:moveTo>
                  <a:pt x="487667" y="719304"/>
                </a:moveTo>
                <a:lnTo>
                  <a:pt x="481012" y="720663"/>
                </a:lnTo>
                <a:lnTo>
                  <a:pt x="463939" y="723143"/>
                </a:lnTo>
                <a:lnTo>
                  <a:pt x="446719" y="724011"/>
                </a:lnTo>
                <a:lnTo>
                  <a:pt x="494197" y="724011"/>
                </a:lnTo>
                <a:lnTo>
                  <a:pt x="494144" y="723736"/>
                </a:lnTo>
                <a:lnTo>
                  <a:pt x="487667" y="719304"/>
                </a:lnTo>
                <a:close/>
              </a:path>
              <a:path w="963930" h="913764">
                <a:moveTo>
                  <a:pt x="282524" y="647041"/>
                </a:moveTo>
                <a:lnTo>
                  <a:pt x="271691" y="655258"/>
                </a:lnTo>
                <a:lnTo>
                  <a:pt x="270611" y="662979"/>
                </a:lnTo>
                <a:lnTo>
                  <a:pt x="274713" y="668415"/>
                </a:lnTo>
                <a:lnTo>
                  <a:pt x="301632" y="696807"/>
                </a:lnTo>
                <a:lnTo>
                  <a:pt x="334771" y="719151"/>
                </a:lnTo>
                <a:lnTo>
                  <a:pt x="338594" y="720599"/>
                </a:lnTo>
                <a:lnTo>
                  <a:pt x="344957" y="720599"/>
                </a:lnTo>
                <a:lnTo>
                  <a:pt x="349224" y="718224"/>
                </a:lnTo>
                <a:lnTo>
                  <a:pt x="354634" y="708051"/>
                </a:lnTo>
                <a:lnTo>
                  <a:pt x="352348" y="700584"/>
                </a:lnTo>
                <a:lnTo>
                  <a:pt x="346341" y="697396"/>
                </a:lnTo>
                <a:lnTo>
                  <a:pt x="331326" y="688392"/>
                </a:lnTo>
                <a:lnTo>
                  <a:pt x="317628" y="678056"/>
                </a:lnTo>
                <a:lnTo>
                  <a:pt x="305295" y="666426"/>
                </a:lnTo>
                <a:lnTo>
                  <a:pt x="294373" y="653543"/>
                </a:lnTo>
                <a:lnTo>
                  <a:pt x="290258" y="648120"/>
                </a:lnTo>
                <a:lnTo>
                  <a:pt x="282524" y="647041"/>
                </a:lnTo>
                <a:close/>
              </a:path>
              <a:path w="963930" h="913764">
                <a:moveTo>
                  <a:pt x="607542" y="648577"/>
                </a:moveTo>
                <a:lnTo>
                  <a:pt x="574576" y="676914"/>
                </a:lnTo>
                <a:lnTo>
                  <a:pt x="540042" y="699276"/>
                </a:lnTo>
                <a:lnTo>
                  <a:pt x="538010" y="706807"/>
                </a:lnTo>
                <a:lnTo>
                  <a:pt x="543661" y="716675"/>
                </a:lnTo>
                <a:lnTo>
                  <a:pt x="547814" y="718897"/>
                </a:lnTo>
                <a:lnTo>
                  <a:pt x="554164" y="718897"/>
                </a:lnTo>
                <a:lnTo>
                  <a:pt x="589251" y="696710"/>
                </a:lnTo>
                <a:lnTo>
                  <a:pt x="619480" y="671171"/>
                </a:lnTo>
                <a:lnTo>
                  <a:pt x="624662" y="658712"/>
                </a:lnTo>
                <a:lnTo>
                  <a:pt x="615327" y="648806"/>
                </a:lnTo>
                <a:lnTo>
                  <a:pt x="607542" y="648577"/>
                </a:lnTo>
                <a:close/>
              </a:path>
              <a:path w="963930" h="913764">
                <a:moveTo>
                  <a:pt x="919086" y="546723"/>
                </a:moveTo>
                <a:lnTo>
                  <a:pt x="906170" y="550965"/>
                </a:lnTo>
                <a:lnTo>
                  <a:pt x="902665" y="557950"/>
                </a:lnTo>
                <a:lnTo>
                  <a:pt x="904811" y="564389"/>
                </a:lnTo>
                <a:lnTo>
                  <a:pt x="910352" y="581834"/>
                </a:lnTo>
                <a:lnTo>
                  <a:pt x="915438" y="599363"/>
                </a:lnTo>
                <a:lnTo>
                  <a:pt x="920052" y="616919"/>
                </a:lnTo>
                <a:lnTo>
                  <a:pt x="924179" y="634442"/>
                </a:lnTo>
                <a:lnTo>
                  <a:pt x="925461" y="640183"/>
                </a:lnTo>
                <a:lnTo>
                  <a:pt x="930541" y="644094"/>
                </a:lnTo>
                <a:lnTo>
                  <a:pt x="937082" y="644094"/>
                </a:lnTo>
                <a:lnTo>
                  <a:pt x="937983" y="643993"/>
                </a:lnTo>
                <a:lnTo>
                  <a:pt x="945527" y="642316"/>
                </a:lnTo>
                <a:lnTo>
                  <a:pt x="949706" y="635738"/>
                </a:lnTo>
                <a:lnTo>
                  <a:pt x="948245" y="629096"/>
                </a:lnTo>
                <a:lnTo>
                  <a:pt x="933925" y="574676"/>
                </a:lnTo>
                <a:lnTo>
                  <a:pt x="926058" y="550190"/>
                </a:lnTo>
                <a:lnTo>
                  <a:pt x="919086" y="546723"/>
                </a:lnTo>
                <a:close/>
              </a:path>
              <a:path w="963930" h="913764">
                <a:moveTo>
                  <a:pt x="700481" y="530848"/>
                </a:moveTo>
                <a:lnTo>
                  <a:pt x="692988" y="533096"/>
                </a:lnTo>
                <a:lnTo>
                  <a:pt x="689749" y="539065"/>
                </a:lnTo>
                <a:lnTo>
                  <a:pt x="684468" y="548488"/>
                </a:lnTo>
                <a:lnTo>
                  <a:pt x="676057" y="562435"/>
                </a:lnTo>
                <a:lnTo>
                  <a:pt x="664662" y="579822"/>
                </a:lnTo>
                <a:lnTo>
                  <a:pt x="650430" y="599568"/>
                </a:lnTo>
                <a:lnTo>
                  <a:pt x="646315" y="605004"/>
                </a:lnTo>
                <a:lnTo>
                  <a:pt x="647369" y="612725"/>
                </a:lnTo>
                <a:lnTo>
                  <a:pt x="655015" y="618516"/>
                </a:lnTo>
                <a:lnTo>
                  <a:pt x="657644" y="619342"/>
                </a:lnTo>
                <a:lnTo>
                  <a:pt x="663955" y="619342"/>
                </a:lnTo>
                <a:lnTo>
                  <a:pt x="696237" y="576668"/>
                </a:lnTo>
                <a:lnTo>
                  <a:pt x="714654" y="544793"/>
                </a:lnTo>
                <a:lnTo>
                  <a:pt x="712431" y="537325"/>
                </a:lnTo>
                <a:lnTo>
                  <a:pt x="700481" y="530848"/>
                </a:lnTo>
                <a:close/>
              </a:path>
              <a:path w="963930" h="913764">
                <a:moveTo>
                  <a:pt x="242366" y="508141"/>
                </a:moveTo>
                <a:lnTo>
                  <a:pt x="236524" y="513284"/>
                </a:lnTo>
                <a:lnTo>
                  <a:pt x="235470" y="527089"/>
                </a:lnTo>
                <a:lnTo>
                  <a:pt x="235203" y="534074"/>
                </a:lnTo>
                <a:lnTo>
                  <a:pt x="235203" y="541008"/>
                </a:lnTo>
                <a:lnTo>
                  <a:pt x="238841" y="583774"/>
                </a:lnTo>
                <a:lnTo>
                  <a:pt x="248069" y="606756"/>
                </a:lnTo>
                <a:lnTo>
                  <a:pt x="254584" y="606756"/>
                </a:lnTo>
                <a:lnTo>
                  <a:pt x="255562" y="606642"/>
                </a:lnTo>
                <a:lnTo>
                  <a:pt x="263131" y="604826"/>
                </a:lnTo>
                <a:lnTo>
                  <a:pt x="267207" y="598171"/>
                </a:lnTo>
                <a:lnTo>
                  <a:pt x="265620" y="591542"/>
                </a:lnTo>
                <a:lnTo>
                  <a:pt x="263099" y="579424"/>
                </a:lnTo>
                <a:lnTo>
                  <a:pt x="261292" y="566932"/>
                </a:lnTo>
                <a:lnTo>
                  <a:pt x="260205" y="554112"/>
                </a:lnTo>
                <a:lnTo>
                  <a:pt x="259841" y="541008"/>
                </a:lnTo>
                <a:lnTo>
                  <a:pt x="259865" y="534074"/>
                </a:lnTo>
                <a:lnTo>
                  <a:pt x="260083" y="528334"/>
                </a:lnTo>
                <a:lnTo>
                  <a:pt x="261086" y="515164"/>
                </a:lnTo>
                <a:lnTo>
                  <a:pt x="256019" y="509246"/>
                </a:lnTo>
                <a:lnTo>
                  <a:pt x="242366" y="508141"/>
                </a:lnTo>
                <a:close/>
              </a:path>
              <a:path w="963930" h="913764">
                <a:moveTo>
                  <a:pt x="849223" y="414732"/>
                </a:moveTo>
                <a:lnTo>
                  <a:pt x="838454" y="423051"/>
                </a:lnTo>
                <a:lnTo>
                  <a:pt x="837450" y="430785"/>
                </a:lnTo>
                <a:lnTo>
                  <a:pt x="841603" y="436170"/>
                </a:lnTo>
                <a:lnTo>
                  <a:pt x="847236" y="443575"/>
                </a:lnTo>
                <a:lnTo>
                  <a:pt x="872409" y="483556"/>
                </a:lnTo>
                <a:lnTo>
                  <a:pt x="880554" y="501207"/>
                </a:lnTo>
                <a:lnTo>
                  <a:pt x="885037" y="503899"/>
                </a:lnTo>
                <a:lnTo>
                  <a:pt x="891425" y="503899"/>
                </a:lnTo>
                <a:lnTo>
                  <a:pt x="893152" y="503556"/>
                </a:lnTo>
                <a:lnTo>
                  <a:pt x="901001" y="500013"/>
                </a:lnTo>
                <a:lnTo>
                  <a:pt x="903757" y="492723"/>
                </a:lnTo>
                <a:lnTo>
                  <a:pt x="900976" y="486513"/>
                </a:lnTo>
                <a:lnTo>
                  <a:pt x="878477" y="444550"/>
                </a:lnTo>
                <a:lnTo>
                  <a:pt x="856957" y="415736"/>
                </a:lnTo>
                <a:lnTo>
                  <a:pt x="849223" y="414732"/>
                </a:lnTo>
                <a:close/>
              </a:path>
              <a:path w="963930" h="913764">
                <a:moveTo>
                  <a:pt x="723353" y="386348"/>
                </a:moveTo>
                <a:lnTo>
                  <a:pt x="716445" y="386627"/>
                </a:lnTo>
                <a:lnTo>
                  <a:pt x="709650" y="387046"/>
                </a:lnTo>
                <a:lnTo>
                  <a:pt x="704481" y="392901"/>
                </a:lnTo>
                <a:lnTo>
                  <a:pt x="705383" y="407417"/>
                </a:lnTo>
                <a:lnTo>
                  <a:pt x="705609" y="414808"/>
                </a:lnTo>
                <a:lnTo>
                  <a:pt x="704092" y="459148"/>
                </a:lnTo>
                <a:lnTo>
                  <a:pt x="702157" y="478118"/>
                </a:lnTo>
                <a:lnTo>
                  <a:pt x="707034" y="484201"/>
                </a:lnTo>
                <a:lnTo>
                  <a:pt x="714260" y="485001"/>
                </a:lnTo>
                <a:lnTo>
                  <a:pt x="715175" y="485027"/>
                </a:lnTo>
                <a:lnTo>
                  <a:pt x="721372" y="485027"/>
                </a:lnTo>
                <a:lnTo>
                  <a:pt x="730082" y="435792"/>
                </a:lnTo>
                <a:lnTo>
                  <a:pt x="730275" y="414808"/>
                </a:lnTo>
                <a:lnTo>
                  <a:pt x="730008" y="406414"/>
                </a:lnTo>
                <a:lnTo>
                  <a:pt x="729081" y="391377"/>
                </a:lnTo>
                <a:lnTo>
                  <a:pt x="723353" y="386348"/>
                </a:lnTo>
                <a:close/>
              </a:path>
              <a:path w="963930" h="913764">
                <a:moveTo>
                  <a:pt x="294665" y="367806"/>
                </a:moveTo>
                <a:lnTo>
                  <a:pt x="265539" y="409367"/>
                </a:lnTo>
                <a:lnTo>
                  <a:pt x="251434" y="444895"/>
                </a:lnTo>
                <a:lnTo>
                  <a:pt x="249288" y="451359"/>
                </a:lnTo>
                <a:lnTo>
                  <a:pt x="252768" y="458331"/>
                </a:lnTo>
                <a:lnTo>
                  <a:pt x="260515" y="460909"/>
                </a:lnTo>
                <a:lnTo>
                  <a:pt x="261835" y="461113"/>
                </a:lnTo>
                <a:lnTo>
                  <a:pt x="268287" y="461113"/>
                </a:lnTo>
                <a:lnTo>
                  <a:pt x="273088" y="457849"/>
                </a:lnTo>
                <a:lnTo>
                  <a:pt x="274815" y="452693"/>
                </a:lnTo>
                <a:lnTo>
                  <a:pt x="280892" y="436035"/>
                </a:lnTo>
                <a:lnTo>
                  <a:pt x="287907" y="419703"/>
                </a:lnTo>
                <a:lnTo>
                  <a:pt x="295833" y="403749"/>
                </a:lnTo>
                <a:lnTo>
                  <a:pt x="304647" y="388227"/>
                </a:lnTo>
                <a:lnTo>
                  <a:pt x="308178" y="382411"/>
                </a:lnTo>
                <a:lnTo>
                  <a:pt x="306311" y="374842"/>
                </a:lnTo>
                <a:lnTo>
                  <a:pt x="294665" y="367806"/>
                </a:lnTo>
                <a:close/>
              </a:path>
              <a:path w="963930" h="913764">
                <a:moveTo>
                  <a:pt x="750239" y="309576"/>
                </a:moveTo>
                <a:lnTo>
                  <a:pt x="742505" y="310580"/>
                </a:lnTo>
                <a:lnTo>
                  <a:pt x="738352" y="315977"/>
                </a:lnTo>
                <a:lnTo>
                  <a:pt x="734212" y="321400"/>
                </a:lnTo>
                <a:lnTo>
                  <a:pt x="735241" y="329122"/>
                </a:lnTo>
                <a:lnTo>
                  <a:pt x="740638" y="333262"/>
                </a:lnTo>
                <a:lnTo>
                  <a:pt x="754266" y="344128"/>
                </a:lnTo>
                <a:lnTo>
                  <a:pt x="767783" y="355780"/>
                </a:lnTo>
                <a:lnTo>
                  <a:pt x="781145" y="368179"/>
                </a:lnTo>
                <a:lnTo>
                  <a:pt x="794308" y="381280"/>
                </a:lnTo>
                <a:lnTo>
                  <a:pt x="796721" y="383770"/>
                </a:lnTo>
                <a:lnTo>
                  <a:pt x="799934" y="385014"/>
                </a:lnTo>
                <a:lnTo>
                  <a:pt x="806234" y="385014"/>
                </a:lnTo>
                <a:lnTo>
                  <a:pt x="809332" y="383859"/>
                </a:lnTo>
                <a:lnTo>
                  <a:pt x="816610" y="376797"/>
                </a:lnTo>
                <a:lnTo>
                  <a:pt x="816724" y="369000"/>
                </a:lnTo>
                <a:lnTo>
                  <a:pt x="811987" y="364123"/>
                </a:lnTo>
                <a:lnTo>
                  <a:pt x="798181" y="350383"/>
                </a:lnTo>
                <a:lnTo>
                  <a:pt x="784153" y="337369"/>
                </a:lnTo>
                <a:lnTo>
                  <a:pt x="769951" y="325123"/>
                </a:lnTo>
                <a:lnTo>
                  <a:pt x="755624" y="313691"/>
                </a:lnTo>
                <a:lnTo>
                  <a:pt x="750239" y="309576"/>
                </a:lnTo>
                <a:close/>
              </a:path>
              <a:path w="963930" h="913764">
                <a:moveTo>
                  <a:pt x="612990" y="244755"/>
                </a:moveTo>
                <a:lnTo>
                  <a:pt x="606297" y="248832"/>
                </a:lnTo>
                <a:lnTo>
                  <a:pt x="603046" y="262053"/>
                </a:lnTo>
                <a:lnTo>
                  <a:pt x="607085" y="268720"/>
                </a:lnTo>
                <a:lnTo>
                  <a:pt x="613689" y="270346"/>
                </a:lnTo>
                <a:lnTo>
                  <a:pt x="630512" y="275010"/>
                </a:lnTo>
                <a:lnTo>
                  <a:pt x="647245" y="280703"/>
                </a:lnTo>
                <a:lnTo>
                  <a:pt x="663831" y="287405"/>
                </a:lnTo>
                <a:lnTo>
                  <a:pt x="680643" y="295314"/>
                </a:lnTo>
                <a:lnTo>
                  <a:pt x="681088" y="295505"/>
                </a:lnTo>
                <a:lnTo>
                  <a:pt x="694829" y="335116"/>
                </a:lnTo>
                <a:lnTo>
                  <a:pt x="699782" y="338659"/>
                </a:lnTo>
                <a:lnTo>
                  <a:pt x="706259" y="338659"/>
                </a:lnTo>
                <a:lnTo>
                  <a:pt x="707377" y="338520"/>
                </a:lnTo>
                <a:lnTo>
                  <a:pt x="715048" y="336361"/>
                </a:lnTo>
                <a:lnTo>
                  <a:pt x="718870" y="329566"/>
                </a:lnTo>
                <a:lnTo>
                  <a:pt x="717029" y="323013"/>
                </a:lnTo>
                <a:lnTo>
                  <a:pt x="711292" y="304649"/>
                </a:lnTo>
                <a:lnTo>
                  <a:pt x="704500" y="286710"/>
                </a:lnTo>
                <a:lnTo>
                  <a:pt x="696680" y="269256"/>
                </a:lnTo>
                <a:lnTo>
                  <a:pt x="692483" y="261215"/>
                </a:lnTo>
                <a:lnTo>
                  <a:pt x="665124" y="261215"/>
                </a:lnTo>
                <a:lnTo>
                  <a:pt x="653818" y="256871"/>
                </a:lnTo>
                <a:lnTo>
                  <a:pt x="642448" y="252952"/>
                </a:lnTo>
                <a:lnTo>
                  <a:pt x="631030" y="249469"/>
                </a:lnTo>
                <a:lnTo>
                  <a:pt x="619532" y="246419"/>
                </a:lnTo>
                <a:lnTo>
                  <a:pt x="612990" y="244755"/>
                </a:lnTo>
                <a:close/>
              </a:path>
              <a:path w="963930" h="913764">
                <a:moveTo>
                  <a:pt x="677024" y="244298"/>
                </a:moveTo>
                <a:lnTo>
                  <a:pt x="666178" y="250382"/>
                </a:lnTo>
                <a:lnTo>
                  <a:pt x="663879" y="256008"/>
                </a:lnTo>
                <a:lnTo>
                  <a:pt x="665124" y="261215"/>
                </a:lnTo>
                <a:lnTo>
                  <a:pt x="692483" y="261215"/>
                </a:lnTo>
                <a:lnTo>
                  <a:pt x="687857" y="252350"/>
                </a:lnTo>
                <a:lnTo>
                  <a:pt x="684542" y="246419"/>
                </a:lnTo>
                <a:lnTo>
                  <a:pt x="677024" y="244298"/>
                </a:lnTo>
                <a:close/>
              </a:path>
              <a:path w="963930" h="913764">
                <a:moveTo>
                  <a:pt x="401434" y="268885"/>
                </a:moveTo>
                <a:lnTo>
                  <a:pt x="357416" y="292730"/>
                </a:lnTo>
                <a:lnTo>
                  <a:pt x="325666" y="319698"/>
                </a:lnTo>
                <a:lnTo>
                  <a:pt x="325729" y="327509"/>
                </a:lnTo>
                <a:lnTo>
                  <a:pt x="332993" y="334621"/>
                </a:lnTo>
                <a:lnTo>
                  <a:pt x="336105" y="335802"/>
                </a:lnTo>
                <a:lnTo>
                  <a:pt x="342417" y="335802"/>
                </a:lnTo>
                <a:lnTo>
                  <a:pt x="345605" y="334570"/>
                </a:lnTo>
                <a:lnTo>
                  <a:pt x="351662" y="328385"/>
                </a:lnTo>
                <a:lnTo>
                  <a:pt x="355409" y="324765"/>
                </a:lnTo>
                <a:lnTo>
                  <a:pt x="405891" y="294031"/>
                </a:lnTo>
                <a:lnTo>
                  <a:pt x="412038" y="291110"/>
                </a:lnTo>
                <a:lnTo>
                  <a:pt x="414642" y="283757"/>
                </a:lnTo>
                <a:lnTo>
                  <a:pt x="408800" y="271464"/>
                </a:lnTo>
                <a:lnTo>
                  <a:pt x="401434" y="268885"/>
                </a:lnTo>
                <a:close/>
              </a:path>
              <a:path w="963930" h="913764">
                <a:moveTo>
                  <a:pt x="550227" y="237224"/>
                </a:moveTo>
                <a:lnTo>
                  <a:pt x="543407" y="237224"/>
                </a:lnTo>
                <a:lnTo>
                  <a:pt x="524433" y="237826"/>
                </a:lnTo>
                <a:lnTo>
                  <a:pt x="486336" y="242386"/>
                </a:lnTo>
                <a:lnTo>
                  <a:pt x="456641" y="254534"/>
                </a:lnTo>
                <a:lnTo>
                  <a:pt x="459549" y="266828"/>
                </a:lnTo>
                <a:lnTo>
                  <a:pt x="464604" y="270638"/>
                </a:lnTo>
                <a:lnTo>
                  <a:pt x="471131" y="270638"/>
                </a:lnTo>
                <a:lnTo>
                  <a:pt x="472084" y="270524"/>
                </a:lnTo>
                <a:lnTo>
                  <a:pt x="473036" y="270295"/>
                </a:lnTo>
                <a:lnTo>
                  <a:pt x="490633" y="266643"/>
                </a:lnTo>
                <a:lnTo>
                  <a:pt x="508276" y="264017"/>
                </a:lnTo>
                <a:lnTo>
                  <a:pt x="525904" y="262421"/>
                </a:lnTo>
                <a:lnTo>
                  <a:pt x="543458" y="261862"/>
                </a:lnTo>
                <a:lnTo>
                  <a:pt x="550252" y="261850"/>
                </a:lnTo>
                <a:lnTo>
                  <a:pt x="555764" y="256325"/>
                </a:lnTo>
                <a:lnTo>
                  <a:pt x="555739" y="242723"/>
                </a:lnTo>
                <a:lnTo>
                  <a:pt x="550227" y="237224"/>
                </a:lnTo>
                <a:close/>
              </a:path>
              <a:path w="963930" h="913764">
                <a:moveTo>
                  <a:pt x="580923" y="135599"/>
                </a:moveTo>
                <a:lnTo>
                  <a:pt x="573214" y="136742"/>
                </a:lnTo>
                <a:lnTo>
                  <a:pt x="565099" y="147639"/>
                </a:lnTo>
                <a:lnTo>
                  <a:pt x="566242" y="155360"/>
                </a:lnTo>
                <a:lnTo>
                  <a:pt x="571703" y="159424"/>
                </a:lnTo>
                <a:lnTo>
                  <a:pt x="586182" y="170697"/>
                </a:lnTo>
                <a:lnTo>
                  <a:pt x="599890" y="182427"/>
                </a:lnTo>
                <a:lnTo>
                  <a:pt x="612779" y="194571"/>
                </a:lnTo>
                <a:lnTo>
                  <a:pt x="624801" y="207087"/>
                </a:lnTo>
                <a:lnTo>
                  <a:pt x="627227" y="209754"/>
                </a:lnTo>
                <a:lnTo>
                  <a:pt x="630567" y="211100"/>
                </a:lnTo>
                <a:lnTo>
                  <a:pt x="636866" y="211100"/>
                </a:lnTo>
                <a:lnTo>
                  <a:pt x="639838" y="210046"/>
                </a:lnTo>
                <a:lnTo>
                  <a:pt x="647230" y="203315"/>
                </a:lnTo>
                <a:lnTo>
                  <a:pt x="647585" y="195518"/>
                </a:lnTo>
                <a:lnTo>
                  <a:pt x="643001" y="190488"/>
                </a:lnTo>
                <a:lnTo>
                  <a:pt x="630166" y="177115"/>
                </a:lnTo>
                <a:lnTo>
                  <a:pt x="616423" y="164153"/>
                </a:lnTo>
                <a:lnTo>
                  <a:pt x="601817" y="151646"/>
                </a:lnTo>
                <a:lnTo>
                  <a:pt x="586397" y="139638"/>
                </a:lnTo>
                <a:lnTo>
                  <a:pt x="580923" y="135599"/>
                </a:lnTo>
                <a:close/>
              </a:path>
              <a:path w="963930" h="913764">
                <a:moveTo>
                  <a:pt x="447306" y="65787"/>
                </a:moveTo>
                <a:lnTo>
                  <a:pt x="440143" y="68924"/>
                </a:lnTo>
                <a:lnTo>
                  <a:pt x="435216" y="81611"/>
                </a:lnTo>
                <a:lnTo>
                  <a:pt x="438365" y="88749"/>
                </a:lnTo>
                <a:lnTo>
                  <a:pt x="444715" y="91212"/>
                </a:lnTo>
                <a:lnTo>
                  <a:pt x="462043" y="98209"/>
                </a:lnTo>
                <a:lnTo>
                  <a:pt x="478858" y="105557"/>
                </a:lnTo>
                <a:lnTo>
                  <a:pt x="495098" y="113230"/>
                </a:lnTo>
                <a:lnTo>
                  <a:pt x="510705" y="121197"/>
                </a:lnTo>
                <a:lnTo>
                  <a:pt x="512533" y="122175"/>
                </a:lnTo>
                <a:lnTo>
                  <a:pt x="514515" y="122632"/>
                </a:lnTo>
                <a:lnTo>
                  <a:pt x="520877" y="122632"/>
                </a:lnTo>
                <a:lnTo>
                  <a:pt x="525144" y="120245"/>
                </a:lnTo>
                <a:lnTo>
                  <a:pt x="530542" y="110072"/>
                </a:lnTo>
                <a:lnTo>
                  <a:pt x="528256" y="102604"/>
                </a:lnTo>
                <a:lnTo>
                  <a:pt x="489107" y="83146"/>
                </a:lnTo>
                <a:lnTo>
                  <a:pt x="453631" y="68238"/>
                </a:lnTo>
                <a:lnTo>
                  <a:pt x="447306" y="65787"/>
                </a:lnTo>
                <a:close/>
              </a:path>
              <a:path w="963930" h="913764">
                <a:moveTo>
                  <a:pt x="302945" y="25299"/>
                </a:moveTo>
                <a:lnTo>
                  <a:pt x="296481" y="29529"/>
                </a:lnTo>
                <a:lnTo>
                  <a:pt x="293712" y="42851"/>
                </a:lnTo>
                <a:lnTo>
                  <a:pt x="298005" y="49366"/>
                </a:lnTo>
                <a:lnTo>
                  <a:pt x="322869" y="54684"/>
                </a:lnTo>
                <a:lnTo>
                  <a:pt x="340802" y="58896"/>
                </a:lnTo>
                <a:lnTo>
                  <a:pt x="358400" y="63372"/>
                </a:lnTo>
                <a:lnTo>
                  <a:pt x="376732" y="68416"/>
                </a:lnTo>
                <a:lnTo>
                  <a:pt x="377875" y="68568"/>
                </a:lnTo>
                <a:lnTo>
                  <a:pt x="384352" y="68568"/>
                </a:lnTo>
                <a:lnTo>
                  <a:pt x="389293" y="65050"/>
                </a:lnTo>
                <a:lnTo>
                  <a:pt x="392696" y="53087"/>
                </a:lnTo>
                <a:lnTo>
                  <a:pt x="388912" y="46267"/>
                </a:lnTo>
                <a:lnTo>
                  <a:pt x="346683" y="34967"/>
                </a:lnTo>
                <a:lnTo>
                  <a:pt x="309651" y="26620"/>
                </a:lnTo>
                <a:lnTo>
                  <a:pt x="302945" y="25299"/>
                </a:lnTo>
                <a:close/>
              </a:path>
              <a:path w="963930" h="913764">
                <a:moveTo>
                  <a:pt x="154914" y="4675"/>
                </a:moveTo>
                <a:lnTo>
                  <a:pt x="148958" y="9755"/>
                </a:lnTo>
                <a:lnTo>
                  <a:pt x="147789" y="23306"/>
                </a:lnTo>
                <a:lnTo>
                  <a:pt x="152806" y="29275"/>
                </a:lnTo>
                <a:lnTo>
                  <a:pt x="178072" y="31604"/>
                </a:lnTo>
                <a:lnTo>
                  <a:pt x="196427" y="33575"/>
                </a:lnTo>
                <a:lnTo>
                  <a:pt x="214587" y="35778"/>
                </a:lnTo>
                <a:lnTo>
                  <a:pt x="233083" y="38292"/>
                </a:lnTo>
                <a:lnTo>
                  <a:pt x="233654" y="38330"/>
                </a:lnTo>
                <a:lnTo>
                  <a:pt x="240271" y="38330"/>
                </a:lnTo>
                <a:lnTo>
                  <a:pt x="245541" y="33897"/>
                </a:lnTo>
                <a:lnTo>
                  <a:pt x="247383" y="21007"/>
                </a:lnTo>
                <a:lnTo>
                  <a:pt x="242696" y="14771"/>
                </a:lnTo>
                <a:lnTo>
                  <a:pt x="217733" y="11336"/>
                </a:lnTo>
                <a:lnTo>
                  <a:pt x="199237" y="9093"/>
                </a:lnTo>
                <a:lnTo>
                  <a:pt x="180541" y="7086"/>
                </a:lnTo>
                <a:lnTo>
                  <a:pt x="154914" y="4675"/>
                </a:lnTo>
                <a:close/>
              </a:path>
              <a:path w="963930" h="913764">
                <a:moveTo>
                  <a:pt x="32254" y="0"/>
                </a:moveTo>
                <a:lnTo>
                  <a:pt x="17295" y="260"/>
                </a:lnTo>
                <a:lnTo>
                  <a:pt x="12064" y="433"/>
                </a:lnTo>
                <a:lnTo>
                  <a:pt x="5270" y="738"/>
                </a:lnTo>
                <a:lnTo>
                  <a:pt x="0" y="6491"/>
                </a:lnTo>
                <a:lnTo>
                  <a:pt x="609" y="20092"/>
                </a:lnTo>
                <a:lnTo>
                  <a:pt x="6299" y="25528"/>
                </a:lnTo>
                <a:lnTo>
                  <a:pt x="13144" y="25058"/>
                </a:lnTo>
                <a:lnTo>
                  <a:pt x="18387" y="24883"/>
                </a:lnTo>
                <a:lnTo>
                  <a:pt x="33035" y="24637"/>
                </a:lnTo>
                <a:lnTo>
                  <a:pt x="94080" y="24637"/>
                </a:lnTo>
                <a:lnTo>
                  <a:pt x="98755" y="20169"/>
                </a:lnTo>
                <a:lnTo>
                  <a:pt x="99225" y="6707"/>
                </a:lnTo>
                <a:lnTo>
                  <a:pt x="93903" y="1004"/>
                </a:lnTo>
                <a:lnTo>
                  <a:pt x="87096" y="776"/>
                </a:lnTo>
                <a:lnTo>
                  <a:pt x="55877" y="42"/>
                </a:lnTo>
                <a:lnTo>
                  <a:pt x="32254" y="0"/>
                </a:lnTo>
                <a:close/>
              </a:path>
              <a:path w="963930" h="913764">
                <a:moveTo>
                  <a:pt x="94080" y="24637"/>
                </a:moveTo>
                <a:lnTo>
                  <a:pt x="33035" y="24637"/>
                </a:lnTo>
                <a:lnTo>
                  <a:pt x="56014" y="24685"/>
                </a:lnTo>
                <a:lnTo>
                  <a:pt x="86677" y="25401"/>
                </a:lnTo>
                <a:lnTo>
                  <a:pt x="93281" y="25401"/>
                </a:lnTo>
                <a:lnTo>
                  <a:pt x="94080" y="24637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82505" y="1290066"/>
            <a:ext cx="549910" cy="417830"/>
          </a:xfrm>
          <a:custGeom>
            <a:avLst/>
            <a:gdLst/>
            <a:ahLst/>
            <a:cxnLst/>
            <a:rect l="l" t="t" r="r" b="b"/>
            <a:pathLst>
              <a:path w="549910" h="417830">
                <a:moveTo>
                  <a:pt x="543479" y="241820"/>
                </a:moveTo>
                <a:lnTo>
                  <a:pt x="518820" y="241820"/>
                </a:lnTo>
                <a:lnTo>
                  <a:pt x="525170" y="412241"/>
                </a:lnTo>
                <a:lnTo>
                  <a:pt x="530631" y="417461"/>
                </a:lnTo>
                <a:lnTo>
                  <a:pt x="537692" y="417461"/>
                </a:lnTo>
                <a:lnTo>
                  <a:pt x="544487" y="417194"/>
                </a:lnTo>
                <a:lnTo>
                  <a:pt x="549795" y="411479"/>
                </a:lnTo>
                <a:lnTo>
                  <a:pt x="543479" y="241820"/>
                </a:lnTo>
                <a:close/>
              </a:path>
              <a:path w="549910" h="417830">
                <a:moveTo>
                  <a:pt x="377809" y="135534"/>
                </a:moveTo>
                <a:lnTo>
                  <a:pt x="353161" y="135534"/>
                </a:lnTo>
                <a:lnTo>
                  <a:pt x="352780" y="313740"/>
                </a:lnTo>
                <a:lnTo>
                  <a:pt x="355041" y="317753"/>
                </a:lnTo>
                <a:lnTo>
                  <a:pt x="362483" y="322224"/>
                </a:lnTo>
                <a:lnTo>
                  <a:pt x="367080" y="322351"/>
                </a:lnTo>
                <a:lnTo>
                  <a:pt x="430064" y="288924"/>
                </a:lnTo>
                <a:lnTo>
                  <a:pt x="377482" y="288924"/>
                </a:lnTo>
                <a:lnTo>
                  <a:pt x="377809" y="135534"/>
                </a:lnTo>
                <a:close/>
              </a:path>
              <a:path w="549910" h="417830">
                <a:moveTo>
                  <a:pt x="528370" y="208851"/>
                </a:moveTo>
                <a:lnTo>
                  <a:pt x="377482" y="288924"/>
                </a:lnTo>
                <a:lnTo>
                  <a:pt x="430064" y="288924"/>
                </a:lnTo>
                <a:lnTo>
                  <a:pt x="518820" y="241820"/>
                </a:lnTo>
                <a:lnTo>
                  <a:pt x="543479" y="241820"/>
                </a:lnTo>
                <a:lnTo>
                  <a:pt x="542556" y="217030"/>
                </a:lnTo>
                <a:lnTo>
                  <a:pt x="540232" y="213169"/>
                </a:lnTo>
                <a:lnTo>
                  <a:pt x="532879" y="208927"/>
                </a:lnTo>
                <a:lnTo>
                  <a:pt x="528370" y="208851"/>
                </a:lnTo>
                <a:close/>
              </a:path>
              <a:path w="549910" h="417830">
                <a:moveTo>
                  <a:pt x="185181" y="33185"/>
                </a:moveTo>
                <a:lnTo>
                  <a:pt x="160489" y="33185"/>
                </a:lnTo>
                <a:lnTo>
                  <a:pt x="173050" y="217601"/>
                </a:lnTo>
                <a:lnTo>
                  <a:pt x="175437" y="221348"/>
                </a:lnTo>
                <a:lnTo>
                  <a:pt x="182791" y="225399"/>
                </a:lnTo>
                <a:lnTo>
                  <a:pt x="187248" y="225412"/>
                </a:lnTo>
                <a:lnTo>
                  <a:pt x="247781" y="192620"/>
                </a:lnTo>
                <a:lnTo>
                  <a:pt x="196037" y="192620"/>
                </a:lnTo>
                <a:lnTo>
                  <a:pt x="185181" y="33185"/>
                </a:lnTo>
                <a:close/>
              </a:path>
              <a:path w="549910" h="417830">
                <a:moveTo>
                  <a:pt x="363499" y="101930"/>
                </a:moveTo>
                <a:lnTo>
                  <a:pt x="196037" y="192620"/>
                </a:lnTo>
                <a:lnTo>
                  <a:pt x="247781" y="192620"/>
                </a:lnTo>
                <a:lnTo>
                  <a:pt x="353161" y="135534"/>
                </a:lnTo>
                <a:lnTo>
                  <a:pt x="377809" y="135534"/>
                </a:lnTo>
                <a:lnTo>
                  <a:pt x="377863" y="110502"/>
                </a:lnTo>
                <a:lnTo>
                  <a:pt x="375577" y="106476"/>
                </a:lnTo>
                <a:lnTo>
                  <a:pt x="368134" y="102019"/>
                </a:lnTo>
                <a:lnTo>
                  <a:pt x="363499" y="101930"/>
                </a:lnTo>
                <a:close/>
              </a:path>
              <a:path w="549910" h="417830">
                <a:moveTo>
                  <a:pt x="173558" y="0"/>
                </a:moveTo>
                <a:lnTo>
                  <a:pt x="169087" y="25"/>
                </a:lnTo>
                <a:lnTo>
                  <a:pt x="2095" y="94335"/>
                </a:lnTo>
                <a:lnTo>
                  <a:pt x="0" y="101853"/>
                </a:lnTo>
                <a:lnTo>
                  <a:pt x="6705" y="113703"/>
                </a:lnTo>
                <a:lnTo>
                  <a:pt x="14173" y="115811"/>
                </a:lnTo>
                <a:lnTo>
                  <a:pt x="160489" y="33185"/>
                </a:lnTo>
                <a:lnTo>
                  <a:pt x="185181" y="33185"/>
                </a:lnTo>
                <a:lnTo>
                  <a:pt x="183451" y="7785"/>
                </a:lnTo>
                <a:lnTo>
                  <a:pt x="181013" y="4013"/>
                </a:lnTo>
                <a:lnTo>
                  <a:pt x="173558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46478" y="947991"/>
            <a:ext cx="426084" cy="420370"/>
          </a:xfrm>
          <a:custGeom>
            <a:avLst/>
            <a:gdLst/>
            <a:ahLst/>
            <a:cxnLst/>
            <a:rect l="l" t="t" r="r" b="b"/>
            <a:pathLst>
              <a:path w="426085" h="420369">
                <a:moveTo>
                  <a:pt x="108242" y="0"/>
                </a:moveTo>
                <a:lnTo>
                  <a:pt x="110252" y="33172"/>
                </a:lnTo>
                <a:lnTo>
                  <a:pt x="112013" y="62807"/>
                </a:lnTo>
                <a:lnTo>
                  <a:pt x="114007" y="93193"/>
                </a:lnTo>
                <a:lnTo>
                  <a:pt x="116395" y="123253"/>
                </a:lnTo>
                <a:lnTo>
                  <a:pt x="116645" y="136117"/>
                </a:lnTo>
                <a:lnTo>
                  <a:pt x="114296" y="147362"/>
                </a:lnTo>
                <a:lnTo>
                  <a:pt x="108362" y="156977"/>
                </a:lnTo>
                <a:lnTo>
                  <a:pt x="97853" y="164947"/>
                </a:lnTo>
                <a:lnTo>
                  <a:pt x="90754" y="169436"/>
                </a:lnTo>
                <a:lnTo>
                  <a:pt x="84040" y="174636"/>
                </a:lnTo>
                <a:lnTo>
                  <a:pt x="77495" y="180147"/>
                </a:lnTo>
                <a:lnTo>
                  <a:pt x="70904" y="185572"/>
                </a:lnTo>
                <a:lnTo>
                  <a:pt x="0" y="241261"/>
                </a:lnTo>
                <a:lnTo>
                  <a:pt x="7086" y="243535"/>
                </a:lnTo>
                <a:lnTo>
                  <a:pt x="11569" y="245198"/>
                </a:lnTo>
                <a:lnTo>
                  <a:pt x="101829" y="268763"/>
                </a:lnTo>
                <a:lnTo>
                  <a:pt x="130492" y="275729"/>
                </a:lnTo>
                <a:lnTo>
                  <a:pt x="137497" y="278140"/>
                </a:lnTo>
                <a:lnTo>
                  <a:pt x="142689" y="281722"/>
                </a:lnTo>
                <a:lnTo>
                  <a:pt x="146507" y="286654"/>
                </a:lnTo>
                <a:lnTo>
                  <a:pt x="149390" y="293116"/>
                </a:lnTo>
                <a:lnTo>
                  <a:pt x="160510" y="324310"/>
                </a:lnTo>
                <a:lnTo>
                  <a:pt x="171872" y="355680"/>
                </a:lnTo>
                <a:lnTo>
                  <a:pt x="195325" y="419989"/>
                </a:lnTo>
                <a:lnTo>
                  <a:pt x="199555" y="413715"/>
                </a:lnTo>
                <a:lnTo>
                  <a:pt x="202577" y="409422"/>
                </a:lnTo>
                <a:lnTo>
                  <a:pt x="237275" y="355266"/>
                </a:lnTo>
                <a:lnTo>
                  <a:pt x="253111" y="330336"/>
                </a:lnTo>
                <a:lnTo>
                  <a:pt x="268744" y="305282"/>
                </a:lnTo>
                <a:lnTo>
                  <a:pt x="274066" y="296659"/>
                </a:lnTo>
                <a:lnTo>
                  <a:pt x="279946" y="293763"/>
                </a:lnTo>
                <a:lnTo>
                  <a:pt x="425742" y="288429"/>
                </a:lnTo>
                <a:lnTo>
                  <a:pt x="408792" y="267293"/>
                </a:lnTo>
                <a:lnTo>
                  <a:pt x="392569" y="246791"/>
                </a:lnTo>
                <a:lnTo>
                  <a:pt x="376346" y="227191"/>
                </a:lnTo>
                <a:lnTo>
                  <a:pt x="359397" y="208762"/>
                </a:lnTo>
                <a:lnTo>
                  <a:pt x="344832" y="190747"/>
                </a:lnTo>
                <a:lnTo>
                  <a:pt x="337016" y="172150"/>
                </a:lnTo>
                <a:lnTo>
                  <a:pt x="336187" y="151993"/>
                </a:lnTo>
                <a:lnTo>
                  <a:pt x="342582" y="129298"/>
                </a:lnTo>
                <a:lnTo>
                  <a:pt x="351148" y="105627"/>
                </a:lnTo>
                <a:lnTo>
                  <a:pt x="358306" y="80738"/>
                </a:lnTo>
                <a:lnTo>
                  <a:pt x="232683" y="80738"/>
                </a:lnTo>
                <a:lnTo>
                  <a:pt x="225328" y="78686"/>
                </a:lnTo>
                <a:lnTo>
                  <a:pt x="217855" y="74104"/>
                </a:lnTo>
                <a:lnTo>
                  <a:pt x="206254" y="65615"/>
                </a:lnTo>
                <a:lnTo>
                  <a:pt x="194359" y="57502"/>
                </a:lnTo>
                <a:lnTo>
                  <a:pt x="191911" y="55887"/>
                </a:lnTo>
                <a:lnTo>
                  <a:pt x="108242" y="0"/>
                </a:lnTo>
                <a:close/>
              </a:path>
              <a:path w="426085" h="420369">
                <a:moveTo>
                  <a:pt x="371563" y="30162"/>
                </a:moveTo>
                <a:lnTo>
                  <a:pt x="365137" y="32169"/>
                </a:lnTo>
                <a:lnTo>
                  <a:pt x="360997" y="33172"/>
                </a:lnTo>
                <a:lnTo>
                  <a:pt x="302760" y="55898"/>
                </a:lnTo>
                <a:lnTo>
                  <a:pt x="275709" y="66643"/>
                </a:lnTo>
                <a:lnTo>
                  <a:pt x="248767" y="77724"/>
                </a:lnTo>
                <a:lnTo>
                  <a:pt x="240351" y="80378"/>
                </a:lnTo>
                <a:lnTo>
                  <a:pt x="232683" y="80738"/>
                </a:lnTo>
                <a:lnTo>
                  <a:pt x="358306" y="80738"/>
                </a:lnTo>
                <a:lnTo>
                  <a:pt x="364707" y="55887"/>
                </a:lnTo>
                <a:lnTo>
                  <a:pt x="371563" y="30162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762812"/>
            <a:ext cx="441325" cy="201930"/>
          </a:xfrm>
          <a:custGeom>
            <a:avLst/>
            <a:gdLst/>
            <a:ahLst/>
            <a:cxnLst/>
            <a:rect l="l" t="t" r="r" b="b"/>
            <a:pathLst>
              <a:path w="441325" h="201930">
                <a:moveTo>
                  <a:pt x="279231" y="37041"/>
                </a:moveTo>
                <a:lnTo>
                  <a:pt x="94360" y="37041"/>
                </a:lnTo>
                <a:lnTo>
                  <a:pt x="140447" y="37491"/>
                </a:lnTo>
                <a:lnTo>
                  <a:pt x="185591" y="43854"/>
                </a:lnTo>
                <a:lnTo>
                  <a:pt x="229267" y="55908"/>
                </a:lnTo>
                <a:lnTo>
                  <a:pt x="270951" y="73432"/>
                </a:lnTo>
                <a:lnTo>
                  <a:pt x="310118" y="96206"/>
                </a:lnTo>
                <a:lnTo>
                  <a:pt x="346245" y="124008"/>
                </a:lnTo>
                <a:lnTo>
                  <a:pt x="378805" y="156618"/>
                </a:lnTo>
                <a:lnTo>
                  <a:pt x="407276" y="193815"/>
                </a:lnTo>
                <a:lnTo>
                  <a:pt x="412466" y="198994"/>
                </a:lnTo>
                <a:lnTo>
                  <a:pt x="419014" y="201681"/>
                </a:lnTo>
                <a:lnTo>
                  <a:pt x="426100" y="201717"/>
                </a:lnTo>
                <a:lnTo>
                  <a:pt x="432904" y="198945"/>
                </a:lnTo>
                <a:lnTo>
                  <a:pt x="438087" y="193752"/>
                </a:lnTo>
                <a:lnTo>
                  <a:pt x="440782" y="187199"/>
                </a:lnTo>
                <a:lnTo>
                  <a:pt x="440823" y="180116"/>
                </a:lnTo>
                <a:lnTo>
                  <a:pt x="438048" y="173330"/>
                </a:lnTo>
                <a:lnTo>
                  <a:pt x="409946" y="136119"/>
                </a:lnTo>
                <a:lnTo>
                  <a:pt x="378136" y="102995"/>
                </a:lnTo>
                <a:lnTo>
                  <a:pt x="343040" y="74133"/>
                </a:lnTo>
                <a:lnTo>
                  <a:pt x="305083" y="49713"/>
                </a:lnTo>
                <a:lnTo>
                  <a:pt x="279231" y="37041"/>
                </a:lnTo>
                <a:close/>
              </a:path>
              <a:path w="441325" h="201930">
                <a:moveTo>
                  <a:pt x="133111" y="0"/>
                </a:moveTo>
                <a:lnTo>
                  <a:pt x="87201" y="452"/>
                </a:lnTo>
                <a:lnTo>
                  <a:pt x="40970" y="6413"/>
                </a:lnTo>
                <a:lnTo>
                  <a:pt x="0" y="16892"/>
                </a:lnTo>
                <a:lnTo>
                  <a:pt x="0" y="55326"/>
                </a:lnTo>
                <a:lnTo>
                  <a:pt x="47853" y="42723"/>
                </a:lnTo>
                <a:lnTo>
                  <a:pt x="94360" y="37041"/>
                </a:lnTo>
                <a:lnTo>
                  <a:pt x="279231" y="37041"/>
                </a:lnTo>
                <a:lnTo>
                  <a:pt x="264688" y="29912"/>
                </a:lnTo>
                <a:lnTo>
                  <a:pt x="222279" y="14907"/>
                </a:lnTo>
                <a:lnTo>
                  <a:pt x="178279" y="4877"/>
                </a:lnTo>
                <a:lnTo>
                  <a:pt x="133111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938739"/>
            <a:ext cx="292735" cy="92075"/>
          </a:xfrm>
          <a:custGeom>
            <a:avLst/>
            <a:gdLst/>
            <a:ahLst/>
            <a:cxnLst/>
            <a:rect l="l" t="t" r="r" b="b"/>
            <a:pathLst>
              <a:path w="292735" h="92075">
                <a:moveTo>
                  <a:pt x="252250" y="36885"/>
                </a:moveTo>
                <a:lnTo>
                  <a:pt x="123449" y="36885"/>
                </a:lnTo>
                <a:lnTo>
                  <a:pt x="172297" y="43239"/>
                </a:lnTo>
                <a:lnTo>
                  <a:pt x="219312" y="60463"/>
                </a:lnTo>
                <a:lnTo>
                  <a:pt x="262845" y="88157"/>
                </a:lnTo>
                <a:lnTo>
                  <a:pt x="269378" y="91504"/>
                </a:lnTo>
                <a:lnTo>
                  <a:pt x="276439" y="92064"/>
                </a:lnTo>
                <a:lnTo>
                  <a:pt x="283192" y="89931"/>
                </a:lnTo>
                <a:lnTo>
                  <a:pt x="288804" y="85198"/>
                </a:lnTo>
                <a:lnTo>
                  <a:pt x="292144" y="78663"/>
                </a:lnTo>
                <a:lnTo>
                  <a:pt x="292701" y="71599"/>
                </a:lnTo>
                <a:lnTo>
                  <a:pt x="290570" y="64845"/>
                </a:lnTo>
                <a:lnTo>
                  <a:pt x="285845" y="59239"/>
                </a:lnTo>
                <a:lnTo>
                  <a:pt x="252250" y="36885"/>
                </a:lnTo>
                <a:close/>
              </a:path>
              <a:path w="292735" h="92075">
                <a:moveTo>
                  <a:pt x="112215" y="0"/>
                </a:moveTo>
                <a:lnTo>
                  <a:pt x="66465" y="5709"/>
                </a:lnTo>
                <a:lnTo>
                  <a:pt x="22555" y="19772"/>
                </a:lnTo>
                <a:lnTo>
                  <a:pt x="0" y="31912"/>
                </a:lnTo>
                <a:lnTo>
                  <a:pt x="0" y="75556"/>
                </a:lnTo>
                <a:lnTo>
                  <a:pt x="27874" y="57946"/>
                </a:lnTo>
                <a:lnTo>
                  <a:pt x="74415" y="41802"/>
                </a:lnTo>
                <a:lnTo>
                  <a:pt x="123449" y="36885"/>
                </a:lnTo>
                <a:lnTo>
                  <a:pt x="252250" y="36885"/>
                </a:lnTo>
                <a:lnTo>
                  <a:pt x="245807" y="32597"/>
                </a:lnTo>
                <a:lnTo>
                  <a:pt x="202868" y="13683"/>
                </a:lnTo>
                <a:lnTo>
                  <a:pt x="158010" y="2738"/>
                </a:lnTo>
                <a:lnTo>
                  <a:pt x="112215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5486" y="2675343"/>
            <a:ext cx="4396513" cy="36804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92221" y="50431"/>
            <a:ext cx="426084" cy="420370"/>
          </a:xfrm>
          <a:custGeom>
            <a:avLst/>
            <a:gdLst/>
            <a:ahLst/>
            <a:cxnLst/>
            <a:rect l="l" t="t" r="r" b="b"/>
            <a:pathLst>
              <a:path w="426085" h="420370">
                <a:moveTo>
                  <a:pt x="108242" y="0"/>
                </a:moveTo>
                <a:lnTo>
                  <a:pt x="110252" y="33172"/>
                </a:lnTo>
                <a:lnTo>
                  <a:pt x="112013" y="62807"/>
                </a:lnTo>
                <a:lnTo>
                  <a:pt x="114007" y="93193"/>
                </a:lnTo>
                <a:lnTo>
                  <a:pt x="116395" y="123253"/>
                </a:lnTo>
                <a:lnTo>
                  <a:pt x="116645" y="136117"/>
                </a:lnTo>
                <a:lnTo>
                  <a:pt x="114296" y="147362"/>
                </a:lnTo>
                <a:lnTo>
                  <a:pt x="108362" y="156977"/>
                </a:lnTo>
                <a:lnTo>
                  <a:pt x="97853" y="164947"/>
                </a:lnTo>
                <a:lnTo>
                  <a:pt x="90753" y="169436"/>
                </a:lnTo>
                <a:lnTo>
                  <a:pt x="84035" y="174636"/>
                </a:lnTo>
                <a:lnTo>
                  <a:pt x="77490" y="180147"/>
                </a:lnTo>
                <a:lnTo>
                  <a:pt x="70904" y="185572"/>
                </a:lnTo>
                <a:lnTo>
                  <a:pt x="0" y="241274"/>
                </a:lnTo>
                <a:lnTo>
                  <a:pt x="7086" y="243535"/>
                </a:lnTo>
                <a:lnTo>
                  <a:pt x="11582" y="245198"/>
                </a:lnTo>
                <a:lnTo>
                  <a:pt x="101829" y="268763"/>
                </a:lnTo>
                <a:lnTo>
                  <a:pt x="130492" y="275729"/>
                </a:lnTo>
                <a:lnTo>
                  <a:pt x="137497" y="278146"/>
                </a:lnTo>
                <a:lnTo>
                  <a:pt x="142689" y="281727"/>
                </a:lnTo>
                <a:lnTo>
                  <a:pt x="146507" y="286656"/>
                </a:lnTo>
                <a:lnTo>
                  <a:pt x="149390" y="293116"/>
                </a:lnTo>
                <a:lnTo>
                  <a:pt x="160510" y="324310"/>
                </a:lnTo>
                <a:lnTo>
                  <a:pt x="171872" y="355680"/>
                </a:lnTo>
                <a:lnTo>
                  <a:pt x="195325" y="419989"/>
                </a:lnTo>
                <a:lnTo>
                  <a:pt x="199555" y="413715"/>
                </a:lnTo>
                <a:lnTo>
                  <a:pt x="202577" y="409422"/>
                </a:lnTo>
                <a:lnTo>
                  <a:pt x="237275" y="355266"/>
                </a:lnTo>
                <a:lnTo>
                  <a:pt x="253111" y="330336"/>
                </a:lnTo>
                <a:lnTo>
                  <a:pt x="268744" y="305282"/>
                </a:lnTo>
                <a:lnTo>
                  <a:pt x="274066" y="296659"/>
                </a:lnTo>
                <a:lnTo>
                  <a:pt x="279946" y="293763"/>
                </a:lnTo>
                <a:lnTo>
                  <a:pt x="425742" y="288429"/>
                </a:lnTo>
                <a:lnTo>
                  <a:pt x="408787" y="267293"/>
                </a:lnTo>
                <a:lnTo>
                  <a:pt x="392564" y="246791"/>
                </a:lnTo>
                <a:lnTo>
                  <a:pt x="376344" y="227191"/>
                </a:lnTo>
                <a:lnTo>
                  <a:pt x="359397" y="208762"/>
                </a:lnTo>
                <a:lnTo>
                  <a:pt x="344832" y="190747"/>
                </a:lnTo>
                <a:lnTo>
                  <a:pt x="337016" y="172150"/>
                </a:lnTo>
                <a:lnTo>
                  <a:pt x="336187" y="151993"/>
                </a:lnTo>
                <a:lnTo>
                  <a:pt x="342582" y="129298"/>
                </a:lnTo>
                <a:lnTo>
                  <a:pt x="351148" y="105627"/>
                </a:lnTo>
                <a:lnTo>
                  <a:pt x="358306" y="80738"/>
                </a:lnTo>
                <a:lnTo>
                  <a:pt x="232683" y="80738"/>
                </a:lnTo>
                <a:lnTo>
                  <a:pt x="225328" y="78686"/>
                </a:lnTo>
                <a:lnTo>
                  <a:pt x="217855" y="74104"/>
                </a:lnTo>
                <a:lnTo>
                  <a:pt x="206254" y="65615"/>
                </a:lnTo>
                <a:lnTo>
                  <a:pt x="194359" y="57504"/>
                </a:lnTo>
                <a:lnTo>
                  <a:pt x="170319" y="41617"/>
                </a:lnTo>
                <a:lnTo>
                  <a:pt x="108242" y="0"/>
                </a:lnTo>
                <a:close/>
              </a:path>
              <a:path w="426085" h="420370">
                <a:moveTo>
                  <a:pt x="371563" y="30162"/>
                </a:moveTo>
                <a:lnTo>
                  <a:pt x="365137" y="32169"/>
                </a:lnTo>
                <a:lnTo>
                  <a:pt x="360997" y="33172"/>
                </a:lnTo>
                <a:lnTo>
                  <a:pt x="302760" y="55898"/>
                </a:lnTo>
                <a:lnTo>
                  <a:pt x="275709" y="66643"/>
                </a:lnTo>
                <a:lnTo>
                  <a:pt x="248767" y="77724"/>
                </a:lnTo>
                <a:lnTo>
                  <a:pt x="240351" y="80378"/>
                </a:lnTo>
                <a:lnTo>
                  <a:pt x="232683" y="80738"/>
                </a:lnTo>
                <a:lnTo>
                  <a:pt x="358306" y="80738"/>
                </a:lnTo>
                <a:lnTo>
                  <a:pt x="364707" y="55887"/>
                </a:lnTo>
                <a:lnTo>
                  <a:pt x="371563" y="30162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84651" y="2066024"/>
            <a:ext cx="713105" cy="353695"/>
          </a:xfrm>
          <a:custGeom>
            <a:avLst/>
            <a:gdLst/>
            <a:ahLst/>
            <a:cxnLst/>
            <a:rect l="l" t="t" r="r" b="b"/>
            <a:pathLst>
              <a:path w="713104" h="353694">
                <a:moveTo>
                  <a:pt x="405051" y="0"/>
                </a:moveTo>
                <a:lnTo>
                  <a:pt x="359143" y="451"/>
                </a:lnTo>
                <a:lnTo>
                  <a:pt x="312915" y="6412"/>
                </a:lnTo>
                <a:lnTo>
                  <a:pt x="265250" y="18605"/>
                </a:lnTo>
                <a:lnTo>
                  <a:pt x="220196" y="36392"/>
                </a:lnTo>
                <a:lnTo>
                  <a:pt x="178136" y="59371"/>
                </a:lnTo>
                <a:lnTo>
                  <a:pt x="139457" y="87140"/>
                </a:lnTo>
                <a:lnTo>
                  <a:pt x="104546" y="119299"/>
                </a:lnTo>
                <a:lnTo>
                  <a:pt x="73787" y="155446"/>
                </a:lnTo>
                <a:lnTo>
                  <a:pt x="47568" y="195178"/>
                </a:lnTo>
                <a:lnTo>
                  <a:pt x="26272" y="238095"/>
                </a:lnTo>
                <a:lnTo>
                  <a:pt x="10288" y="283794"/>
                </a:lnTo>
                <a:lnTo>
                  <a:pt x="0" y="331875"/>
                </a:lnTo>
                <a:lnTo>
                  <a:pt x="378" y="339204"/>
                </a:lnTo>
                <a:lnTo>
                  <a:pt x="17398" y="353071"/>
                </a:lnTo>
                <a:lnTo>
                  <a:pt x="27304" y="353071"/>
                </a:lnTo>
                <a:lnTo>
                  <a:pt x="35191" y="346480"/>
                </a:lnTo>
                <a:lnTo>
                  <a:pt x="36550" y="337311"/>
                </a:lnTo>
                <a:lnTo>
                  <a:pt x="47225" y="289080"/>
                </a:lnTo>
                <a:lnTo>
                  <a:pt x="64217" y="243562"/>
                </a:lnTo>
                <a:lnTo>
                  <a:pt x="87046" y="201255"/>
                </a:lnTo>
                <a:lnTo>
                  <a:pt x="115234" y="162655"/>
                </a:lnTo>
                <a:lnTo>
                  <a:pt x="148301" y="128263"/>
                </a:lnTo>
                <a:lnTo>
                  <a:pt x="185770" y="98577"/>
                </a:lnTo>
                <a:lnTo>
                  <a:pt x="227162" y="74094"/>
                </a:lnTo>
                <a:lnTo>
                  <a:pt x="271998" y="55314"/>
                </a:lnTo>
                <a:lnTo>
                  <a:pt x="319798" y="42734"/>
                </a:lnTo>
                <a:lnTo>
                  <a:pt x="366291" y="37048"/>
                </a:lnTo>
                <a:lnTo>
                  <a:pt x="551174" y="37048"/>
                </a:lnTo>
                <a:lnTo>
                  <a:pt x="536627" y="29917"/>
                </a:lnTo>
                <a:lnTo>
                  <a:pt x="494218" y="14910"/>
                </a:lnTo>
                <a:lnTo>
                  <a:pt x="450218" y="4878"/>
                </a:lnTo>
                <a:lnTo>
                  <a:pt x="405051" y="0"/>
                </a:lnTo>
                <a:close/>
              </a:path>
              <a:path w="713104" h="353694">
                <a:moveTo>
                  <a:pt x="551174" y="37048"/>
                </a:moveTo>
                <a:lnTo>
                  <a:pt x="366291" y="37048"/>
                </a:lnTo>
                <a:lnTo>
                  <a:pt x="412370" y="37496"/>
                </a:lnTo>
                <a:lnTo>
                  <a:pt x="457511" y="43857"/>
                </a:lnTo>
                <a:lnTo>
                  <a:pt x="501188" y="55910"/>
                </a:lnTo>
                <a:lnTo>
                  <a:pt x="542877" y="73434"/>
                </a:lnTo>
                <a:lnTo>
                  <a:pt x="582050" y="96209"/>
                </a:lnTo>
                <a:lnTo>
                  <a:pt x="618185" y="124013"/>
                </a:lnTo>
                <a:lnTo>
                  <a:pt x="650754" y="156625"/>
                </a:lnTo>
                <a:lnTo>
                  <a:pt x="679234" y="193826"/>
                </a:lnTo>
                <a:lnTo>
                  <a:pt x="684431" y="199003"/>
                </a:lnTo>
                <a:lnTo>
                  <a:pt x="690989" y="201687"/>
                </a:lnTo>
                <a:lnTo>
                  <a:pt x="698073" y="201723"/>
                </a:lnTo>
                <a:lnTo>
                  <a:pt x="704849" y="198957"/>
                </a:lnTo>
                <a:lnTo>
                  <a:pt x="710032" y="193763"/>
                </a:lnTo>
                <a:lnTo>
                  <a:pt x="712725" y="187211"/>
                </a:lnTo>
                <a:lnTo>
                  <a:pt x="712763" y="180128"/>
                </a:lnTo>
                <a:lnTo>
                  <a:pt x="709980" y="173341"/>
                </a:lnTo>
                <a:lnTo>
                  <a:pt x="681882" y="136130"/>
                </a:lnTo>
                <a:lnTo>
                  <a:pt x="650073" y="103005"/>
                </a:lnTo>
                <a:lnTo>
                  <a:pt x="614904" y="74094"/>
                </a:lnTo>
                <a:lnTo>
                  <a:pt x="577022" y="49720"/>
                </a:lnTo>
                <a:lnTo>
                  <a:pt x="551174" y="37048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44600" y="2241955"/>
            <a:ext cx="405130" cy="173355"/>
          </a:xfrm>
          <a:custGeom>
            <a:avLst/>
            <a:gdLst/>
            <a:ahLst/>
            <a:cxnLst/>
            <a:rect l="l" t="t" r="r" b="b"/>
            <a:pathLst>
              <a:path w="405129" h="173355">
                <a:moveTo>
                  <a:pt x="224208" y="0"/>
                </a:moveTo>
                <a:lnTo>
                  <a:pt x="178467" y="5703"/>
                </a:lnTo>
                <a:lnTo>
                  <a:pt x="134562" y="19766"/>
                </a:lnTo>
                <a:lnTo>
                  <a:pt x="94161" y="41511"/>
                </a:lnTo>
                <a:lnTo>
                  <a:pt x="58058" y="70305"/>
                </a:lnTo>
                <a:lnTo>
                  <a:pt x="27048" y="105519"/>
                </a:lnTo>
                <a:lnTo>
                  <a:pt x="1925" y="146520"/>
                </a:lnTo>
                <a:lnTo>
                  <a:pt x="0" y="153600"/>
                </a:lnTo>
                <a:lnTo>
                  <a:pt x="906" y="160627"/>
                </a:lnTo>
                <a:lnTo>
                  <a:pt x="4379" y="166801"/>
                </a:lnTo>
                <a:lnTo>
                  <a:pt x="10154" y="171323"/>
                </a:lnTo>
                <a:lnTo>
                  <a:pt x="12821" y="172657"/>
                </a:lnTo>
                <a:lnTo>
                  <a:pt x="15641" y="173292"/>
                </a:lnTo>
                <a:lnTo>
                  <a:pt x="25191" y="173292"/>
                </a:lnTo>
                <a:lnTo>
                  <a:pt x="31719" y="169558"/>
                </a:lnTo>
                <a:lnTo>
                  <a:pt x="34970" y="163094"/>
                </a:lnTo>
                <a:lnTo>
                  <a:pt x="62824" y="119649"/>
                </a:lnTo>
                <a:lnTo>
                  <a:pt x="98237" y="84243"/>
                </a:lnTo>
                <a:lnTo>
                  <a:pt x="139881" y="57938"/>
                </a:lnTo>
                <a:lnTo>
                  <a:pt x="186430" y="41796"/>
                </a:lnTo>
                <a:lnTo>
                  <a:pt x="235439" y="36868"/>
                </a:lnTo>
                <a:lnTo>
                  <a:pt x="364239" y="36868"/>
                </a:lnTo>
                <a:lnTo>
                  <a:pt x="357807" y="32591"/>
                </a:lnTo>
                <a:lnTo>
                  <a:pt x="314863" y="13684"/>
                </a:lnTo>
                <a:lnTo>
                  <a:pt x="270001" y="2740"/>
                </a:lnTo>
                <a:lnTo>
                  <a:pt x="224208" y="0"/>
                </a:lnTo>
                <a:close/>
              </a:path>
              <a:path w="405129" h="173355">
                <a:moveTo>
                  <a:pt x="364239" y="36868"/>
                </a:moveTo>
                <a:lnTo>
                  <a:pt x="235439" y="36868"/>
                </a:lnTo>
                <a:lnTo>
                  <a:pt x="284281" y="43225"/>
                </a:lnTo>
                <a:lnTo>
                  <a:pt x="331298" y="60459"/>
                </a:lnTo>
                <a:lnTo>
                  <a:pt x="374835" y="88164"/>
                </a:lnTo>
                <a:lnTo>
                  <a:pt x="381381" y="91502"/>
                </a:lnTo>
                <a:lnTo>
                  <a:pt x="388444" y="92055"/>
                </a:lnTo>
                <a:lnTo>
                  <a:pt x="395196" y="89919"/>
                </a:lnTo>
                <a:lnTo>
                  <a:pt x="400806" y="85192"/>
                </a:lnTo>
                <a:lnTo>
                  <a:pt x="404146" y="78657"/>
                </a:lnTo>
                <a:lnTo>
                  <a:pt x="404704" y="71592"/>
                </a:lnTo>
                <a:lnTo>
                  <a:pt x="402573" y="64834"/>
                </a:lnTo>
                <a:lnTo>
                  <a:pt x="397847" y="59221"/>
                </a:lnTo>
                <a:lnTo>
                  <a:pt x="364239" y="36868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40823" y="2916753"/>
            <a:ext cx="822960" cy="1303020"/>
          </a:xfrm>
          <a:custGeom>
            <a:avLst/>
            <a:gdLst/>
            <a:ahLst/>
            <a:cxnLst/>
            <a:rect l="l" t="t" r="r" b="b"/>
            <a:pathLst>
              <a:path w="822960" h="1303020">
                <a:moveTo>
                  <a:pt x="561962" y="1250878"/>
                </a:moveTo>
                <a:lnTo>
                  <a:pt x="522084" y="1266370"/>
                </a:lnTo>
                <a:lnTo>
                  <a:pt x="480580" y="1280787"/>
                </a:lnTo>
                <a:lnTo>
                  <a:pt x="477100" y="1287759"/>
                </a:lnTo>
                <a:lnTo>
                  <a:pt x="480974" y="1299379"/>
                </a:lnTo>
                <a:lnTo>
                  <a:pt x="485775" y="1302643"/>
                </a:lnTo>
                <a:lnTo>
                  <a:pt x="492213" y="1302643"/>
                </a:lnTo>
                <a:lnTo>
                  <a:pt x="530599" y="1289491"/>
                </a:lnTo>
                <a:lnTo>
                  <a:pt x="571195" y="1273738"/>
                </a:lnTo>
                <a:lnTo>
                  <a:pt x="574230" y="1266563"/>
                </a:lnTo>
                <a:lnTo>
                  <a:pt x="569137" y="1253939"/>
                </a:lnTo>
                <a:lnTo>
                  <a:pt x="561962" y="1250878"/>
                </a:lnTo>
                <a:close/>
              </a:path>
              <a:path w="822960" h="1303020">
                <a:moveTo>
                  <a:pt x="691819" y="1185143"/>
                </a:moveTo>
                <a:lnTo>
                  <a:pt x="654965" y="1206653"/>
                </a:lnTo>
                <a:lnTo>
                  <a:pt x="616140" y="1226685"/>
                </a:lnTo>
                <a:lnTo>
                  <a:pt x="613625" y="1234076"/>
                </a:lnTo>
                <a:lnTo>
                  <a:pt x="616648" y="1240172"/>
                </a:lnTo>
                <a:lnTo>
                  <a:pt x="618782" y="1244528"/>
                </a:lnTo>
                <a:lnTo>
                  <a:pt x="623150" y="1247043"/>
                </a:lnTo>
                <a:lnTo>
                  <a:pt x="629526" y="1247043"/>
                </a:lnTo>
                <a:lnTo>
                  <a:pt x="631380" y="1246636"/>
                </a:lnTo>
                <a:lnTo>
                  <a:pt x="666843" y="1228232"/>
                </a:lnTo>
                <a:lnTo>
                  <a:pt x="704672" y="1206187"/>
                </a:lnTo>
                <a:lnTo>
                  <a:pt x="706513" y="1198605"/>
                </a:lnTo>
                <a:lnTo>
                  <a:pt x="699414" y="1186972"/>
                </a:lnTo>
                <a:lnTo>
                  <a:pt x="691819" y="1185143"/>
                </a:lnTo>
                <a:close/>
              </a:path>
              <a:path w="822960" h="1303020">
                <a:moveTo>
                  <a:pt x="805332" y="1095595"/>
                </a:moveTo>
                <a:lnTo>
                  <a:pt x="774287" y="1124629"/>
                </a:lnTo>
                <a:lnTo>
                  <a:pt x="740511" y="1151907"/>
                </a:lnTo>
                <a:lnTo>
                  <a:pt x="739482" y="1159629"/>
                </a:lnTo>
                <a:lnTo>
                  <a:pt x="746061" y="1168201"/>
                </a:lnTo>
                <a:lnTo>
                  <a:pt x="749706" y="1169865"/>
                </a:lnTo>
                <a:lnTo>
                  <a:pt x="756031" y="1169865"/>
                </a:lnTo>
                <a:lnTo>
                  <a:pt x="790479" y="1143207"/>
                </a:lnTo>
                <a:lnTo>
                  <a:pt x="822642" y="1113134"/>
                </a:lnTo>
                <a:lnTo>
                  <a:pt x="822693" y="1105336"/>
                </a:lnTo>
                <a:lnTo>
                  <a:pt x="813130" y="1095646"/>
                </a:lnTo>
                <a:lnTo>
                  <a:pt x="805332" y="1095595"/>
                </a:lnTo>
                <a:close/>
              </a:path>
              <a:path w="822960" h="1303020">
                <a:moveTo>
                  <a:pt x="405384" y="719599"/>
                </a:moveTo>
                <a:lnTo>
                  <a:pt x="399059" y="724107"/>
                </a:lnTo>
                <a:lnTo>
                  <a:pt x="396582" y="737468"/>
                </a:lnTo>
                <a:lnTo>
                  <a:pt x="401002" y="743894"/>
                </a:lnTo>
                <a:lnTo>
                  <a:pt x="446151" y="748682"/>
                </a:lnTo>
                <a:lnTo>
                  <a:pt x="456086" y="748442"/>
                </a:lnTo>
                <a:lnTo>
                  <a:pt x="496773" y="737100"/>
                </a:lnTo>
                <a:lnTo>
                  <a:pt x="494242" y="724036"/>
                </a:lnTo>
                <a:lnTo>
                  <a:pt x="446768" y="724036"/>
                </a:lnTo>
                <a:lnTo>
                  <a:pt x="429470" y="723281"/>
                </a:lnTo>
                <a:lnTo>
                  <a:pt x="412178" y="720907"/>
                </a:lnTo>
                <a:lnTo>
                  <a:pt x="405384" y="719599"/>
                </a:lnTo>
                <a:close/>
              </a:path>
              <a:path w="822960" h="1303020">
                <a:moveTo>
                  <a:pt x="487667" y="719370"/>
                </a:moveTo>
                <a:lnTo>
                  <a:pt x="481025" y="720678"/>
                </a:lnTo>
                <a:lnTo>
                  <a:pt x="463983" y="723170"/>
                </a:lnTo>
                <a:lnTo>
                  <a:pt x="446768" y="724036"/>
                </a:lnTo>
                <a:lnTo>
                  <a:pt x="494242" y="724036"/>
                </a:lnTo>
                <a:lnTo>
                  <a:pt x="494182" y="723726"/>
                </a:lnTo>
                <a:lnTo>
                  <a:pt x="487667" y="719370"/>
                </a:lnTo>
                <a:close/>
              </a:path>
              <a:path w="822960" h="1303020">
                <a:moveTo>
                  <a:pt x="282549" y="647069"/>
                </a:moveTo>
                <a:lnTo>
                  <a:pt x="271691" y="655286"/>
                </a:lnTo>
                <a:lnTo>
                  <a:pt x="270624" y="663008"/>
                </a:lnTo>
                <a:lnTo>
                  <a:pt x="274739" y="668431"/>
                </a:lnTo>
                <a:lnTo>
                  <a:pt x="301667" y="696822"/>
                </a:lnTo>
                <a:lnTo>
                  <a:pt x="334797" y="719154"/>
                </a:lnTo>
                <a:lnTo>
                  <a:pt x="338632" y="720602"/>
                </a:lnTo>
                <a:lnTo>
                  <a:pt x="344995" y="720602"/>
                </a:lnTo>
                <a:lnTo>
                  <a:pt x="349250" y="718240"/>
                </a:lnTo>
                <a:lnTo>
                  <a:pt x="354660" y="708055"/>
                </a:lnTo>
                <a:lnTo>
                  <a:pt x="352374" y="700600"/>
                </a:lnTo>
                <a:lnTo>
                  <a:pt x="346379" y="697412"/>
                </a:lnTo>
                <a:lnTo>
                  <a:pt x="331356" y="688403"/>
                </a:lnTo>
                <a:lnTo>
                  <a:pt x="317653" y="678067"/>
                </a:lnTo>
                <a:lnTo>
                  <a:pt x="305315" y="666440"/>
                </a:lnTo>
                <a:lnTo>
                  <a:pt x="294386" y="653559"/>
                </a:lnTo>
                <a:lnTo>
                  <a:pt x="290258" y="648136"/>
                </a:lnTo>
                <a:lnTo>
                  <a:pt x="282549" y="647069"/>
                </a:lnTo>
                <a:close/>
              </a:path>
              <a:path w="822960" h="1303020">
                <a:moveTo>
                  <a:pt x="607555" y="648555"/>
                </a:moveTo>
                <a:lnTo>
                  <a:pt x="574598" y="676902"/>
                </a:lnTo>
                <a:lnTo>
                  <a:pt x="540067" y="699292"/>
                </a:lnTo>
                <a:lnTo>
                  <a:pt x="538022" y="706823"/>
                </a:lnTo>
                <a:lnTo>
                  <a:pt x="543687" y="716691"/>
                </a:lnTo>
                <a:lnTo>
                  <a:pt x="547839" y="718900"/>
                </a:lnTo>
                <a:lnTo>
                  <a:pt x="554189" y="718900"/>
                </a:lnTo>
                <a:lnTo>
                  <a:pt x="589273" y="696695"/>
                </a:lnTo>
                <a:lnTo>
                  <a:pt x="619480" y="671161"/>
                </a:lnTo>
                <a:lnTo>
                  <a:pt x="624674" y="658702"/>
                </a:lnTo>
                <a:lnTo>
                  <a:pt x="615340" y="648784"/>
                </a:lnTo>
                <a:lnTo>
                  <a:pt x="607555" y="648555"/>
                </a:lnTo>
                <a:close/>
              </a:path>
              <a:path w="822960" h="1303020">
                <a:moveTo>
                  <a:pt x="700468" y="530839"/>
                </a:moveTo>
                <a:lnTo>
                  <a:pt x="693000" y="533099"/>
                </a:lnTo>
                <a:lnTo>
                  <a:pt x="689775" y="539068"/>
                </a:lnTo>
                <a:lnTo>
                  <a:pt x="684486" y="548495"/>
                </a:lnTo>
                <a:lnTo>
                  <a:pt x="676073" y="562449"/>
                </a:lnTo>
                <a:lnTo>
                  <a:pt x="664680" y="579841"/>
                </a:lnTo>
                <a:lnTo>
                  <a:pt x="650455" y="599584"/>
                </a:lnTo>
                <a:lnTo>
                  <a:pt x="646341" y="605007"/>
                </a:lnTo>
                <a:lnTo>
                  <a:pt x="647407" y="612728"/>
                </a:lnTo>
                <a:lnTo>
                  <a:pt x="655053" y="618532"/>
                </a:lnTo>
                <a:lnTo>
                  <a:pt x="657669" y="619345"/>
                </a:lnTo>
                <a:lnTo>
                  <a:pt x="663994" y="619345"/>
                </a:lnTo>
                <a:lnTo>
                  <a:pt x="696258" y="576687"/>
                </a:lnTo>
                <a:lnTo>
                  <a:pt x="714692" y="544796"/>
                </a:lnTo>
                <a:lnTo>
                  <a:pt x="712457" y="537329"/>
                </a:lnTo>
                <a:lnTo>
                  <a:pt x="700468" y="530839"/>
                </a:lnTo>
                <a:close/>
              </a:path>
              <a:path w="822960" h="1303020">
                <a:moveTo>
                  <a:pt x="242430" y="508220"/>
                </a:moveTo>
                <a:lnTo>
                  <a:pt x="236524" y="513313"/>
                </a:lnTo>
                <a:lnTo>
                  <a:pt x="235496" y="527118"/>
                </a:lnTo>
                <a:lnTo>
                  <a:pt x="235216" y="534103"/>
                </a:lnTo>
                <a:lnTo>
                  <a:pt x="235216" y="541037"/>
                </a:lnTo>
                <a:lnTo>
                  <a:pt x="238872" y="583812"/>
                </a:lnTo>
                <a:lnTo>
                  <a:pt x="248094" y="606772"/>
                </a:lnTo>
                <a:lnTo>
                  <a:pt x="254609" y="606772"/>
                </a:lnTo>
                <a:lnTo>
                  <a:pt x="255574" y="606671"/>
                </a:lnTo>
                <a:lnTo>
                  <a:pt x="263169" y="604842"/>
                </a:lnTo>
                <a:lnTo>
                  <a:pt x="267233" y="598187"/>
                </a:lnTo>
                <a:lnTo>
                  <a:pt x="265633" y="591570"/>
                </a:lnTo>
                <a:lnTo>
                  <a:pt x="263124" y="579461"/>
                </a:lnTo>
                <a:lnTo>
                  <a:pt x="261319" y="566974"/>
                </a:lnTo>
                <a:lnTo>
                  <a:pt x="260227" y="554148"/>
                </a:lnTo>
                <a:lnTo>
                  <a:pt x="259855" y="541037"/>
                </a:lnTo>
                <a:lnTo>
                  <a:pt x="259878" y="534103"/>
                </a:lnTo>
                <a:lnTo>
                  <a:pt x="260108" y="528337"/>
                </a:lnTo>
                <a:lnTo>
                  <a:pt x="261112" y="515167"/>
                </a:lnTo>
                <a:lnTo>
                  <a:pt x="256019" y="509249"/>
                </a:lnTo>
                <a:lnTo>
                  <a:pt x="242430" y="508220"/>
                </a:lnTo>
                <a:close/>
              </a:path>
              <a:path w="822960" h="1303020">
                <a:moveTo>
                  <a:pt x="723303" y="386351"/>
                </a:moveTo>
                <a:lnTo>
                  <a:pt x="716457" y="386630"/>
                </a:lnTo>
                <a:lnTo>
                  <a:pt x="709663" y="387049"/>
                </a:lnTo>
                <a:lnTo>
                  <a:pt x="704494" y="392891"/>
                </a:lnTo>
                <a:lnTo>
                  <a:pt x="705396" y="407420"/>
                </a:lnTo>
                <a:lnTo>
                  <a:pt x="705621" y="414812"/>
                </a:lnTo>
                <a:lnTo>
                  <a:pt x="704110" y="459153"/>
                </a:lnTo>
                <a:lnTo>
                  <a:pt x="702183" y="478108"/>
                </a:lnTo>
                <a:lnTo>
                  <a:pt x="707072" y="484204"/>
                </a:lnTo>
                <a:lnTo>
                  <a:pt x="714286" y="484992"/>
                </a:lnTo>
                <a:lnTo>
                  <a:pt x="715200" y="485017"/>
                </a:lnTo>
                <a:lnTo>
                  <a:pt x="721398" y="485017"/>
                </a:lnTo>
                <a:lnTo>
                  <a:pt x="730097" y="435802"/>
                </a:lnTo>
                <a:lnTo>
                  <a:pt x="730275" y="423384"/>
                </a:lnTo>
                <a:lnTo>
                  <a:pt x="730275" y="414812"/>
                </a:lnTo>
                <a:lnTo>
                  <a:pt x="730021" y="406404"/>
                </a:lnTo>
                <a:lnTo>
                  <a:pt x="729107" y="391380"/>
                </a:lnTo>
                <a:lnTo>
                  <a:pt x="723303" y="386351"/>
                </a:lnTo>
                <a:close/>
              </a:path>
              <a:path w="822960" h="1303020">
                <a:moveTo>
                  <a:pt x="294690" y="367834"/>
                </a:moveTo>
                <a:lnTo>
                  <a:pt x="265558" y="409394"/>
                </a:lnTo>
                <a:lnTo>
                  <a:pt x="251460" y="444923"/>
                </a:lnTo>
                <a:lnTo>
                  <a:pt x="249301" y="451375"/>
                </a:lnTo>
                <a:lnTo>
                  <a:pt x="252793" y="458360"/>
                </a:lnTo>
                <a:lnTo>
                  <a:pt x="259245" y="460494"/>
                </a:lnTo>
                <a:lnTo>
                  <a:pt x="260540" y="460938"/>
                </a:lnTo>
                <a:lnTo>
                  <a:pt x="261848" y="461141"/>
                </a:lnTo>
                <a:lnTo>
                  <a:pt x="268300" y="461141"/>
                </a:lnTo>
                <a:lnTo>
                  <a:pt x="273100" y="457877"/>
                </a:lnTo>
                <a:lnTo>
                  <a:pt x="274828" y="452708"/>
                </a:lnTo>
                <a:lnTo>
                  <a:pt x="280905" y="436064"/>
                </a:lnTo>
                <a:lnTo>
                  <a:pt x="287921" y="419735"/>
                </a:lnTo>
                <a:lnTo>
                  <a:pt x="295852" y="403779"/>
                </a:lnTo>
                <a:lnTo>
                  <a:pt x="304673" y="388256"/>
                </a:lnTo>
                <a:lnTo>
                  <a:pt x="308203" y="382427"/>
                </a:lnTo>
                <a:lnTo>
                  <a:pt x="306336" y="374857"/>
                </a:lnTo>
                <a:lnTo>
                  <a:pt x="294690" y="367834"/>
                </a:lnTo>
                <a:close/>
              </a:path>
              <a:path w="822960" h="1303020">
                <a:moveTo>
                  <a:pt x="750239" y="309592"/>
                </a:moveTo>
                <a:lnTo>
                  <a:pt x="742518" y="310608"/>
                </a:lnTo>
                <a:lnTo>
                  <a:pt x="734225" y="321416"/>
                </a:lnTo>
                <a:lnTo>
                  <a:pt x="735253" y="329137"/>
                </a:lnTo>
                <a:lnTo>
                  <a:pt x="740651" y="333278"/>
                </a:lnTo>
                <a:lnTo>
                  <a:pt x="754266" y="344131"/>
                </a:lnTo>
                <a:lnTo>
                  <a:pt x="767783" y="355784"/>
                </a:lnTo>
                <a:lnTo>
                  <a:pt x="781154" y="368191"/>
                </a:lnTo>
                <a:lnTo>
                  <a:pt x="794334" y="381309"/>
                </a:lnTo>
                <a:lnTo>
                  <a:pt x="796747" y="383786"/>
                </a:lnTo>
                <a:lnTo>
                  <a:pt x="799960" y="385043"/>
                </a:lnTo>
                <a:lnTo>
                  <a:pt x="806259" y="385043"/>
                </a:lnTo>
                <a:lnTo>
                  <a:pt x="809358" y="383887"/>
                </a:lnTo>
                <a:lnTo>
                  <a:pt x="816635" y="376813"/>
                </a:lnTo>
                <a:lnTo>
                  <a:pt x="816749" y="369015"/>
                </a:lnTo>
                <a:lnTo>
                  <a:pt x="811999" y="364126"/>
                </a:lnTo>
                <a:lnTo>
                  <a:pt x="798180" y="350381"/>
                </a:lnTo>
                <a:lnTo>
                  <a:pt x="784148" y="337370"/>
                </a:lnTo>
                <a:lnTo>
                  <a:pt x="769955" y="325135"/>
                </a:lnTo>
                <a:lnTo>
                  <a:pt x="755650" y="313720"/>
                </a:lnTo>
                <a:lnTo>
                  <a:pt x="750239" y="309592"/>
                </a:lnTo>
                <a:close/>
              </a:path>
              <a:path w="822960" h="1303020">
                <a:moveTo>
                  <a:pt x="613003" y="244835"/>
                </a:moveTo>
                <a:lnTo>
                  <a:pt x="606285" y="248861"/>
                </a:lnTo>
                <a:lnTo>
                  <a:pt x="603046" y="262069"/>
                </a:lnTo>
                <a:lnTo>
                  <a:pt x="607085" y="268749"/>
                </a:lnTo>
                <a:lnTo>
                  <a:pt x="613702" y="270362"/>
                </a:lnTo>
                <a:lnTo>
                  <a:pt x="630520" y="275028"/>
                </a:lnTo>
                <a:lnTo>
                  <a:pt x="647253" y="280723"/>
                </a:lnTo>
                <a:lnTo>
                  <a:pt x="663842" y="287426"/>
                </a:lnTo>
                <a:lnTo>
                  <a:pt x="680669" y="295330"/>
                </a:lnTo>
                <a:lnTo>
                  <a:pt x="681570" y="295698"/>
                </a:lnTo>
                <a:lnTo>
                  <a:pt x="694855" y="335119"/>
                </a:lnTo>
                <a:lnTo>
                  <a:pt x="699808" y="338675"/>
                </a:lnTo>
                <a:lnTo>
                  <a:pt x="706285" y="338675"/>
                </a:lnTo>
                <a:lnTo>
                  <a:pt x="707415" y="338523"/>
                </a:lnTo>
                <a:lnTo>
                  <a:pt x="715073" y="336376"/>
                </a:lnTo>
                <a:lnTo>
                  <a:pt x="718896" y="329569"/>
                </a:lnTo>
                <a:lnTo>
                  <a:pt x="717054" y="323016"/>
                </a:lnTo>
                <a:lnTo>
                  <a:pt x="711310" y="304646"/>
                </a:lnTo>
                <a:lnTo>
                  <a:pt x="704515" y="286704"/>
                </a:lnTo>
                <a:lnTo>
                  <a:pt x="696693" y="269252"/>
                </a:lnTo>
                <a:lnTo>
                  <a:pt x="692511" y="261243"/>
                </a:lnTo>
                <a:lnTo>
                  <a:pt x="665149" y="261243"/>
                </a:lnTo>
                <a:lnTo>
                  <a:pt x="653836" y="256892"/>
                </a:lnTo>
                <a:lnTo>
                  <a:pt x="642459" y="252968"/>
                </a:lnTo>
                <a:lnTo>
                  <a:pt x="631033" y="249479"/>
                </a:lnTo>
                <a:lnTo>
                  <a:pt x="619517" y="246422"/>
                </a:lnTo>
                <a:lnTo>
                  <a:pt x="613003" y="244835"/>
                </a:lnTo>
                <a:close/>
              </a:path>
              <a:path w="822960" h="1303020">
                <a:moveTo>
                  <a:pt x="677037" y="244301"/>
                </a:moveTo>
                <a:lnTo>
                  <a:pt x="666191" y="250397"/>
                </a:lnTo>
                <a:lnTo>
                  <a:pt x="663892" y="256024"/>
                </a:lnTo>
                <a:lnTo>
                  <a:pt x="665149" y="261243"/>
                </a:lnTo>
                <a:lnTo>
                  <a:pt x="692511" y="261243"/>
                </a:lnTo>
                <a:lnTo>
                  <a:pt x="687870" y="252353"/>
                </a:lnTo>
                <a:lnTo>
                  <a:pt x="684555" y="246422"/>
                </a:lnTo>
                <a:lnTo>
                  <a:pt x="677037" y="244301"/>
                </a:lnTo>
                <a:close/>
              </a:path>
              <a:path w="822960" h="1303020">
                <a:moveTo>
                  <a:pt x="401459" y="268863"/>
                </a:moveTo>
                <a:lnTo>
                  <a:pt x="357424" y="292742"/>
                </a:lnTo>
                <a:lnTo>
                  <a:pt x="325666" y="319714"/>
                </a:lnTo>
                <a:lnTo>
                  <a:pt x="325742" y="327512"/>
                </a:lnTo>
                <a:lnTo>
                  <a:pt x="332994" y="334624"/>
                </a:lnTo>
                <a:lnTo>
                  <a:pt x="336118" y="335805"/>
                </a:lnTo>
                <a:lnTo>
                  <a:pt x="342417" y="335805"/>
                </a:lnTo>
                <a:lnTo>
                  <a:pt x="345605" y="334573"/>
                </a:lnTo>
                <a:lnTo>
                  <a:pt x="351663" y="328401"/>
                </a:lnTo>
                <a:lnTo>
                  <a:pt x="355396" y="324781"/>
                </a:lnTo>
                <a:lnTo>
                  <a:pt x="405904" y="294047"/>
                </a:lnTo>
                <a:lnTo>
                  <a:pt x="412038" y="291139"/>
                </a:lnTo>
                <a:lnTo>
                  <a:pt x="414667" y="283773"/>
                </a:lnTo>
                <a:lnTo>
                  <a:pt x="408813" y="271492"/>
                </a:lnTo>
                <a:lnTo>
                  <a:pt x="401459" y="268863"/>
                </a:lnTo>
                <a:close/>
              </a:path>
              <a:path w="822960" h="1303020">
                <a:moveTo>
                  <a:pt x="550240" y="237253"/>
                </a:moveTo>
                <a:lnTo>
                  <a:pt x="543433" y="237253"/>
                </a:lnTo>
                <a:lnTo>
                  <a:pt x="524470" y="237845"/>
                </a:lnTo>
                <a:lnTo>
                  <a:pt x="486365" y="242396"/>
                </a:lnTo>
                <a:lnTo>
                  <a:pt x="456653" y="254563"/>
                </a:lnTo>
                <a:lnTo>
                  <a:pt x="459562" y="266844"/>
                </a:lnTo>
                <a:lnTo>
                  <a:pt x="464629" y="270654"/>
                </a:lnTo>
                <a:lnTo>
                  <a:pt x="471144" y="270654"/>
                </a:lnTo>
                <a:lnTo>
                  <a:pt x="472097" y="270540"/>
                </a:lnTo>
                <a:lnTo>
                  <a:pt x="473062" y="270324"/>
                </a:lnTo>
                <a:lnTo>
                  <a:pt x="490666" y="266663"/>
                </a:lnTo>
                <a:lnTo>
                  <a:pt x="508307" y="264031"/>
                </a:lnTo>
                <a:lnTo>
                  <a:pt x="525926" y="262437"/>
                </a:lnTo>
                <a:lnTo>
                  <a:pt x="543458" y="261891"/>
                </a:lnTo>
                <a:lnTo>
                  <a:pt x="550265" y="261878"/>
                </a:lnTo>
                <a:lnTo>
                  <a:pt x="555777" y="256354"/>
                </a:lnTo>
                <a:lnTo>
                  <a:pt x="555752" y="242752"/>
                </a:lnTo>
                <a:lnTo>
                  <a:pt x="550240" y="237253"/>
                </a:lnTo>
                <a:close/>
              </a:path>
              <a:path w="822960" h="1303020">
                <a:moveTo>
                  <a:pt x="580936" y="135589"/>
                </a:moveTo>
                <a:lnTo>
                  <a:pt x="573239" y="136745"/>
                </a:lnTo>
                <a:lnTo>
                  <a:pt x="565111" y="147654"/>
                </a:lnTo>
                <a:lnTo>
                  <a:pt x="566242" y="155376"/>
                </a:lnTo>
                <a:lnTo>
                  <a:pt x="571703" y="159427"/>
                </a:lnTo>
                <a:lnTo>
                  <a:pt x="586202" y="170707"/>
                </a:lnTo>
                <a:lnTo>
                  <a:pt x="599914" y="182440"/>
                </a:lnTo>
                <a:lnTo>
                  <a:pt x="612795" y="194582"/>
                </a:lnTo>
                <a:lnTo>
                  <a:pt x="624801" y="207090"/>
                </a:lnTo>
                <a:lnTo>
                  <a:pt x="627227" y="209757"/>
                </a:lnTo>
                <a:lnTo>
                  <a:pt x="630567" y="211104"/>
                </a:lnTo>
                <a:lnTo>
                  <a:pt x="636879" y="211104"/>
                </a:lnTo>
                <a:lnTo>
                  <a:pt x="639851" y="210037"/>
                </a:lnTo>
                <a:lnTo>
                  <a:pt x="647242" y="203306"/>
                </a:lnTo>
                <a:lnTo>
                  <a:pt x="647598" y="195508"/>
                </a:lnTo>
                <a:lnTo>
                  <a:pt x="643013" y="190479"/>
                </a:lnTo>
                <a:lnTo>
                  <a:pt x="630184" y="177121"/>
                </a:lnTo>
                <a:lnTo>
                  <a:pt x="616440" y="164166"/>
                </a:lnTo>
                <a:lnTo>
                  <a:pt x="601831" y="151662"/>
                </a:lnTo>
                <a:lnTo>
                  <a:pt x="586409" y="139653"/>
                </a:lnTo>
                <a:lnTo>
                  <a:pt x="580936" y="135589"/>
                </a:lnTo>
                <a:close/>
              </a:path>
              <a:path w="822960" h="1303020">
                <a:moveTo>
                  <a:pt x="447281" y="65765"/>
                </a:moveTo>
                <a:lnTo>
                  <a:pt x="440143" y="68927"/>
                </a:lnTo>
                <a:lnTo>
                  <a:pt x="435229" y="81602"/>
                </a:lnTo>
                <a:lnTo>
                  <a:pt x="438365" y="88752"/>
                </a:lnTo>
                <a:lnTo>
                  <a:pt x="444703" y="91203"/>
                </a:lnTo>
                <a:lnTo>
                  <a:pt x="462050" y="98212"/>
                </a:lnTo>
                <a:lnTo>
                  <a:pt x="478870" y="105562"/>
                </a:lnTo>
                <a:lnTo>
                  <a:pt x="495107" y="113229"/>
                </a:lnTo>
                <a:lnTo>
                  <a:pt x="510705" y="121188"/>
                </a:lnTo>
                <a:lnTo>
                  <a:pt x="512533" y="122166"/>
                </a:lnTo>
                <a:lnTo>
                  <a:pt x="514515" y="122623"/>
                </a:lnTo>
                <a:lnTo>
                  <a:pt x="520877" y="122623"/>
                </a:lnTo>
                <a:lnTo>
                  <a:pt x="525145" y="120248"/>
                </a:lnTo>
                <a:lnTo>
                  <a:pt x="530555" y="110075"/>
                </a:lnTo>
                <a:lnTo>
                  <a:pt x="528269" y="102620"/>
                </a:lnTo>
                <a:lnTo>
                  <a:pt x="489126" y="83161"/>
                </a:lnTo>
                <a:lnTo>
                  <a:pt x="453631" y="68241"/>
                </a:lnTo>
                <a:lnTo>
                  <a:pt x="447281" y="65765"/>
                </a:lnTo>
                <a:close/>
              </a:path>
              <a:path w="822960" h="1303020">
                <a:moveTo>
                  <a:pt x="303009" y="25290"/>
                </a:moveTo>
                <a:lnTo>
                  <a:pt x="296468" y="29519"/>
                </a:lnTo>
                <a:lnTo>
                  <a:pt x="293725" y="42854"/>
                </a:lnTo>
                <a:lnTo>
                  <a:pt x="298005" y="49369"/>
                </a:lnTo>
                <a:lnTo>
                  <a:pt x="322930" y="54697"/>
                </a:lnTo>
                <a:lnTo>
                  <a:pt x="340877" y="58915"/>
                </a:lnTo>
                <a:lnTo>
                  <a:pt x="358458" y="63393"/>
                </a:lnTo>
                <a:lnTo>
                  <a:pt x="376745" y="68432"/>
                </a:lnTo>
                <a:lnTo>
                  <a:pt x="377875" y="68584"/>
                </a:lnTo>
                <a:lnTo>
                  <a:pt x="384352" y="68584"/>
                </a:lnTo>
                <a:lnTo>
                  <a:pt x="389293" y="65054"/>
                </a:lnTo>
                <a:lnTo>
                  <a:pt x="392709" y="53103"/>
                </a:lnTo>
                <a:lnTo>
                  <a:pt x="388912" y="46296"/>
                </a:lnTo>
                <a:lnTo>
                  <a:pt x="346754" y="34991"/>
                </a:lnTo>
                <a:lnTo>
                  <a:pt x="309651" y="26623"/>
                </a:lnTo>
                <a:lnTo>
                  <a:pt x="303009" y="25290"/>
                </a:lnTo>
                <a:close/>
              </a:path>
              <a:path w="822960" h="1303020">
                <a:moveTo>
                  <a:pt x="155105" y="4652"/>
                </a:moveTo>
                <a:lnTo>
                  <a:pt x="148971" y="9745"/>
                </a:lnTo>
                <a:lnTo>
                  <a:pt x="147802" y="23309"/>
                </a:lnTo>
                <a:lnTo>
                  <a:pt x="152819" y="29278"/>
                </a:lnTo>
                <a:lnTo>
                  <a:pt x="178043" y="31601"/>
                </a:lnTo>
                <a:lnTo>
                  <a:pt x="196391" y="33577"/>
                </a:lnTo>
                <a:lnTo>
                  <a:pt x="214564" y="35781"/>
                </a:lnTo>
                <a:lnTo>
                  <a:pt x="233083" y="38295"/>
                </a:lnTo>
                <a:lnTo>
                  <a:pt x="233680" y="38333"/>
                </a:lnTo>
                <a:lnTo>
                  <a:pt x="240296" y="38333"/>
                </a:lnTo>
                <a:lnTo>
                  <a:pt x="245567" y="33901"/>
                </a:lnTo>
                <a:lnTo>
                  <a:pt x="247408" y="21010"/>
                </a:lnTo>
                <a:lnTo>
                  <a:pt x="242709" y="14774"/>
                </a:lnTo>
                <a:lnTo>
                  <a:pt x="217716" y="11344"/>
                </a:lnTo>
                <a:lnTo>
                  <a:pt x="199205" y="9097"/>
                </a:lnTo>
                <a:lnTo>
                  <a:pt x="180523" y="7089"/>
                </a:lnTo>
                <a:lnTo>
                  <a:pt x="155105" y="4652"/>
                </a:lnTo>
                <a:close/>
              </a:path>
              <a:path w="822960" h="1303020">
                <a:moveTo>
                  <a:pt x="94071" y="24647"/>
                </a:moveTo>
                <a:lnTo>
                  <a:pt x="33059" y="24647"/>
                </a:lnTo>
                <a:lnTo>
                  <a:pt x="56025" y="24695"/>
                </a:lnTo>
                <a:lnTo>
                  <a:pt x="86677" y="25404"/>
                </a:lnTo>
                <a:lnTo>
                  <a:pt x="93281" y="25404"/>
                </a:lnTo>
                <a:lnTo>
                  <a:pt x="94071" y="24647"/>
                </a:lnTo>
                <a:close/>
              </a:path>
              <a:path w="822960" h="1303020">
                <a:moveTo>
                  <a:pt x="32265" y="0"/>
                </a:moveTo>
                <a:lnTo>
                  <a:pt x="17300" y="270"/>
                </a:lnTo>
                <a:lnTo>
                  <a:pt x="5270" y="741"/>
                </a:lnTo>
                <a:lnTo>
                  <a:pt x="0" y="6494"/>
                </a:lnTo>
                <a:lnTo>
                  <a:pt x="609" y="20083"/>
                </a:lnTo>
                <a:lnTo>
                  <a:pt x="6375" y="25239"/>
                </a:lnTo>
                <a:lnTo>
                  <a:pt x="18412" y="24892"/>
                </a:lnTo>
                <a:lnTo>
                  <a:pt x="33059" y="24647"/>
                </a:lnTo>
                <a:lnTo>
                  <a:pt x="94071" y="24647"/>
                </a:lnTo>
                <a:lnTo>
                  <a:pt x="98742" y="20172"/>
                </a:lnTo>
                <a:lnTo>
                  <a:pt x="99212" y="6723"/>
                </a:lnTo>
                <a:lnTo>
                  <a:pt x="93891" y="1020"/>
                </a:lnTo>
                <a:lnTo>
                  <a:pt x="87096" y="779"/>
                </a:lnTo>
                <a:lnTo>
                  <a:pt x="55892" y="36"/>
                </a:lnTo>
                <a:lnTo>
                  <a:pt x="32265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2687338"/>
            <a:ext cx="532130" cy="201930"/>
          </a:xfrm>
          <a:custGeom>
            <a:avLst/>
            <a:gdLst/>
            <a:ahLst/>
            <a:cxnLst/>
            <a:rect l="l" t="t" r="r" b="b"/>
            <a:pathLst>
              <a:path w="532130" h="201930">
                <a:moveTo>
                  <a:pt x="370249" y="37050"/>
                </a:moveTo>
                <a:lnTo>
                  <a:pt x="185341" y="37050"/>
                </a:lnTo>
                <a:lnTo>
                  <a:pt x="231422" y="37501"/>
                </a:lnTo>
                <a:lnTo>
                  <a:pt x="276563" y="43863"/>
                </a:lnTo>
                <a:lnTo>
                  <a:pt x="320239" y="55915"/>
                </a:lnTo>
                <a:lnTo>
                  <a:pt x="361925" y="73438"/>
                </a:lnTo>
                <a:lnTo>
                  <a:pt x="401096" y="96209"/>
                </a:lnTo>
                <a:lnTo>
                  <a:pt x="437227" y="124011"/>
                </a:lnTo>
                <a:lnTo>
                  <a:pt x="469792" y="156621"/>
                </a:lnTo>
                <a:lnTo>
                  <a:pt x="498267" y="193821"/>
                </a:lnTo>
                <a:lnTo>
                  <a:pt x="503461" y="199000"/>
                </a:lnTo>
                <a:lnTo>
                  <a:pt x="510015" y="201687"/>
                </a:lnTo>
                <a:lnTo>
                  <a:pt x="517102" y="201724"/>
                </a:lnTo>
                <a:lnTo>
                  <a:pt x="523896" y="198952"/>
                </a:lnTo>
                <a:lnTo>
                  <a:pt x="529079" y="193758"/>
                </a:lnTo>
                <a:lnTo>
                  <a:pt x="531773" y="187206"/>
                </a:lnTo>
                <a:lnTo>
                  <a:pt x="531815" y="180123"/>
                </a:lnTo>
                <a:lnTo>
                  <a:pt x="529040" y="173336"/>
                </a:lnTo>
                <a:lnTo>
                  <a:pt x="500939" y="136126"/>
                </a:lnTo>
                <a:lnTo>
                  <a:pt x="469132" y="103001"/>
                </a:lnTo>
                <a:lnTo>
                  <a:pt x="433964" y="74089"/>
                </a:lnTo>
                <a:lnTo>
                  <a:pt x="396089" y="49719"/>
                </a:lnTo>
                <a:lnTo>
                  <a:pt x="370249" y="37050"/>
                </a:lnTo>
                <a:close/>
              </a:path>
              <a:path w="532130" h="201930">
                <a:moveTo>
                  <a:pt x="224123" y="0"/>
                </a:moveTo>
                <a:lnTo>
                  <a:pt x="178205" y="450"/>
                </a:lnTo>
                <a:lnTo>
                  <a:pt x="131961" y="6407"/>
                </a:lnTo>
                <a:lnTo>
                  <a:pt x="84300" y="18600"/>
                </a:lnTo>
                <a:lnTo>
                  <a:pt x="39247" y="36387"/>
                </a:lnTo>
                <a:lnTo>
                  <a:pt x="0" y="57830"/>
                </a:lnTo>
                <a:lnTo>
                  <a:pt x="0" y="102398"/>
                </a:lnTo>
                <a:lnTo>
                  <a:pt x="4829" y="98572"/>
                </a:lnTo>
                <a:lnTo>
                  <a:pt x="46219" y="74089"/>
                </a:lnTo>
                <a:lnTo>
                  <a:pt x="91051" y="55309"/>
                </a:lnTo>
                <a:lnTo>
                  <a:pt x="138845" y="42729"/>
                </a:lnTo>
                <a:lnTo>
                  <a:pt x="185341" y="37050"/>
                </a:lnTo>
                <a:lnTo>
                  <a:pt x="370249" y="37050"/>
                </a:lnTo>
                <a:lnTo>
                  <a:pt x="355699" y="29916"/>
                </a:lnTo>
                <a:lnTo>
                  <a:pt x="313292" y="14911"/>
                </a:lnTo>
                <a:lnTo>
                  <a:pt x="269293" y="4879"/>
                </a:lnTo>
                <a:lnTo>
                  <a:pt x="224123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2863271"/>
            <a:ext cx="384175" cy="173355"/>
          </a:xfrm>
          <a:custGeom>
            <a:avLst/>
            <a:gdLst/>
            <a:ahLst/>
            <a:cxnLst/>
            <a:rect l="l" t="t" r="r" b="b"/>
            <a:pathLst>
              <a:path w="384175" h="173355">
                <a:moveTo>
                  <a:pt x="203202" y="0"/>
                </a:moveTo>
                <a:lnTo>
                  <a:pt x="157457" y="5709"/>
                </a:lnTo>
                <a:lnTo>
                  <a:pt x="113548" y="19772"/>
                </a:lnTo>
                <a:lnTo>
                  <a:pt x="73149" y="41517"/>
                </a:lnTo>
                <a:lnTo>
                  <a:pt x="37049" y="70311"/>
                </a:lnTo>
                <a:lnTo>
                  <a:pt x="6041" y="105525"/>
                </a:lnTo>
                <a:lnTo>
                  <a:pt x="0" y="115383"/>
                </a:lnTo>
                <a:lnTo>
                  <a:pt x="0" y="173298"/>
                </a:lnTo>
                <a:lnTo>
                  <a:pt x="4193" y="173298"/>
                </a:lnTo>
                <a:lnTo>
                  <a:pt x="10708" y="169564"/>
                </a:lnTo>
                <a:lnTo>
                  <a:pt x="13959" y="163100"/>
                </a:lnTo>
                <a:lnTo>
                  <a:pt x="41813" y="119655"/>
                </a:lnTo>
                <a:lnTo>
                  <a:pt x="77226" y="84249"/>
                </a:lnTo>
                <a:lnTo>
                  <a:pt x="118871" y="57944"/>
                </a:lnTo>
                <a:lnTo>
                  <a:pt x="165420" y="41802"/>
                </a:lnTo>
                <a:lnTo>
                  <a:pt x="214434" y="36869"/>
                </a:lnTo>
                <a:lnTo>
                  <a:pt x="343228" y="36869"/>
                </a:lnTo>
                <a:lnTo>
                  <a:pt x="336797" y="32591"/>
                </a:lnTo>
                <a:lnTo>
                  <a:pt x="293856" y="13681"/>
                </a:lnTo>
                <a:lnTo>
                  <a:pt x="248996" y="2737"/>
                </a:lnTo>
                <a:lnTo>
                  <a:pt x="203202" y="0"/>
                </a:lnTo>
                <a:close/>
              </a:path>
              <a:path w="384175" h="173355">
                <a:moveTo>
                  <a:pt x="343228" y="36869"/>
                </a:moveTo>
                <a:lnTo>
                  <a:pt x="214434" y="36869"/>
                </a:lnTo>
                <a:lnTo>
                  <a:pt x="263276" y="43226"/>
                </a:lnTo>
                <a:lnTo>
                  <a:pt x="310295" y="60463"/>
                </a:lnTo>
                <a:lnTo>
                  <a:pt x="353837" y="88170"/>
                </a:lnTo>
                <a:lnTo>
                  <a:pt x="360370" y="91510"/>
                </a:lnTo>
                <a:lnTo>
                  <a:pt x="367432" y="92066"/>
                </a:lnTo>
                <a:lnTo>
                  <a:pt x="374189" y="89931"/>
                </a:lnTo>
                <a:lnTo>
                  <a:pt x="379808" y="85198"/>
                </a:lnTo>
                <a:lnTo>
                  <a:pt x="383141" y="78663"/>
                </a:lnTo>
                <a:lnTo>
                  <a:pt x="383694" y="71598"/>
                </a:lnTo>
                <a:lnTo>
                  <a:pt x="381562" y="64840"/>
                </a:lnTo>
                <a:lnTo>
                  <a:pt x="376836" y="59227"/>
                </a:lnTo>
                <a:lnTo>
                  <a:pt x="343228" y="36869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3336823"/>
            <a:ext cx="102235" cy="262890"/>
          </a:xfrm>
          <a:custGeom>
            <a:avLst/>
            <a:gdLst/>
            <a:ahLst/>
            <a:cxnLst/>
            <a:rect l="l" t="t" r="r" b="b"/>
            <a:pathLst>
              <a:path w="102235" h="262889">
                <a:moveTo>
                  <a:pt x="47726" y="0"/>
                </a:moveTo>
                <a:lnTo>
                  <a:pt x="41300" y="2006"/>
                </a:lnTo>
                <a:lnTo>
                  <a:pt x="37160" y="3009"/>
                </a:lnTo>
                <a:lnTo>
                  <a:pt x="0" y="17512"/>
                </a:lnTo>
                <a:lnTo>
                  <a:pt x="0" y="262341"/>
                </a:lnTo>
                <a:lnTo>
                  <a:pt x="101904" y="258267"/>
                </a:lnTo>
                <a:lnTo>
                  <a:pt x="84950" y="237130"/>
                </a:lnTo>
                <a:lnTo>
                  <a:pt x="68727" y="216628"/>
                </a:lnTo>
                <a:lnTo>
                  <a:pt x="52507" y="197029"/>
                </a:lnTo>
                <a:lnTo>
                  <a:pt x="35560" y="178600"/>
                </a:lnTo>
                <a:lnTo>
                  <a:pt x="20990" y="160584"/>
                </a:lnTo>
                <a:lnTo>
                  <a:pt x="13174" y="141987"/>
                </a:lnTo>
                <a:lnTo>
                  <a:pt x="12348" y="121830"/>
                </a:lnTo>
                <a:lnTo>
                  <a:pt x="18745" y="99136"/>
                </a:lnTo>
                <a:lnTo>
                  <a:pt x="27311" y="75464"/>
                </a:lnTo>
                <a:lnTo>
                  <a:pt x="34374" y="50944"/>
                </a:lnTo>
                <a:lnTo>
                  <a:pt x="40867" y="25735"/>
                </a:lnTo>
                <a:lnTo>
                  <a:pt x="47726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59174" y="608876"/>
            <a:ext cx="254635" cy="260985"/>
          </a:xfrm>
          <a:custGeom>
            <a:avLst/>
            <a:gdLst/>
            <a:ahLst/>
            <a:cxnLst/>
            <a:rect l="l" t="t" r="r" b="b"/>
            <a:pathLst>
              <a:path w="254635" h="260984">
                <a:moveTo>
                  <a:pt x="165454" y="189865"/>
                </a:moveTo>
                <a:lnTo>
                  <a:pt x="88988" y="189865"/>
                </a:lnTo>
                <a:lnTo>
                  <a:pt x="92570" y="191655"/>
                </a:lnTo>
                <a:lnTo>
                  <a:pt x="96566" y="196672"/>
                </a:lnTo>
                <a:lnTo>
                  <a:pt x="109070" y="212234"/>
                </a:lnTo>
                <a:lnTo>
                  <a:pt x="148818" y="260654"/>
                </a:lnTo>
                <a:lnTo>
                  <a:pt x="152866" y="244629"/>
                </a:lnTo>
                <a:lnTo>
                  <a:pt x="156875" y="229188"/>
                </a:lnTo>
                <a:lnTo>
                  <a:pt x="160443" y="214079"/>
                </a:lnTo>
                <a:lnTo>
                  <a:pt x="163169" y="199047"/>
                </a:lnTo>
                <a:lnTo>
                  <a:pt x="165454" y="189865"/>
                </a:lnTo>
                <a:close/>
              </a:path>
              <a:path w="254635" h="260984">
                <a:moveTo>
                  <a:pt x="15113" y="36093"/>
                </a:moveTo>
                <a:lnTo>
                  <a:pt x="16611" y="40386"/>
                </a:lnTo>
                <a:lnTo>
                  <a:pt x="17449" y="43180"/>
                </a:lnTo>
                <a:lnTo>
                  <a:pt x="18567" y="45859"/>
                </a:lnTo>
                <a:lnTo>
                  <a:pt x="32251" y="79167"/>
                </a:lnTo>
                <a:lnTo>
                  <a:pt x="39198" y="95774"/>
                </a:lnTo>
                <a:lnTo>
                  <a:pt x="46355" y="112293"/>
                </a:lnTo>
                <a:lnTo>
                  <a:pt x="49085" y="118440"/>
                </a:lnTo>
                <a:lnTo>
                  <a:pt x="48310" y="122643"/>
                </a:lnTo>
                <a:lnTo>
                  <a:pt x="33754" y="144773"/>
                </a:lnTo>
                <a:lnTo>
                  <a:pt x="0" y="196926"/>
                </a:lnTo>
                <a:lnTo>
                  <a:pt x="4610" y="196672"/>
                </a:lnTo>
                <a:lnTo>
                  <a:pt x="7810" y="196570"/>
                </a:lnTo>
                <a:lnTo>
                  <a:pt x="64897" y="192058"/>
                </a:lnTo>
                <a:lnTo>
                  <a:pt x="88988" y="189865"/>
                </a:lnTo>
                <a:lnTo>
                  <a:pt x="165454" y="189865"/>
                </a:lnTo>
                <a:lnTo>
                  <a:pt x="195668" y="161620"/>
                </a:lnTo>
                <a:lnTo>
                  <a:pt x="210340" y="157084"/>
                </a:lnTo>
                <a:lnTo>
                  <a:pt x="224872" y="151499"/>
                </a:lnTo>
                <a:lnTo>
                  <a:pt x="254571" y="139255"/>
                </a:lnTo>
                <a:lnTo>
                  <a:pt x="251244" y="136855"/>
                </a:lnTo>
                <a:lnTo>
                  <a:pt x="249224" y="135216"/>
                </a:lnTo>
                <a:lnTo>
                  <a:pt x="201549" y="106020"/>
                </a:lnTo>
                <a:lnTo>
                  <a:pt x="186245" y="96989"/>
                </a:lnTo>
                <a:lnTo>
                  <a:pt x="179412" y="93040"/>
                </a:lnTo>
                <a:lnTo>
                  <a:pt x="176580" y="88480"/>
                </a:lnTo>
                <a:lnTo>
                  <a:pt x="176498" y="71845"/>
                </a:lnTo>
                <a:lnTo>
                  <a:pt x="176069" y="63068"/>
                </a:lnTo>
                <a:lnTo>
                  <a:pt x="175736" y="57822"/>
                </a:lnTo>
                <a:lnTo>
                  <a:pt x="96009" y="57822"/>
                </a:lnTo>
                <a:lnTo>
                  <a:pt x="88265" y="55638"/>
                </a:lnTo>
                <a:lnTo>
                  <a:pt x="82054" y="52819"/>
                </a:lnTo>
                <a:lnTo>
                  <a:pt x="74993" y="51866"/>
                </a:lnTo>
                <a:lnTo>
                  <a:pt x="15113" y="36093"/>
                </a:lnTo>
                <a:close/>
              </a:path>
              <a:path w="254635" h="260984">
                <a:moveTo>
                  <a:pt x="172364" y="0"/>
                </a:moveTo>
                <a:lnTo>
                  <a:pt x="129128" y="37090"/>
                </a:lnTo>
                <a:lnTo>
                  <a:pt x="115379" y="49314"/>
                </a:lnTo>
                <a:lnTo>
                  <a:pt x="109206" y="54174"/>
                </a:lnTo>
                <a:lnTo>
                  <a:pt x="102870" y="57172"/>
                </a:lnTo>
                <a:lnTo>
                  <a:pt x="96009" y="57822"/>
                </a:lnTo>
                <a:lnTo>
                  <a:pt x="175736" y="57822"/>
                </a:lnTo>
                <a:lnTo>
                  <a:pt x="174955" y="45516"/>
                </a:lnTo>
                <a:lnTo>
                  <a:pt x="172364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70033" y="3969969"/>
            <a:ext cx="254635" cy="260985"/>
          </a:xfrm>
          <a:custGeom>
            <a:avLst/>
            <a:gdLst/>
            <a:ahLst/>
            <a:cxnLst/>
            <a:rect l="l" t="t" r="r" b="b"/>
            <a:pathLst>
              <a:path w="254635" h="260985">
                <a:moveTo>
                  <a:pt x="165454" y="189865"/>
                </a:moveTo>
                <a:lnTo>
                  <a:pt x="89001" y="189865"/>
                </a:lnTo>
                <a:lnTo>
                  <a:pt x="92570" y="191655"/>
                </a:lnTo>
                <a:lnTo>
                  <a:pt x="96566" y="196672"/>
                </a:lnTo>
                <a:lnTo>
                  <a:pt x="109070" y="212234"/>
                </a:lnTo>
                <a:lnTo>
                  <a:pt x="148818" y="260654"/>
                </a:lnTo>
                <a:lnTo>
                  <a:pt x="152866" y="244629"/>
                </a:lnTo>
                <a:lnTo>
                  <a:pt x="156875" y="229188"/>
                </a:lnTo>
                <a:lnTo>
                  <a:pt x="160443" y="214079"/>
                </a:lnTo>
                <a:lnTo>
                  <a:pt x="163169" y="199047"/>
                </a:lnTo>
                <a:lnTo>
                  <a:pt x="165454" y="189865"/>
                </a:lnTo>
                <a:close/>
              </a:path>
              <a:path w="254635" h="260985">
                <a:moveTo>
                  <a:pt x="15113" y="36093"/>
                </a:moveTo>
                <a:lnTo>
                  <a:pt x="16611" y="40386"/>
                </a:lnTo>
                <a:lnTo>
                  <a:pt x="17449" y="43180"/>
                </a:lnTo>
                <a:lnTo>
                  <a:pt x="18567" y="45859"/>
                </a:lnTo>
                <a:lnTo>
                  <a:pt x="32251" y="79167"/>
                </a:lnTo>
                <a:lnTo>
                  <a:pt x="39198" y="95774"/>
                </a:lnTo>
                <a:lnTo>
                  <a:pt x="46355" y="112293"/>
                </a:lnTo>
                <a:lnTo>
                  <a:pt x="49085" y="118440"/>
                </a:lnTo>
                <a:lnTo>
                  <a:pt x="48310" y="122643"/>
                </a:lnTo>
                <a:lnTo>
                  <a:pt x="33754" y="144773"/>
                </a:lnTo>
                <a:lnTo>
                  <a:pt x="0" y="196926"/>
                </a:lnTo>
                <a:lnTo>
                  <a:pt x="4610" y="196672"/>
                </a:lnTo>
                <a:lnTo>
                  <a:pt x="7810" y="196557"/>
                </a:lnTo>
                <a:lnTo>
                  <a:pt x="64897" y="192058"/>
                </a:lnTo>
                <a:lnTo>
                  <a:pt x="89001" y="189865"/>
                </a:lnTo>
                <a:lnTo>
                  <a:pt x="165454" y="189865"/>
                </a:lnTo>
                <a:lnTo>
                  <a:pt x="195668" y="161620"/>
                </a:lnTo>
                <a:lnTo>
                  <a:pt x="210341" y="157084"/>
                </a:lnTo>
                <a:lnTo>
                  <a:pt x="224874" y="151499"/>
                </a:lnTo>
                <a:lnTo>
                  <a:pt x="254584" y="139255"/>
                </a:lnTo>
                <a:lnTo>
                  <a:pt x="251244" y="136855"/>
                </a:lnTo>
                <a:lnTo>
                  <a:pt x="249224" y="135216"/>
                </a:lnTo>
                <a:lnTo>
                  <a:pt x="201549" y="106020"/>
                </a:lnTo>
                <a:lnTo>
                  <a:pt x="186245" y="96989"/>
                </a:lnTo>
                <a:lnTo>
                  <a:pt x="179425" y="93040"/>
                </a:lnTo>
                <a:lnTo>
                  <a:pt x="176580" y="88480"/>
                </a:lnTo>
                <a:lnTo>
                  <a:pt x="176498" y="71845"/>
                </a:lnTo>
                <a:lnTo>
                  <a:pt x="176069" y="63068"/>
                </a:lnTo>
                <a:lnTo>
                  <a:pt x="175736" y="57822"/>
                </a:lnTo>
                <a:lnTo>
                  <a:pt x="96011" y="57822"/>
                </a:lnTo>
                <a:lnTo>
                  <a:pt x="88265" y="55638"/>
                </a:lnTo>
                <a:lnTo>
                  <a:pt x="82054" y="52819"/>
                </a:lnTo>
                <a:lnTo>
                  <a:pt x="74993" y="51866"/>
                </a:lnTo>
                <a:lnTo>
                  <a:pt x="15113" y="36093"/>
                </a:lnTo>
                <a:close/>
              </a:path>
              <a:path w="254635" h="260985">
                <a:moveTo>
                  <a:pt x="172364" y="0"/>
                </a:moveTo>
                <a:lnTo>
                  <a:pt x="143181" y="24938"/>
                </a:lnTo>
                <a:lnTo>
                  <a:pt x="129128" y="37088"/>
                </a:lnTo>
                <a:lnTo>
                  <a:pt x="115379" y="49314"/>
                </a:lnTo>
                <a:lnTo>
                  <a:pt x="109212" y="54174"/>
                </a:lnTo>
                <a:lnTo>
                  <a:pt x="102874" y="57172"/>
                </a:lnTo>
                <a:lnTo>
                  <a:pt x="96011" y="57822"/>
                </a:lnTo>
                <a:lnTo>
                  <a:pt x="175736" y="57822"/>
                </a:lnTo>
                <a:lnTo>
                  <a:pt x="174955" y="45516"/>
                </a:lnTo>
                <a:lnTo>
                  <a:pt x="172364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65592" y="2188311"/>
            <a:ext cx="254635" cy="260985"/>
          </a:xfrm>
          <a:custGeom>
            <a:avLst/>
            <a:gdLst/>
            <a:ahLst/>
            <a:cxnLst/>
            <a:rect l="l" t="t" r="r" b="b"/>
            <a:pathLst>
              <a:path w="254635" h="260985">
                <a:moveTo>
                  <a:pt x="165454" y="189865"/>
                </a:moveTo>
                <a:lnTo>
                  <a:pt x="88988" y="189865"/>
                </a:lnTo>
                <a:lnTo>
                  <a:pt x="92570" y="191655"/>
                </a:lnTo>
                <a:lnTo>
                  <a:pt x="96566" y="196672"/>
                </a:lnTo>
                <a:lnTo>
                  <a:pt x="109070" y="212234"/>
                </a:lnTo>
                <a:lnTo>
                  <a:pt x="148818" y="260654"/>
                </a:lnTo>
                <a:lnTo>
                  <a:pt x="152866" y="244629"/>
                </a:lnTo>
                <a:lnTo>
                  <a:pt x="156875" y="229188"/>
                </a:lnTo>
                <a:lnTo>
                  <a:pt x="160443" y="214079"/>
                </a:lnTo>
                <a:lnTo>
                  <a:pt x="163169" y="199047"/>
                </a:lnTo>
                <a:lnTo>
                  <a:pt x="165454" y="189865"/>
                </a:lnTo>
                <a:close/>
              </a:path>
              <a:path w="254635" h="260985">
                <a:moveTo>
                  <a:pt x="15112" y="36093"/>
                </a:moveTo>
                <a:lnTo>
                  <a:pt x="16611" y="40386"/>
                </a:lnTo>
                <a:lnTo>
                  <a:pt x="17449" y="43180"/>
                </a:lnTo>
                <a:lnTo>
                  <a:pt x="18567" y="45859"/>
                </a:lnTo>
                <a:lnTo>
                  <a:pt x="32246" y="79167"/>
                </a:lnTo>
                <a:lnTo>
                  <a:pt x="39196" y="95774"/>
                </a:lnTo>
                <a:lnTo>
                  <a:pt x="46354" y="112293"/>
                </a:lnTo>
                <a:lnTo>
                  <a:pt x="49085" y="118440"/>
                </a:lnTo>
                <a:lnTo>
                  <a:pt x="48310" y="122643"/>
                </a:lnTo>
                <a:lnTo>
                  <a:pt x="33754" y="144773"/>
                </a:lnTo>
                <a:lnTo>
                  <a:pt x="0" y="196926"/>
                </a:lnTo>
                <a:lnTo>
                  <a:pt x="4610" y="196672"/>
                </a:lnTo>
                <a:lnTo>
                  <a:pt x="7810" y="196570"/>
                </a:lnTo>
                <a:lnTo>
                  <a:pt x="64896" y="192058"/>
                </a:lnTo>
                <a:lnTo>
                  <a:pt x="88988" y="189865"/>
                </a:lnTo>
                <a:lnTo>
                  <a:pt x="165454" y="189865"/>
                </a:lnTo>
                <a:lnTo>
                  <a:pt x="195668" y="161620"/>
                </a:lnTo>
                <a:lnTo>
                  <a:pt x="210340" y="157084"/>
                </a:lnTo>
                <a:lnTo>
                  <a:pt x="224872" y="151499"/>
                </a:lnTo>
                <a:lnTo>
                  <a:pt x="254571" y="139255"/>
                </a:lnTo>
                <a:lnTo>
                  <a:pt x="251244" y="136855"/>
                </a:lnTo>
                <a:lnTo>
                  <a:pt x="249224" y="135216"/>
                </a:lnTo>
                <a:lnTo>
                  <a:pt x="201548" y="106020"/>
                </a:lnTo>
                <a:lnTo>
                  <a:pt x="186245" y="96989"/>
                </a:lnTo>
                <a:lnTo>
                  <a:pt x="179425" y="93040"/>
                </a:lnTo>
                <a:lnTo>
                  <a:pt x="176580" y="88480"/>
                </a:lnTo>
                <a:lnTo>
                  <a:pt x="176492" y="71845"/>
                </a:lnTo>
                <a:lnTo>
                  <a:pt x="176064" y="63068"/>
                </a:lnTo>
                <a:lnTo>
                  <a:pt x="175733" y="57822"/>
                </a:lnTo>
                <a:lnTo>
                  <a:pt x="96009" y="57822"/>
                </a:lnTo>
                <a:lnTo>
                  <a:pt x="88264" y="55638"/>
                </a:lnTo>
                <a:lnTo>
                  <a:pt x="82054" y="52819"/>
                </a:lnTo>
                <a:lnTo>
                  <a:pt x="74993" y="51866"/>
                </a:lnTo>
                <a:lnTo>
                  <a:pt x="15112" y="36093"/>
                </a:lnTo>
                <a:close/>
              </a:path>
              <a:path w="254635" h="260985">
                <a:moveTo>
                  <a:pt x="172364" y="0"/>
                </a:moveTo>
                <a:lnTo>
                  <a:pt x="143181" y="24938"/>
                </a:lnTo>
                <a:lnTo>
                  <a:pt x="129128" y="37088"/>
                </a:lnTo>
                <a:lnTo>
                  <a:pt x="115379" y="49314"/>
                </a:lnTo>
                <a:lnTo>
                  <a:pt x="109206" y="54174"/>
                </a:lnTo>
                <a:lnTo>
                  <a:pt x="102869" y="57172"/>
                </a:lnTo>
                <a:lnTo>
                  <a:pt x="96009" y="57822"/>
                </a:lnTo>
                <a:lnTo>
                  <a:pt x="175733" y="57822"/>
                </a:lnTo>
                <a:lnTo>
                  <a:pt x="174955" y="45516"/>
                </a:lnTo>
                <a:lnTo>
                  <a:pt x="172364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639826"/>
            <a:ext cx="4572000" cy="5121275"/>
          </a:xfrm>
          <a:custGeom>
            <a:avLst/>
            <a:gdLst/>
            <a:ahLst/>
            <a:cxnLst/>
            <a:rect l="l" t="t" r="r" b="b"/>
            <a:pathLst>
              <a:path w="4572000" h="5121275">
                <a:moveTo>
                  <a:pt x="0" y="5121148"/>
                </a:moveTo>
                <a:lnTo>
                  <a:pt x="4572000" y="5121148"/>
                </a:lnTo>
                <a:lnTo>
                  <a:pt x="4572000" y="0"/>
                </a:lnTo>
                <a:lnTo>
                  <a:pt x="0" y="0"/>
                </a:lnTo>
                <a:lnTo>
                  <a:pt x="0" y="5121148"/>
                </a:lnTo>
                <a:close/>
              </a:path>
            </a:pathLst>
          </a:custGeom>
          <a:solidFill>
            <a:srgbClr val="0CA5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5748273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399"/>
                </a:moveTo>
                <a:lnTo>
                  <a:pt x="4572000" y="25399"/>
                </a:lnTo>
                <a:lnTo>
                  <a:pt x="45720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627126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1418284" y="790575"/>
            <a:ext cx="2056961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1113" algn="ctr">
              <a:lnSpc>
                <a:spcPct val="100000"/>
              </a:lnSpc>
              <a:spcBef>
                <a:spcPts val="100"/>
              </a:spcBef>
            </a:pPr>
            <a:r>
              <a:rPr lang="en-US" sz="2700" spc="20" dirty="0">
                <a:latin typeface="Assistant" panose="00000500000000000000" pitchFamily="2" charset="-79"/>
                <a:cs typeface="Assistant" panose="00000500000000000000" pitchFamily="2" charset="-79"/>
              </a:rPr>
              <a:t>Carte</a:t>
            </a:r>
            <a:br>
              <a:rPr lang="en-US" sz="2700" spc="20" dirty="0">
                <a:latin typeface="Assistant" panose="00000500000000000000" pitchFamily="2" charset="-79"/>
                <a:cs typeface="Assistant" panose="00000500000000000000" pitchFamily="2" charset="-79"/>
              </a:rPr>
            </a:br>
            <a:r>
              <a:rPr sz="2700" spc="20" dirty="0">
                <a:latin typeface="Assistant" panose="00000500000000000000" pitchFamily="2" charset="-79"/>
                <a:cs typeface="Assistant" panose="00000500000000000000" pitchFamily="2" charset="-79"/>
              </a:rPr>
              <a:t>Pong</a:t>
            </a:r>
            <a:r>
              <a:rPr lang="en-US" sz="2700" spc="20" dirty="0"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sz="2700" spc="-5" dirty="0">
                <a:latin typeface="Assistant" panose="00000500000000000000" pitchFamily="2" charset="-79"/>
                <a:cs typeface="Assistant" panose="00000500000000000000" pitchFamily="2" charset="-79"/>
              </a:rPr>
              <a:t>Game  </a:t>
            </a:r>
            <a:endParaRPr sz="27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72026" y="5039835"/>
            <a:ext cx="3590050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6515">
              <a:lnSpc>
                <a:spcPct val="100000"/>
              </a:lnSpc>
              <a:spcBef>
                <a:spcPts val="100"/>
              </a:spcBef>
            </a:pPr>
            <a:r>
              <a:rPr lang="en-US" sz="1400" b="1" spc="-25" dirty="0" err="1">
                <a:solidFill>
                  <a:srgbClr val="FFFFF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Créer</a:t>
            </a:r>
            <a:r>
              <a:rPr lang="en-US" sz="1400" b="1" spc="-25" dirty="0">
                <a:solidFill>
                  <a:srgbClr val="FFFFF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un jet de </a:t>
            </a:r>
            <a:r>
              <a:rPr lang="en-US" sz="1400" b="1" spc="-25" dirty="0" err="1">
                <a:solidFill>
                  <a:srgbClr val="FFFFF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balles</a:t>
            </a:r>
            <a:r>
              <a:rPr lang="en-US" sz="1400" b="1" spc="-25" dirty="0">
                <a:solidFill>
                  <a:srgbClr val="FFFFF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400" b="1" spc="-25" dirty="0" err="1">
                <a:solidFill>
                  <a:srgbClr val="FFFFF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rebondissantes</a:t>
            </a:r>
            <a:r>
              <a:rPr lang="en-US" sz="1400" b="1" spc="-25" dirty="0">
                <a:solidFill>
                  <a:srgbClr val="FFFFF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avec</a:t>
            </a:r>
          </a:p>
          <a:p>
            <a:pPr marL="12700" marR="5080" indent="56515">
              <a:lnSpc>
                <a:spcPct val="100000"/>
              </a:lnSpc>
              <a:spcBef>
                <a:spcPts val="100"/>
              </a:spcBef>
            </a:pPr>
            <a:r>
              <a:rPr lang="en-US" sz="1400" b="1" spc="-185" dirty="0">
                <a:solidFill>
                  <a:srgbClr val="FFFFF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Des sons, des  </a:t>
            </a:r>
            <a:r>
              <a:rPr sz="1400" b="1" spc="-150" dirty="0">
                <a:solidFill>
                  <a:srgbClr val="FFFFF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points, </a:t>
            </a:r>
            <a:r>
              <a:rPr lang="en-US" sz="1400" b="1" spc="-150" dirty="0">
                <a:solidFill>
                  <a:srgbClr val="FFFFF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et </a:t>
            </a:r>
            <a:r>
              <a:rPr lang="en-US" sz="1400" b="1" spc="-150" dirty="0" err="1">
                <a:solidFill>
                  <a:srgbClr val="FFFFF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d’autres</a:t>
            </a:r>
            <a:r>
              <a:rPr lang="en-US" sz="1400" b="1" spc="-150" dirty="0">
                <a:solidFill>
                  <a:srgbClr val="FFFFF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400" b="1" spc="-150" dirty="0" err="1">
                <a:solidFill>
                  <a:srgbClr val="FFFFF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effets</a:t>
            </a:r>
            <a:r>
              <a:rPr sz="1400" b="1" spc="-160" dirty="0">
                <a:solidFill>
                  <a:srgbClr val="FFFFF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24802" y="1864042"/>
            <a:ext cx="1860956" cy="13971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4801" y="1864042"/>
            <a:ext cx="1861185" cy="1399540"/>
          </a:xfrm>
          <a:custGeom>
            <a:avLst/>
            <a:gdLst/>
            <a:ahLst/>
            <a:cxnLst/>
            <a:rect l="l" t="t" r="r" b="b"/>
            <a:pathLst>
              <a:path w="1861185" h="1399539">
                <a:moveTo>
                  <a:pt x="170853" y="0"/>
                </a:moveTo>
                <a:lnTo>
                  <a:pt x="72078" y="2669"/>
                </a:lnTo>
                <a:lnTo>
                  <a:pt x="21356" y="21355"/>
                </a:lnTo>
                <a:lnTo>
                  <a:pt x="2669" y="72073"/>
                </a:lnTo>
                <a:lnTo>
                  <a:pt x="0" y="170840"/>
                </a:lnTo>
                <a:lnTo>
                  <a:pt x="0" y="1228115"/>
                </a:lnTo>
                <a:lnTo>
                  <a:pt x="2669" y="1326882"/>
                </a:lnTo>
                <a:lnTo>
                  <a:pt x="21356" y="1377600"/>
                </a:lnTo>
                <a:lnTo>
                  <a:pt x="72078" y="1396286"/>
                </a:lnTo>
                <a:lnTo>
                  <a:pt x="170853" y="1398955"/>
                </a:lnTo>
                <a:lnTo>
                  <a:pt x="1690103" y="1398955"/>
                </a:lnTo>
                <a:lnTo>
                  <a:pt x="1788877" y="1396286"/>
                </a:lnTo>
                <a:lnTo>
                  <a:pt x="1839599" y="1377600"/>
                </a:lnTo>
                <a:lnTo>
                  <a:pt x="1858286" y="1326882"/>
                </a:lnTo>
                <a:lnTo>
                  <a:pt x="1860956" y="1228115"/>
                </a:lnTo>
                <a:lnTo>
                  <a:pt x="1860956" y="170840"/>
                </a:lnTo>
                <a:lnTo>
                  <a:pt x="1858286" y="72073"/>
                </a:lnTo>
                <a:lnTo>
                  <a:pt x="1839599" y="21355"/>
                </a:lnTo>
                <a:lnTo>
                  <a:pt x="1788877" y="2669"/>
                </a:lnTo>
                <a:lnTo>
                  <a:pt x="1690103" y="0"/>
                </a:lnTo>
                <a:lnTo>
                  <a:pt x="170853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9554" y="3407422"/>
            <a:ext cx="1868713" cy="13988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9556" y="3403472"/>
            <a:ext cx="1868805" cy="1403350"/>
          </a:xfrm>
          <a:custGeom>
            <a:avLst/>
            <a:gdLst/>
            <a:ahLst/>
            <a:cxnLst/>
            <a:rect l="l" t="t" r="r" b="b"/>
            <a:pathLst>
              <a:path w="1868805" h="1403350">
                <a:moveTo>
                  <a:pt x="171564" y="0"/>
                </a:moveTo>
                <a:lnTo>
                  <a:pt x="72378" y="2676"/>
                </a:lnTo>
                <a:lnTo>
                  <a:pt x="21445" y="21415"/>
                </a:lnTo>
                <a:lnTo>
                  <a:pt x="2680" y="72276"/>
                </a:lnTo>
                <a:lnTo>
                  <a:pt x="0" y="171323"/>
                </a:lnTo>
                <a:lnTo>
                  <a:pt x="0" y="1231519"/>
                </a:lnTo>
                <a:lnTo>
                  <a:pt x="2680" y="1330565"/>
                </a:lnTo>
                <a:lnTo>
                  <a:pt x="21445" y="1381426"/>
                </a:lnTo>
                <a:lnTo>
                  <a:pt x="72378" y="1400165"/>
                </a:lnTo>
                <a:lnTo>
                  <a:pt x="171564" y="1402842"/>
                </a:lnTo>
                <a:lnTo>
                  <a:pt x="1697151" y="1402842"/>
                </a:lnTo>
                <a:lnTo>
                  <a:pt x="1796337" y="1400165"/>
                </a:lnTo>
                <a:lnTo>
                  <a:pt x="1847270" y="1381426"/>
                </a:lnTo>
                <a:lnTo>
                  <a:pt x="1866035" y="1330565"/>
                </a:lnTo>
                <a:lnTo>
                  <a:pt x="1868716" y="1231519"/>
                </a:lnTo>
                <a:lnTo>
                  <a:pt x="1868716" y="171323"/>
                </a:lnTo>
                <a:lnTo>
                  <a:pt x="1866035" y="72276"/>
                </a:lnTo>
                <a:lnTo>
                  <a:pt x="1847270" y="21415"/>
                </a:lnTo>
                <a:lnTo>
                  <a:pt x="1796337" y="2676"/>
                </a:lnTo>
                <a:lnTo>
                  <a:pt x="1697151" y="0"/>
                </a:lnTo>
                <a:lnTo>
                  <a:pt x="171564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45626" y="3403472"/>
            <a:ext cx="1868716" cy="14028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45626" y="3403472"/>
            <a:ext cx="1868805" cy="1403350"/>
          </a:xfrm>
          <a:custGeom>
            <a:avLst/>
            <a:gdLst/>
            <a:ahLst/>
            <a:cxnLst/>
            <a:rect l="l" t="t" r="r" b="b"/>
            <a:pathLst>
              <a:path w="1868804" h="1403350">
                <a:moveTo>
                  <a:pt x="171564" y="0"/>
                </a:moveTo>
                <a:lnTo>
                  <a:pt x="72378" y="2676"/>
                </a:lnTo>
                <a:lnTo>
                  <a:pt x="21445" y="21415"/>
                </a:lnTo>
                <a:lnTo>
                  <a:pt x="2680" y="72276"/>
                </a:lnTo>
                <a:lnTo>
                  <a:pt x="0" y="171323"/>
                </a:lnTo>
                <a:lnTo>
                  <a:pt x="0" y="1231519"/>
                </a:lnTo>
                <a:lnTo>
                  <a:pt x="2680" y="1330565"/>
                </a:lnTo>
                <a:lnTo>
                  <a:pt x="21445" y="1381426"/>
                </a:lnTo>
                <a:lnTo>
                  <a:pt x="72378" y="1400165"/>
                </a:lnTo>
                <a:lnTo>
                  <a:pt x="171564" y="1402842"/>
                </a:lnTo>
                <a:lnTo>
                  <a:pt x="1697151" y="1402842"/>
                </a:lnTo>
                <a:lnTo>
                  <a:pt x="1796337" y="1400165"/>
                </a:lnTo>
                <a:lnTo>
                  <a:pt x="1847270" y="1381426"/>
                </a:lnTo>
                <a:lnTo>
                  <a:pt x="1866035" y="1330565"/>
                </a:lnTo>
                <a:lnTo>
                  <a:pt x="1868716" y="1231519"/>
                </a:lnTo>
                <a:lnTo>
                  <a:pt x="1868716" y="171323"/>
                </a:lnTo>
                <a:lnTo>
                  <a:pt x="1866035" y="72276"/>
                </a:lnTo>
                <a:lnTo>
                  <a:pt x="1847270" y="21415"/>
                </a:lnTo>
                <a:lnTo>
                  <a:pt x="1796337" y="2676"/>
                </a:lnTo>
                <a:lnTo>
                  <a:pt x="1697151" y="0"/>
                </a:lnTo>
                <a:lnTo>
                  <a:pt x="171564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53386" y="1865287"/>
            <a:ext cx="1860956" cy="13951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53386" y="1864042"/>
            <a:ext cx="1861185" cy="1399540"/>
          </a:xfrm>
          <a:custGeom>
            <a:avLst/>
            <a:gdLst/>
            <a:ahLst/>
            <a:cxnLst/>
            <a:rect l="l" t="t" r="r" b="b"/>
            <a:pathLst>
              <a:path w="1861185" h="1399539">
                <a:moveTo>
                  <a:pt x="170853" y="0"/>
                </a:moveTo>
                <a:lnTo>
                  <a:pt x="72078" y="2669"/>
                </a:lnTo>
                <a:lnTo>
                  <a:pt x="21356" y="21355"/>
                </a:lnTo>
                <a:lnTo>
                  <a:pt x="2669" y="72073"/>
                </a:lnTo>
                <a:lnTo>
                  <a:pt x="0" y="170840"/>
                </a:lnTo>
                <a:lnTo>
                  <a:pt x="0" y="1228115"/>
                </a:lnTo>
                <a:lnTo>
                  <a:pt x="2669" y="1326882"/>
                </a:lnTo>
                <a:lnTo>
                  <a:pt x="21356" y="1377600"/>
                </a:lnTo>
                <a:lnTo>
                  <a:pt x="72078" y="1396286"/>
                </a:lnTo>
                <a:lnTo>
                  <a:pt x="170853" y="1398955"/>
                </a:lnTo>
                <a:lnTo>
                  <a:pt x="1690103" y="1398955"/>
                </a:lnTo>
                <a:lnTo>
                  <a:pt x="1788877" y="1396286"/>
                </a:lnTo>
                <a:lnTo>
                  <a:pt x="1839599" y="1377600"/>
                </a:lnTo>
                <a:lnTo>
                  <a:pt x="1858286" y="1326882"/>
                </a:lnTo>
                <a:lnTo>
                  <a:pt x="1860956" y="1228115"/>
                </a:lnTo>
                <a:lnTo>
                  <a:pt x="1860956" y="170840"/>
                </a:lnTo>
                <a:lnTo>
                  <a:pt x="1858286" y="72073"/>
                </a:lnTo>
                <a:lnTo>
                  <a:pt x="1839599" y="21355"/>
                </a:lnTo>
                <a:lnTo>
                  <a:pt x="1788877" y="2669"/>
                </a:lnTo>
                <a:lnTo>
                  <a:pt x="1690103" y="0"/>
                </a:lnTo>
                <a:lnTo>
                  <a:pt x="170853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38493" y="5890085"/>
            <a:ext cx="694902" cy="2594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57200" y="5927725"/>
            <a:ext cx="8864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sc</a:t>
            </a:r>
            <a:r>
              <a:rPr sz="1000" b="1" spc="-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1000" b="1" spc="-50" dirty="0">
                <a:solidFill>
                  <a:srgbClr val="FFFFFF"/>
                </a:solidFill>
                <a:latin typeface="Trebuchet MS"/>
                <a:cs typeface="Trebuchet MS"/>
              </a:rPr>
              <a:t>ch.mi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000" b="1" spc="-10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edu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366782" y="5937250"/>
            <a:ext cx="93097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spc="-30" dirty="0" err="1">
                <a:solidFill>
                  <a:srgbClr val="FFFFFF"/>
                </a:solidFill>
                <a:latin typeface="Trebuchet MS"/>
                <a:cs typeface="Trebuchet MS"/>
              </a:rPr>
              <a:t>Jeu</a:t>
            </a:r>
            <a:r>
              <a:rPr lang="en-US"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 de</a:t>
            </a: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75" dirty="0">
                <a:solidFill>
                  <a:srgbClr val="FFFFFF"/>
                </a:solidFill>
                <a:latin typeface="Trebuchet MS"/>
                <a:cs typeface="Trebuchet MS"/>
              </a:rPr>
              <a:t>6 </a:t>
            </a:r>
            <a:r>
              <a:rPr sz="1000" b="1" spc="-35" dirty="0" err="1">
                <a:solidFill>
                  <a:srgbClr val="FFFFFF"/>
                </a:solidFill>
                <a:latin typeface="Trebuchet MS"/>
                <a:cs typeface="Trebuchet MS"/>
              </a:rPr>
              <a:t>car</a:t>
            </a:r>
            <a:r>
              <a:rPr lang="en-US" sz="1000" b="1" spc="-35" dirty="0" err="1">
                <a:solidFill>
                  <a:srgbClr val="FFFFFF"/>
                </a:solidFill>
                <a:latin typeface="Trebuchet MS"/>
                <a:cs typeface="Trebuchet MS"/>
              </a:rPr>
              <a:t>tes</a:t>
            </a:r>
            <a:endParaRPr sz="1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2975978"/>
            <a:ext cx="4572000" cy="2399665"/>
          </a:xfrm>
          <a:custGeom>
            <a:avLst/>
            <a:gdLst/>
            <a:ahLst/>
            <a:cxnLst/>
            <a:rect l="l" t="t" r="r" b="b"/>
            <a:pathLst>
              <a:path w="4572000" h="2399665">
                <a:moveTo>
                  <a:pt x="0" y="2399487"/>
                </a:moveTo>
                <a:lnTo>
                  <a:pt x="4572000" y="2399487"/>
                </a:lnTo>
                <a:lnTo>
                  <a:pt x="4572000" y="0"/>
                </a:lnTo>
                <a:lnTo>
                  <a:pt x="0" y="0"/>
                </a:lnTo>
                <a:lnTo>
                  <a:pt x="0" y="2399487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19313" y="3476354"/>
            <a:ext cx="1707959" cy="1753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6F42F10-04E8-4378-8F69-BF8A06A54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981" y="3500796"/>
            <a:ext cx="1744512" cy="1750405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4572000" cy="929640"/>
          </a:xfrm>
          <a:custGeom>
            <a:avLst/>
            <a:gdLst/>
            <a:ahLst/>
            <a:cxnLst/>
            <a:rect l="l" t="t" r="r" b="b"/>
            <a:pathLst>
              <a:path w="4572000" h="929640">
                <a:moveTo>
                  <a:pt x="0" y="929131"/>
                </a:moveTo>
                <a:lnTo>
                  <a:pt x="4572000" y="929131"/>
                </a:lnTo>
                <a:lnTo>
                  <a:pt x="4572000" y="0"/>
                </a:lnTo>
                <a:lnTo>
                  <a:pt x="0" y="0"/>
                </a:lnTo>
                <a:lnTo>
                  <a:pt x="0" y="929131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74288" y="0"/>
            <a:ext cx="1798320" cy="932815"/>
          </a:xfrm>
          <a:custGeom>
            <a:avLst/>
            <a:gdLst/>
            <a:ahLst/>
            <a:cxnLst/>
            <a:rect l="l" t="t" r="r" b="b"/>
            <a:pathLst>
              <a:path w="1798320" h="932815">
                <a:moveTo>
                  <a:pt x="785331" y="821385"/>
                </a:moveTo>
                <a:lnTo>
                  <a:pt x="333706" y="821385"/>
                </a:lnTo>
                <a:lnTo>
                  <a:pt x="333706" y="932205"/>
                </a:lnTo>
                <a:lnTo>
                  <a:pt x="785331" y="932205"/>
                </a:lnTo>
                <a:lnTo>
                  <a:pt x="785331" y="821385"/>
                </a:lnTo>
                <a:close/>
              </a:path>
              <a:path w="1798320" h="932815">
                <a:moveTo>
                  <a:pt x="1295096" y="277380"/>
                </a:moveTo>
                <a:lnTo>
                  <a:pt x="1254019" y="285142"/>
                </a:lnTo>
                <a:lnTo>
                  <a:pt x="1220801" y="306833"/>
                </a:lnTo>
                <a:lnTo>
                  <a:pt x="1198527" y="339433"/>
                </a:lnTo>
                <a:lnTo>
                  <a:pt x="1190283" y="379920"/>
                </a:lnTo>
                <a:lnTo>
                  <a:pt x="1197928" y="420888"/>
                </a:lnTo>
                <a:lnTo>
                  <a:pt x="1219409" y="453451"/>
                </a:lnTo>
                <a:lnTo>
                  <a:pt x="1251917" y="475402"/>
                </a:lnTo>
                <a:lnTo>
                  <a:pt x="1292645" y="484530"/>
                </a:lnTo>
                <a:lnTo>
                  <a:pt x="1333959" y="476753"/>
                </a:lnTo>
                <a:lnTo>
                  <a:pt x="1368153" y="453310"/>
                </a:lnTo>
                <a:lnTo>
                  <a:pt x="1390650" y="419918"/>
                </a:lnTo>
                <a:lnTo>
                  <a:pt x="1396874" y="382295"/>
                </a:lnTo>
                <a:lnTo>
                  <a:pt x="1389201" y="340786"/>
                </a:lnTo>
                <a:lnTo>
                  <a:pt x="1367854" y="307582"/>
                </a:lnTo>
                <a:lnTo>
                  <a:pt x="1335573" y="285506"/>
                </a:lnTo>
                <a:lnTo>
                  <a:pt x="1295096" y="277380"/>
                </a:lnTo>
                <a:close/>
              </a:path>
              <a:path w="1798320" h="932815">
                <a:moveTo>
                  <a:pt x="171781" y="121780"/>
                </a:moveTo>
                <a:lnTo>
                  <a:pt x="165609" y="125984"/>
                </a:lnTo>
                <a:lnTo>
                  <a:pt x="157227" y="128612"/>
                </a:lnTo>
                <a:lnTo>
                  <a:pt x="153607" y="140652"/>
                </a:lnTo>
                <a:lnTo>
                  <a:pt x="185200" y="190306"/>
                </a:lnTo>
                <a:lnTo>
                  <a:pt x="214339" y="222542"/>
                </a:lnTo>
                <a:lnTo>
                  <a:pt x="235800" y="232821"/>
                </a:lnTo>
                <a:lnTo>
                  <a:pt x="243993" y="227977"/>
                </a:lnTo>
                <a:lnTo>
                  <a:pt x="249748" y="220387"/>
                </a:lnTo>
                <a:lnTo>
                  <a:pt x="251604" y="212363"/>
                </a:lnTo>
                <a:lnTo>
                  <a:pt x="249683" y="204110"/>
                </a:lnTo>
                <a:lnTo>
                  <a:pt x="244108" y="195834"/>
                </a:lnTo>
                <a:lnTo>
                  <a:pt x="230361" y="180327"/>
                </a:lnTo>
                <a:lnTo>
                  <a:pt x="202972" y="149229"/>
                </a:lnTo>
                <a:lnTo>
                  <a:pt x="189104" y="133845"/>
                </a:lnTo>
                <a:lnTo>
                  <a:pt x="184824" y="129171"/>
                </a:lnTo>
                <a:lnTo>
                  <a:pt x="178499" y="126364"/>
                </a:lnTo>
                <a:lnTo>
                  <a:pt x="171781" y="121780"/>
                </a:lnTo>
                <a:close/>
              </a:path>
              <a:path w="1798320" h="932815">
                <a:moveTo>
                  <a:pt x="438357" y="474454"/>
                </a:moveTo>
                <a:lnTo>
                  <a:pt x="432817" y="476097"/>
                </a:lnTo>
                <a:lnTo>
                  <a:pt x="429357" y="480294"/>
                </a:lnTo>
                <a:lnTo>
                  <a:pt x="426913" y="486816"/>
                </a:lnTo>
                <a:lnTo>
                  <a:pt x="425986" y="493756"/>
                </a:lnTo>
                <a:lnTo>
                  <a:pt x="427076" y="499211"/>
                </a:lnTo>
                <a:lnTo>
                  <a:pt x="450806" y="538965"/>
                </a:lnTo>
                <a:lnTo>
                  <a:pt x="476594" y="577443"/>
                </a:lnTo>
                <a:lnTo>
                  <a:pt x="492723" y="588670"/>
                </a:lnTo>
                <a:lnTo>
                  <a:pt x="505347" y="583882"/>
                </a:lnTo>
                <a:lnTo>
                  <a:pt x="509626" y="573544"/>
                </a:lnTo>
                <a:lnTo>
                  <a:pt x="514541" y="567245"/>
                </a:lnTo>
                <a:lnTo>
                  <a:pt x="512179" y="561390"/>
                </a:lnTo>
                <a:lnTo>
                  <a:pt x="511430" y="558012"/>
                </a:lnTo>
                <a:lnTo>
                  <a:pt x="483823" y="516847"/>
                </a:lnTo>
                <a:lnTo>
                  <a:pt x="470604" y="497845"/>
                </a:lnTo>
                <a:lnTo>
                  <a:pt x="456820" y="479285"/>
                </a:lnTo>
                <a:lnTo>
                  <a:pt x="452251" y="476249"/>
                </a:lnTo>
                <a:lnTo>
                  <a:pt x="445466" y="474572"/>
                </a:lnTo>
                <a:lnTo>
                  <a:pt x="438357" y="474454"/>
                </a:lnTo>
                <a:close/>
              </a:path>
              <a:path w="1798320" h="932815">
                <a:moveTo>
                  <a:pt x="55395" y="0"/>
                </a:moveTo>
                <a:lnTo>
                  <a:pt x="0" y="0"/>
                </a:lnTo>
                <a:lnTo>
                  <a:pt x="3227" y="4051"/>
                </a:lnTo>
                <a:lnTo>
                  <a:pt x="18107" y="18467"/>
                </a:lnTo>
                <a:lnTo>
                  <a:pt x="47468" y="47710"/>
                </a:lnTo>
                <a:lnTo>
                  <a:pt x="62320" y="62141"/>
                </a:lnTo>
                <a:lnTo>
                  <a:pt x="67260" y="66840"/>
                </a:lnTo>
                <a:lnTo>
                  <a:pt x="74334" y="69303"/>
                </a:lnTo>
                <a:lnTo>
                  <a:pt x="81611" y="73469"/>
                </a:lnTo>
                <a:lnTo>
                  <a:pt x="88317" y="69545"/>
                </a:lnTo>
                <a:lnTo>
                  <a:pt x="97880" y="66827"/>
                </a:lnTo>
                <a:lnTo>
                  <a:pt x="98248" y="63195"/>
                </a:lnTo>
                <a:lnTo>
                  <a:pt x="98715" y="55738"/>
                </a:lnTo>
                <a:lnTo>
                  <a:pt x="98437" y="47929"/>
                </a:lnTo>
                <a:lnTo>
                  <a:pt x="96957" y="40806"/>
                </a:lnTo>
                <a:lnTo>
                  <a:pt x="93816" y="35407"/>
                </a:lnTo>
                <a:lnTo>
                  <a:pt x="77881" y="19997"/>
                </a:lnTo>
                <a:lnTo>
                  <a:pt x="61366" y="5157"/>
                </a:lnTo>
                <a:lnTo>
                  <a:pt x="55395" y="0"/>
                </a:lnTo>
                <a:close/>
              </a:path>
              <a:path w="1798320" h="932815">
                <a:moveTo>
                  <a:pt x="312218" y="293725"/>
                </a:moveTo>
                <a:lnTo>
                  <a:pt x="300407" y="297916"/>
                </a:lnTo>
                <a:lnTo>
                  <a:pt x="296978" y="306959"/>
                </a:lnTo>
                <a:lnTo>
                  <a:pt x="293320" y="311810"/>
                </a:lnTo>
                <a:lnTo>
                  <a:pt x="295720" y="318897"/>
                </a:lnTo>
                <a:lnTo>
                  <a:pt x="296076" y="323367"/>
                </a:lnTo>
                <a:lnTo>
                  <a:pt x="312852" y="344412"/>
                </a:lnTo>
                <a:lnTo>
                  <a:pt x="327399" y="362492"/>
                </a:lnTo>
                <a:lnTo>
                  <a:pt x="342248" y="380301"/>
                </a:lnTo>
                <a:lnTo>
                  <a:pt x="357655" y="397675"/>
                </a:lnTo>
                <a:lnTo>
                  <a:pt x="361532" y="401878"/>
                </a:lnTo>
                <a:lnTo>
                  <a:pt x="376594" y="401764"/>
                </a:lnTo>
                <a:lnTo>
                  <a:pt x="381293" y="397675"/>
                </a:lnTo>
                <a:lnTo>
                  <a:pt x="384193" y="393032"/>
                </a:lnTo>
                <a:lnTo>
                  <a:pt x="385797" y="386353"/>
                </a:lnTo>
                <a:lnTo>
                  <a:pt x="385860" y="379454"/>
                </a:lnTo>
                <a:lnTo>
                  <a:pt x="384138" y="374154"/>
                </a:lnTo>
                <a:lnTo>
                  <a:pt x="356688" y="336780"/>
                </a:lnTo>
                <a:lnTo>
                  <a:pt x="327381" y="300824"/>
                </a:lnTo>
                <a:lnTo>
                  <a:pt x="323432" y="296176"/>
                </a:lnTo>
                <a:lnTo>
                  <a:pt x="312218" y="293725"/>
                </a:lnTo>
                <a:close/>
              </a:path>
              <a:path w="1798320" h="932815">
                <a:moveTo>
                  <a:pt x="1456107" y="383755"/>
                </a:moveTo>
                <a:lnTo>
                  <a:pt x="1451189" y="388019"/>
                </a:lnTo>
                <a:lnTo>
                  <a:pt x="1445851" y="392477"/>
                </a:lnTo>
                <a:lnTo>
                  <a:pt x="1440990" y="397379"/>
                </a:lnTo>
                <a:lnTo>
                  <a:pt x="1437501" y="402971"/>
                </a:lnTo>
                <a:lnTo>
                  <a:pt x="1435571" y="407657"/>
                </a:lnTo>
                <a:lnTo>
                  <a:pt x="1441794" y="420636"/>
                </a:lnTo>
                <a:lnTo>
                  <a:pt x="1488968" y="436568"/>
                </a:lnTo>
                <a:lnTo>
                  <a:pt x="1531697" y="447903"/>
                </a:lnTo>
                <a:lnTo>
                  <a:pt x="1537559" y="447412"/>
                </a:lnTo>
                <a:lnTo>
                  <a:pt x="1544211" y="444352"/>
                </a:lnTo>
                <a:lnTo>
                  <a:pt x="1550308" y="439718"/>
                </a:lnTo>
                <a:lnTo>
                  <a:pt x="1554506" y="434505"/>
                </a:lnTo>
                <a:lnTo>
                  <a:pt x="1554927" y="429377"/>
                </a:lnTo>
                <a:lnTo>
                  <a:pt x="1552977" y="422508"/>
                </a:lnTo>
                <a:lnTo>
                  <a:pt x="1503001" y="398038"/>
                </a:lnTo>
                <a:lnTo>
                  <a:pt x="1456107" y="383755"/>
                </a:lnTo>
                <a:close/>
              </a:path>
              <a:path w="1798320" h="932815">
                <a:moveTo>
                  <a:pt x="759778" y="523138"/>
                </a:moveTo>
                <a:lnTo>
                  <a:pt x="752450" y="525145"/>
                </a:lnTo>
                <a:lnTo>
                  <a:pt x="747666" y="525145"/>
                </a:lnTo>
                <a:lnTo>
                  <a:pt x="727689" y="541972"/>
                </a:lnTo>
                <a:lnTo>
                  <a:pt x="710486" y="556645"/>
                </a:lnTo>
                <a:lnTo>
                  <a:pt x="693584" y="571630"/>
                </a:lnTo>
                <a:lnTo>
                  <a:pt x="677190" y="587133"/>
                </a:lnTo>
                <a:lnTo>
                  <a:pt x="675527" y="591683"/>
                </a:lnTo>
                <a:lnTo>
                  <a:pt x="675754" y="598557"/>
                </a:lnTo>
                <a:lnTo>
                  <a:pt x="677549" y="605593"/>
                </a:lnTo>
                <a:lnTo>
                  <a:pt x="680594" y="610628"/>
                </a:lnTo>
                <a:lnTo>
                  <a:pt x="685701" y="613492"/>
                </a:lnTo>
                <a:lnTo>
                  <a:pt x="692530" y="615030"/>
                </a:lnTo>
                <a:lnTo>
                  <a:pt x="699434" y="615009"/>
                </a:lnTo>
                <a:lnTo>
                  <a:pt x="737596" y="588456"/>
                </a:lnTo>
                <a:lnTo>
                  <a:pt x="768668" y="561517"/>
                </a:lnTo>
                <a:lnTo>
                  <a:pt x="775360" y="542992"/>
                </a:lnTo>
                <a:lnTo>
                  <a:pt x="774980" y="536435"/>
                </a:lnTo>
                <a:lnTo>
                  <a:pt x="774002" y="530872"/>
                </a:lnTo>
                <a:lnTo>
                  <a:pt x="764312" y="526834"/>
                </a:lnTo>
                <a:lnTo>
                  <a:pt x="762240" y="525145"/>
                </a:lnTo>
                <a:lnTo>
                  <a:pt x="752450" y="525145"/>
                </a:lnTo>
                <a:lnTo>
                  <a:pt x="747726" y="525094"/>
                </a:lnTo>
                <a:lnTo>
                  <a:pt x="762178" y="525094"/>
                </a:lnTo>
                <a:lnTo>
                  <a:pt x="759778" y="523138"/>
                </a:lnTo>
                <a:close/>
              </a:path>
              <a:path w="1798320" h="932815">
                <a:moveTo>
                  <a:pt x="1797711" y="566197"/>
                </a:moveTo>
                <a:lnTo>
                  <a:pt x="1793901" y="578523"/>
                </a:lnTo>
                <a:lnTo>
                  <a:pt x="1794955" y="581151"/>
                </a:lnTo>
                <a:lnTo>
                  <a:pt x="1795616" y="588365"/>
                </a:lnTo>
                <a:lnTo>
                  <a:pt x="1797711" y="590157"/>
                </a:lnTo>
                <a:lnTo>
                  <a:pt x="1797711" y="566197"/>
                </a:lnTo>
                <a:close/>
              </a:path>
              <a:path w="1798320" h="932815">
                <a:moveTo>
                  <a:pt x="938509" y="424575"/>
                </a:moveTo>
                <a:lnTo>
                  <a:pt x="890206" y="442498"/>
                </a:lnTo>
                <a:lnTo>
                  <a:pt x="852222" y="460921"/>
                </a:lnTo>
                <a:lnTo>
                  <a:pt x="838554" y="480243"/>
                </a:lnTo>
                <a:lnTo>
                  <a:pt x="841731" y="489267"/>
                </a:lnTo>
                <a:lnTo>
                  <a:pt x="847824" y="495947"/>
                </a:lnTo>
                <a:lnTo>
                  <a:pt x="855074" y="498784"/>
                </a:lnTo>
                <a:lnTo>
                  <a:pt x="863175" y="498352"/>
                </a:lnTo>
                <a:lnTo>
                  <a:pt x="922337" y="471124"/>
                </a:lnTo>
                <a:lnTo>
                  <a:pt x="950672" y="451129"/>
                </a:lnTo>
                <a:lnTo>
                  <a:pt x="954266" y="447421"/>
                </a:lnTo>
                <a:lnTo>
                  <a:pt x="952322" y="436195"/>
                </a:lnTo>
                <a:lnTo>
                  <a:pt x="946686" y="428313"/>
                </a:lnTo>
                <a:lnTo>
                  <a:pt x="938509" y="424575"/>
                </a:lnTo>
                <a:close/>
              </a:path>
              <a:path w="1798320" h="932815">
                <a:moveTo>
                  <a:pt x="1636713" y="450900"/>
                </a:moveTo>
                <a:lnTo>
                  <a:pt x="1630394" y="456665"/>
                </a:lnTo>
                <a:lnTo>
                  <a:pt x="1624720" y="461505"/>
                </a:lnTo>
                <a:lnTo>
                  <a:pt x="1620495" y="465859"/>
                </a:lnTo>
                <a:lnTo>
                  <a:pt x="1618527" y="470166"/>
                </a:lnTo>
                <a:lnTo>
                  <a:pt x="1617638" y="477151"/>
                </a:lnTo>
                <a:lnTo>
                  <a:pt x="1621715" y="488835"/>
                </a:lnTo>
                <a:lnTo>
                  <a:pt x="1665807" y="511670"/>
                </a:lnTo>
                <a:lnTo>
                  <a:pt x="1705497" y="529018"/>
                </a:lnTo>
                <a:lnTo>
                  <a:pt x="1710985" y="529523"/>
                </a:lnTo>
                <a:lnTo>
                  <a:pt x="1717508" y="527865"/>
                </a:lnTo>
                <a:lnTo>
                  <a:pt x="1723863" y="524717"/>
                </a:lnTo>
                <a:lnTo>
                  <a:pt x="1728852" y="520750"/>
                </a:lnTo>
                <a:lnTo>
                  <a:pt x="1732065" y="517334"/>
                </a:lnTo>
                <a:lnTo>
                  <a:pt x="1730084" y="502297"/>
                </a:lnTo>
                <a:lnTo>
                  <a:pt x="1726007" y="499859"/>
                </a:lnTo>
                <a:lnTo>
                  <a:pt x="1704374" y="487346"/>
                </a:lnTo>
                <a:lnTo>
                  <a:pt x="1682289" y="475232"/>
                </a:lnTo>
                <a:lnTo>
                  <a:pt x="1636713" y="450900"/>
                </a:lnTo>
                <a:close/>
              </a:path>
              <a:path w="1798320" h="932815">
                <a:moveTo>
                  <a:pt x="556540" y="659022"/>
                </a:moveTo>
                <a:lnTo>
                  <a:pt x="548361" y="662355"/>
                </a:lnTo>
                <a:lnTo>
                  <a:pt x="541516" y="668605"/>
                </a:lnTo>
                <a:lnTo>
                  <a:pt x="538805" y="675192"/>
                </a:lnTo>
                <a:lnTo>
                  <a:pt x="538678" y="677062"/>
                </a:lnTo>
                <a:lnTo>
                  <a:pt x="539141" y="683604"/>
                </a:lnTo>
                <a:lnTo>
                  <a:pt x="542761" y="692111"/>
                </a:lnTo>
                <a:lnTo>
                  <a:pt x="547587" y="700972"/>
                </a:lnTo>
                <a:lnTo>
                  <a:pt x="552254" y="709926"/>
                </a:lnTo>
                <a:lnTo>
                  <a:pt x="557016" y="718818"/>
                </a:lnTo>
                <a:lnTo>
                  <a:pt x="562128" y="727494"/>
                </a:lnTo>
                <a:lnTo>
                  <a:pt x="569188" y="735301"/>
                </a:lnTo>
                <a:lnTo>
                  <a:pt x="577336" y="738652"/>
                </a:lnTo>
                <a:lnTo>
                  <a:pt x="585913" y="737414"/>
                </a:lnTo>
                <a:lnTo>
                  <a:pt x="617010" y="704940"/>
                </a:lnTo>
                <a:lnTo>
                  <a:pt x="625018" y="682294"/>
                </a:lnTo>
                <a:lnTo>
                  <a:pt x="585166" y="682294"/>
                </a:lnTo>
                <a:lnTo>
                  <a:pt x="580708" y="676059"/>
                </a:lnTo>
                <a:lnTo>
                  <a:pt x="578549" y="672820"/>
                </a:lnTo>
                <a:lnTo>
                  <a:pt x="576174" y="669747"/>
                </a:lnTo>
                <a:lnTo>
                  <a:pt x="570339" y="663529"/>
                </a:lnTo>
                <a:lnTo>
                  <a:pt x="563830" y="659684"/>
                </a:lnTo>
                <a:lnTo>
                  <a:pt x="556540" y="659022"/>
                </a:lnTo>
                <a:close/>
              </a:path>
              <a:path w="1798320" h="932815">
                <a:moveTo>
                  <a:pt x="608632" y="668232"/>
                </a:moveTo>
                <a:lnTo>
                  <a:pt x="601341" y="668903"/>
                </a:lnTo>
                <a:lnTo>
                  <a:pt x="591084" y="670496"/>
                </a:lnTo>
                <a:lnTo>
                  <a:pt x="588849" y="677062"/>
                </a:lnTo>
                <a:lnTo>
                  <a:pt x="585166" y="682294"/>
                </a:lnTo>
                <a:lnTo>
                  <a:pt x="625018" y="682294"/>
                </a:lnTo>
                <a:lnTo>
                  <a:pt x="625023" y="681955"/>
                </a:lnTo>
                <a:lnTo>
                  <a:pt x="623616" y="675192"/>
                </a:lnTo>
                <a:lnTo>
                  <a:pt x="620815" y="670839"/>
                </a:lnTo>
                <a:lnTo>
                  <a:pt x="615386" y="668652"/>
                </a:lnTo>
                <a:lnTo>
                  <a:pt x="608632" y="668232"/>
                </a:lnTo>
                <a:close/>
              </a:path>
              <a:path w="1798320" h="932815">
                <a:moveTo>
                  <a:pt x="1139267" y="371830"/>
                </a:moveTo>
                <a:lnTo>
                  <a:pt x="1089704" y="378929"/>
                </a:lnTo>
                <a:lnTo>
                  <a:pt x="1040626" y="388734"/>
                </a:lnTo>
                <a:lnTo>
                  <a:pt x="1033286" y="413715"/>
                </a:lnTo>
                <a:lnTo>
                  <a:pt x="1033654" y="417906"/>
                </a:lnTo>
                <a:lnTo>
                  <a:pt x="1045274" y="425094"/>
                </a:lnTo>
                <a:lnTo>
                  <a:pt x="1050773" y="424243"/>
                </a:lnTo>
                <a:lnTo>
                  <a:pt x="1095277" y="416196"/>
                </a:lnTo>
                <a:lnTo>
                  <a:pt x="1139532" y="406407"/>
                </a:lnTo>
                <a:lnTo>
                  <a:pt x="1149478" y="398157"/>
                </a:lnTo>
                <a:lnTo>
                  <a:pt x="1156704" y="391795"/>
                </a:lnTo>
                <a:lnTo>
                  <a:pt x="1151515" y="384942"/>
                </a:lnTo>
                <a:lnTo>
                  <a:pt x="1146881" y="378364"/>
                </a:lnTo>
                <a:lnTo>
                  <a:pt x="1142799" y="373510"/>
                </a:lnTo>
                <a:lnTo>
                  <a:pt x="1139267" y="37183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07994" y="821385"/>
            <a:ext cx="452120" cy="107950"/>
          </a:xfrm>
          <a:custGeom>
            <a:avLst/>
            <a:gdLst/>
            <a:ahLst/>
            <a:cxnLst/>
            <a:rect l="l" t="t" r="r" b="b"/>
            <a:pathLst>
              <a:path w="452120" h="107950">
                <a:moveTo>
                  <a:pt x="0" y="107746"/>
                </a:moveTo>
                <a:lnTo>
                  <a:pt x="451624" y="107746"/>
                </a:lnTo>
                <a:lnTo>
                  <a:pt x="451624" y="0"/>
                </a:lnTo>
                <a:lnTo>
                  <a:pt x="0" y="0"/>
                </a:lnTo>
                <a:lnTo>
                  <a:pt x="0" y="107746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4559" y="277380"/>
            <a:ext cx="206603" cy="2071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27375" y="121780"/>
            <a:ext cx="98510" cy="1110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0274" y="474454"/>
            <a:ext cx="88555" cy="1142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74289" y="0"/>
            <a:ext cx="98715" cy="734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67608" y="293738"/>
            <a:ext cx="92539" cy="1081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09859" y="383768"/>
            <a:ext cx="119356" cy="641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9815" y="523138"/>
            <a:ext cx="99833" cy="918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8190" y="566195"/>
            <a:ext cx="3810" cy="24130"/>
          </a:xfrm>
          <a:custGeom>
            <a:avLst/>
            <a:gdLst/>
            <a:ahLst/>
            <a:cxnLst/>
            <a:rect l="l" t="t" r="r" b="b"/>
            <a:pathLst>
              <a:path w="3810" h="24129">
                <a:moveTo>
                  <a:pt x="3809" y="0"/>
                </a:moveTo>
                <a:lnTo>
                  <a:pt x="0" y="12327"/>
                </a:lnTo>
                <a:lnTo>
                  <a:pt x="1054" y="14956"/>
                </a:lnTo>
                <a:lnTo>
                  <a:pt x="1727" y="22157"/>
                </a:lnTo>
                <a:lnTo>
                  <a:pt x="3809" y="23944"/>
                </a:lnTo>
                <a:lnTo>
                  <a:pt x="3809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12837" y="424575"/>
            <a:ext cx="115717" cy="742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91914" y="450900"/>
            <a:ext cx="114426" cy="7862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12976" y="659024"/>
            <a:ext cx="86336" cy="796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07574" y="371830"/>
            <a:ext cx="123825" cy="53340"/>
          </a:xfrm>
          <a:custGeom>
            <a:avLst/>
            <a:gdLst/>
            <a:ahLst/>
            <a:cxnLst/>
            <a:rect l="l" t="t" r="r" b="b"/>
            <a:pathLst>
              <a:path w="123825" h="53340">
                <a:moveTo>
                  <a:pt x="105981" y="0"/>
                </a:moveTo>
                <a:lnTo>
                  <a:pt x="56418" y="7089"/>
                </a:lnTo>
                <a:lnTo>
                  <a:pt x="7340" y="16903"/>
                </a:lnTo>
                <a:lnTo>
                  <a:pt x="0" y="41871"/>
                </a:lnTo>
                <a:lnTo>
                  <a:pt x="355" y="46075"/>
                </a:lnTo>
                <a:lnTo>
                  <a:pt x="11988" y="53263"/>
                </a:lnTo>
                <a:lnTo>
                  <a:pt x="17475" y="52400"/>
                </a:lnTo>
                <a:lnTo>
                  <a:pt x="61985" y="44359"/>
                </a:lnTo>
                <a:lnTo>
                  <a:pt x="106275" y="34570"/>
                </a:lnTo>
                <a:lnTo>
                  <a:pt x="116179" y="26327"/>
                </a:lnTo>
                <a:lnTo>
                  <a:pt x="123418" y="19964"/>
                </a:lnTo>
                <a:lnTo>
                  <a:pt x="118224" y="13106"/>
                </a:lnTo>
                <a:lnTo>
                  <a:pt x="113590" y="6529"/>
                </a:lnTo>
                <a:lnTo>
                  <a:pt x="109511" y="1678"/>
                </a:lnTo>
                <a:lnTo>
                  <a:pt x="105981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929132"/>
            <a:ext cx="4572000" cy="2047239"/>
          </a:xfrm>
          <a:custGeom>
            <a:avLst/>
            <a:gdLst/>
            <a:ahLst/>
            <a:cxnLst/>
            <a:rect l="l" t="t" r="r" b="b"/>
            <a:pathLst>
              <a:path w="4572000" h="2047239">
                <a:moveTo>
                  <a:pt x="0" y="2046846"/>
                </a:moveTo>
                <a:lnTo>
                  <a:pt x="4572000" y="2046846"/>
                </a:lnTo>
                <a:lnTo>
                  <a:pt x="4572000" y="0"/>
                </a:lnTo>
                <a:lnTo>
                  <a:pt x="0" y="0"/>
                </a:lnTo>
                <a:lnTo>
                  <a:pt x="0" y="2046846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916432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963278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799170" y="1022350"/>
            <a:ext cx="107383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160" dirty="0">
                <a:solidFill>
                  <a:srgbClr val="00A1CB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PREPARATION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46401" y="3131364"/>
            <a:ext cx="159103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95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AJOUTER CE CODE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15900" y="206653"/>
            <a:ext cx="1515110" cy="5911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400" spc="-5" dirty="0"/>
              <a:t>Game</a:t>
            </a:r>
            <a:r>
              <a:rPr sz="2400" spc="-120" dirty="0"/>
              <a:t> </a:t>
            </a:r>
            <a:r>
              <a:rPr sz="2400" spc="-40" dirty="0"/>
              <a:t>Over</a:t>
            </a:r>
            <a:endParaRPr sz="2400"/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-40" dirty="0">
                <a:latin typeface="Trebuchet MS"/>
                <a:cs typeface="Trebuchet MS"/>
              </a:rPr>
              <a:t>scratch.mit.edu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5375465"/>
            <a:ext cx="4572000" cy="1025525"/>
          </a:xfrm>
          <a:custGeom>
            <a:avLst/>
            <a:gdLst/>
            <a:ahLst/>
            <a:cxnLst/>
            <a:rect l="l" t="t" r="r" b="b"/>
            <a:pathLst>
              <a:path w="4572000" h="1025525">
                <a:moveTo>
                  <a:pt x="0" y="1025334"/>
                </a:moveTo>
                <a:lnTo>
                  <a:pt x="4572000" y="1025334"/>
                </a:lnTo>
                <a:lnTo>
                  <a:pt x="4572000" y="0"/>
                </a:lnTo>
                <a:lnTo>
                  <a:pt x="0" y="0"/>
                </a:lnTo>
                <a:lnTo>
                  <a:pt x="0" y="1025334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5362765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47848" y="5670613"/>
            <a:ext cx="469404" cy="3840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47848" y="5670613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52902" y="5862637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>
                <a:moveTo>
                  <a:pt x="0" y="0"/>
                </a:moveTo>
                <a:lnTo>
                  <a:pt x="26416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510358" y="2378481"/>
            <a:ext cx="1501140" cy="3084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en-US" sz="900" b="1" spc="-25" dirty="0" err="1">
                <a:solidFill>
                  <a:srgbClr val="636466"/>
                </a:solidFill>
                <a:latin typeface="Trebuchet MS"/>
                <a:cs typeface="Trebuchet MS"/>
              </a:rPr>
              <a:t>Mettre</a:t>
            </a:r>
            <a:r>
              <a:rPr lang="en-US" sz="900" b="1" spc="-25" dirty="0">
                <a:solidFill>
                  <a:srgbClr val="636466"/>
                </a:solidFill>
                <a:latin typeface="Trebuchet MS"/>
                <a:cs typeface="Trebuchet MS"/>
              </a:rPr>
              <a:t> la </a:t>
            </a:r>
            <a:r>
              <a:rPr lang="en-US" sz="900" b="1" spc="-25" dirty="0" err="1">
                <a:solidFill>
                  <a:srgbClr val="636466"/>
                </a:solidFill>
                <a:latin typeface="Trebuchet MS"/>
                <a:cs typeface="Trebuchet MS"/>
              </a:rPr>
              <a:t>ligne</a:t>
            </a:r>
            <a:r>
              <a:rPr lang="en-US" sz="900" b="1" spc="-25" dirty="0">
                <a:solidFill>
                  <a:srgbClr val="636466"/>
                </a:solidFill>
                <a:latin typeface="Trebuchet MS"/>
                <a:cs typeface="Trebuchet MS"/>
              </a:rPr>
              <a:t> tout </a:t>
            </a:r>
            <a:r>
              <a:rPr lang="en-US" sz="900" b="1" spc="-25" dirty="0" err="1">
                <a:solidFill>
                  <a:srgbClr val="636466"/>
                </a:solidFill>
                <a:latin typeface="Trebuchet MS"/>
                <a:cs typeface="Trebuchet MS"/>
              </a:rPr>
              <a:t>en</a:t>
            </a:r>
            <a:r>
              <a:rPr lang="en-US" sz="900" b="1" spc="-25" dirty="0">
                <a:solidFill>
                  <a:srgbClr val="636466"/>
                </a:solidFill>
                <a:latin typeface="Trebuchet MS"/>
                <a:cs typeface="Trebuchet MS"/>
              </a:rPr>
              <a:t> bas de la scène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0465" y="2393721"/>
            <a:ext cx="146494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b="1" spc="-30" dirty="0" err="1">
                <a:solidFill>
                  <a:srgbClr val="636466"/>
                </a:solidFill>
                <a:latin typeface="Trebuchet MS"/>
                <a:cs typeface="Trebuchet MS"/>
              </a:rPr>
              <a:t>Choisir</a:t>
            </a:r>
            <a:r>
              <a:rPr lang="en-US"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 le sprite LINE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354112" y="1542338"/>
            <a:ext cx="691515" cy="691515"/>
          </a:xfrm>
          <a:custGeom>
            <a:avLst/>
            <a:gdLst/>
            <a:ahLst/>
            <a:cxnLst/>
            <a:rect l="l" t="t" r="r" b="b"/>
            <a:pathLst>
              <a:path w="691514" h="691514">
                <a:moveTo>
                  <a:pt x="614883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14883"/>
                </a:lnTo>
                <a:lnTo>
                  <a:pt x="1190" y="658936"/>
                </a:lnTo>
                <a:lnTo>
                  <a:pt x="9525" y="681558"/>
                </a:lnTo>
                <a:lnTo>
                  <a:pt x="32146" y="689892"/>
                </a:lnTo>
                <a:lnTo>
                  <a:pt x="76200" y="691083"/>
                </a:lnTo>
                <a:lnTo>
                  <a:pt x="614883" y="691083"/>
                </a:lnTo>
                <a:lnTo>
                  <a:pt x="658936" y="689892"/>
                </a:lnTo>
                <a:lnTo>
                  <a:pt x="681558" y="681558"/>
                </a:lnTo>
                <a:lnTo>
                  <a:pt x="689892" y="658936"/>
                </a:lnTo>
                <a:lnTo>
                  <a:pt x="691083" y="614883"/>
                </a:lnTo>
                <a:lnTo>
                  <a:pt x="691083" y="76200"/>
                </a:lnTo>
                <a:lnTo>
                  <a:pt x="689892" y="32146"/>
                </a:lnTo>
                <a:lnTo>
                  <a:pt x="681558" y="9525"/>
                </a:lnTo>
                <a:lnTo>
                  <a:pt x="658936" y="1190"/>
                </a:lnTo>
                <a:lnTo>
                  <a:pt x="6148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05089" y="1735963"/>
            <a:ext cx="589128" cy="20271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54112" y="1542338"/>
            <a:ext cx="691515" cy="691515"/>
          </a:xfrm>
          <a:custGeom>
            <a:avLst/>
            <a:gdLst/>
            <a:ahLst/>
            <a:cxnLst/>
            <a:rect l="l" t="t" r="r" b="b"/>
            <a:pathLst>
              <a:path w="691514" h="691514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14883"/>
                </a:lnTo>
                <a:lnTo>
                  <a:pt x="1190" y="658936"/>
                </a:lnTo>
                <a:lnTo>
                  <a:pt x="9525" y="681558"/>
                </a:lnTo>
                <a:lnTo>
                  <a:pt x="32146" y="689892"/>
                </a:lnTo>
                <a:lnTo>
                  <a:pt x="76200" y="691083"/>
                </a:lnTo>
                <a:lnTo>
                  <a:pt x="614883" y="691083"/>
                </a:lnTo>
                <a:lnTo>
                  <a:pt x="658936" y="689892"/>
                </a:lnTo>
                <a:lnTo>
                  <a:pt x="681558" y="681558"/>
                </a:lnTo>
                <a:lnTo>
                  <a:pt x="689892" y="658936"/>
                </a:lnTo>
                <a:lnTo>
                  <a:pt x="691083" y="614883"/>
                </a:lnTo>
                <a:lnTo>
                  <a:pt x="691083" y="76200"/>
                </a:lnTo>
                <a:lnTo>
                  <a:pt x="689892" y="32146"/>
                </a:lnTo>
                <a:lnTo>
                  <a:pt x="681558" y="9525"/>
                </a:lnTo>
                <a:lnTo>
                  <a:pt x="658936" y="1190"/>
                </a:lnTo>
                <a:lnTo>
                  <a:pt x="614883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593938" y="1976310"/>
            <a:ext cx="211454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40" dirty="0">
                <a:solidFill>
                  <a:srgbClr val="636466"/>
                </a:solidFill>
                <a:latin typeface="Trebuchet MS"/>
                <a:cs typeface="Trebuchet MS"/>
              </a:rPr>
              <a:t>Line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85007" y="3966781"/>
            <a:ext cx="1105535" cy="3084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en-US" sz="900" b="1" spc="-30" dirty="0" err="1">
                <a:solidFill>
                  <a:srgbClr val="636466"/>
                </a:solidFill>
                <a:latin typeface="Trebuchet MS"/>
                <a:cs typeface="Trebuchet MS"/>
              </a:rPr>
              <a:t>Choisir</a:t>
            </a:r>
            <a:r>
              <a:rPr lang="en-US"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 le sprite BALL dans le menu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604731" y="4073448"/>
            <a:ext cx="560070" cy="350520"/>
          </a:xfrm>
          <a:custGeom>
            <a:avLst/>
            <a:gdLst/>
            <a:ahLst/>
            <a:cxnLst/>
            <a:rect l="l" t="t" r="r" b="b"/>
            <a:pathLst>
              <a:path w="560069" h="350520">
                <a:moveTo>
                  <a:pt x="0" y="350519"/>
                </a:moveTo>
                <a:lnTo>
                  <a:pt x="265849" y="0"/>
                </a:lnTo>
                <a:lnTo>
                  <a:pt x="559816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32595" y="1542338"/>
            <a:ext cx="841374" cy="68640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32583" y="1542338"/>
            <a:ext cx="841375" cy="691515"/>
          </a:xfrm>
          <a:custGeom>
            <a:avLst/>
            <a:gdLst/>
            <a:ahLst/>
            <a:cxnLst/>
            <a:rect l="l" t="t" r="r" b="b"/>
            <a:pathLst>
              <a:path w="841375" h="691514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14883"/>
                </a:lnTo>
                <a:lnTo>
                  <a:pt x="1190" y="658936"/>
                </a:lnTo>
                <a:lnTo>
                  <a:pt x="9525" y="681558"/>
                </a:lnTo>
                <a:lnTo>
                  <a:pt x="32146" y="689892"/>
                </a:lnTo>
                <a:lnTo>
                  <a:pt x="76200" y="691083"/>
                </a:lnTo>
                <a:lnTo>
                  <a:pt x="765175" y="691083"/>
                </a:lnTo>
                <a:lnTo>
                  <a:pt x="809228" y="689892"/>
                </a:lnTo>
                <a:lnTo>
                  <a:pt x="831850" y="681558"/>
                </a:lnTo>
                <a:lnTo>
                  <a:pt x="840184" y="658936"/>
                </a:lnTo>
                <a:lnTo>
                  <a:pt x="841375" y="614883"/>
                </a:lnTo>
                <a:lnTo>
                  <a:pt x="841375" y="76200"/>
                </a:lnTo>
                <a:lnTo>
                  <a:pt x="840184" y="32146"/>
                </a:lnTo>
                <a:lnTo>
                  <a:pt x="831850" y="9525"/>
                </a:lnTo>
                <a:lnTo>
                  <a:pt x="809228" y="1190"/>
                </a:lnTo>
                <a:lnTo>
                  <a:pt x="765175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5698" y="1597710"/>
            <a:ext cx="412388" cy="41239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5692" y="1597710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92350" y="1463675"/>
            <a:ext cx="0" cy="1330325"/>
          </a:xfrm>
          <a:custGeom>
            <a:avLst/>
            <a:gdLst/>
            <a:ahLst/>
            <a:cxnLst/>
            <a:rect l="l" t="t" r="r" b="b"/>
            <a:pathLst>
              <a:path h="1330325">
                <a:moveTo>
                  <a:pt x="0" y="0"/>
                </a:moveTo>
                <a:lnTo>
                  <a:pt x="0" y="1330325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82238" y="2179408"/>
            <a:ext cx="102565" cy="11433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1637" y="3616325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402894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83605" y="3722218"/>
            <a:ext cx="335152" cy="22618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1637" y="3616325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68134" y="4026757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4">
                <a:moveTo>
                  <a:pt x="0" y="0"/>
                </a:moveTo>
                <a:lnTo>
                  <a:pt x="366090" y="0"/>
                </a:lnTo>
              </a:path>
            </a:pathLst>
          </a:custGeom>
          <a:ln w="843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75005" y="3969778"/>
            <a:ext cx="16065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solidFill>
                  <a:srgbClr val="636466"/>
                </a:solidFill>
                <a:latin typeface="Trebuchet MS"/>
                <a:cs typeface="Trebuchet MS"/>
              </a:rPr>
              <a:t>Line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53" name="object 28">
            <a:extLst>
              <a:ext uri="{FF2B5EF4-FFF2-40B4-BE49-F238E27FC236}">
                <a16:creationId xmlns:a16="http://schemas.microsoft.com/office/drawing/2014/main" id="{1B21C1F2-FE9C-4E59-9D4C-0566FB2F5F1B}"/>
              </a:ext>
            </a:extLst>
          </p:cNvPr>
          <p:cNvSpPr txBox="1"/>
          <p:nvPr/>
        </p:nvSpPr>
        <p:spPr>
          <a:xfrm>
            <a:off x="1941119" y="5434297"/>
            <a:ext cx="71178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140" dirty="0">
                <a:solidFill>
                  <a:srgbClr val="6BA88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ESSAYER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54" name="object 31">
            <a:extLst>
              <a:ext uri="{FF2B5EF4-FFF2-40B4-BE49-F238E27FC236}">
                <a16:creationId xmlns:a16="http://schemas.microsoft.com/office/drawing/2014/main" id="{C36788AE-A4BE-4F5A-BE68-CB38732C973D}"/>
              </a:ext>
            </a:extLst>
          </p:cNvPr>
          <p:cNvSpPr txBox="1"/>
          <p:nvPr/>
        </p:nvSpPr>
        <p:spPr>
          <a:xfrm>
            <a:off x="1441438" y="5701083"/>
            <a:ext cx="1374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b="1" spc="-105" dirty="0">
                <a:solidFill>
                  <a:srgbClr val="636466"/>
                </a:solidFill>
                <a:latin typeface="Verdana"/>
                <a:cs typeface="Verdana"/>
              </a:rPr>
              <a:t>Cliquer sur le Drapeau vert pour commencer</a:t>
            </a:r>
            <a:endParaRPr sz="9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46980" y="104141"/>
            <a:ext cx="2836119" cy="828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98200" y="1115372"/>
            <a:ext cx="2280399" cy="4521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275" marR="5715" indent="-156210">
              <a:lnSpc>
                <a:spcPct val="125000"/>
              </a:lnSpc>
              <a:spcBef>
                <a:spcPts val="100"/>
              </a:spcBef>
            </a:pPr>
            <a:r>
              <a:rPr lang="en-US" sz="1200" b="1" spc="-45" dirty="0" err="1">
                <a:solidFill>
                  <a:srgbClr val="FFFFFF"/>
                </a:solidFill>
                <a:latin typeface="Trebuchet MS"/>
                <a:cs typeface="Trebuchet MS"/>
              </a:rPr>
              <a:t>Ajoute</a:t>
            </a:r>
            <a:r>
              <a:rPr lang="en-US" sz="1200" b="1" spc="-45" dirty="0">
                <a:solidFill>
                  <a:srgbClr val="FFFFFF"/>
                </a:solidFill>
                <a:latin typeface="Trebuchet MS"/>
                <a:cs typeface="Trebuchet MS"/>
              </a:rPr>
              <a:t> 1 point à </a:t>
            </a:r>
            <a:r>
              <a:rPr lang="en-US" sz="1200" b="1" spc="-45" dirty="0" err="1">
                <a:solidFill>
                  <a:srgbClr val="FFFFFF"/>
                </a:solidFill>
                <a:latin typeface="Trebuchet MS"/>
                <a:cs typeface="Trebuchet MS"/>
              </a:rPr>
              <a:t>chaque</a:t>
            </a:r>
            <a:r>
              <a:rPr lang="en-US" sz="1200" b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200" b="1" spc="-45" dirty="0" err="1">
                <a:solidFill>
                  <a:srgbClr val="FFFFFF"/>
                </a:solidFill>
                <a:latin typeface="Trebuchet MS"/>
                <a:cs typeface="Trebuchet MS"/>
              </a:rPr>
              <a:t>fois</a:t>
            </a:r>
            <a:r>
              <a:rPr lang="en-US" sz="1200" b="1" spc="-45" dirty="0">
                <a:solidFill>
                  <a:srgbClr val="FFFFFF"/>
                </a:solidFill>
                <a:latin typeface="Trebuchet MS"/>
                <a:cs typeface="Trebuchet MS"/>
              </a:rPr>
              <a:t> que la </a:t>
            </a:r>
            <a:r>
              <a:rPr lang="en-US" sz="1200" b="1" spc="-45" dirty="0" err="1">
                <a:solidFill>
                  <a:srgbClr val="FFFFFF"/>
                </a:solidFill>
                <a:latin typeface="Trebuchet MS"/>
                <a:cs typeface="Trebuchet MS"/>
              </a:rPr>
              <a:t>balle</a:t>
            </a:r>
            <a:r>
              <a:rPr lang="en-US" sz="1200" b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200" b="1" spc="-45" dirty="0" err="1">
                <a:solidFill>
                  <a:srgbClr val="FFFFFF"/>
                </a:solidFill>
                <a:latin typeface="Trebuchet MS"/>
                <a:cs typeface="Trebuchet MS"/>
              </a:rPr>
              <a:t>touche</a:t>
            </a:r>
            <a:r>
              <a:rPr lang="en-US" sz="1200" b="1" spc="-45" dirty="0">
                <a:solidFill>
                  <a:srgbClr val="FFFFFF"/>
                </a:solidFill>
                <a:latin typeface="Trebuchet MS"/>
                <a:cs typeface="Trebuchet MS"/>
              </a:rPr>
              <a:t> la </a:t>
            </a:r>
            <a:r>
              <a:rPr lang="en-US" sz="1200" b="1" spc="-45" dirty="0" err="1">
                <a:solidFill>
                  <a:srgbClr val="FFFFFF"/>
                </a:solidFill>
                <a:latin typeface="Trebuchet MS"/>
                <a:cs typeface="Trebuchet MS"/>
              </a:rPr>
              <a:t>raquette</a:t>
            </a:r>
            <a:r>
              <a:rPr lang="en-US" sz="1200" b="1" spc="-4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5806" y="1864614"/>
            <a:ext cx="2280399" cy="1719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5794" y="1864614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1" y="1719072"/>
                </a:lnTo>
                <a:lnTo>
                  <a:pt x="2280411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47580" y="355600"/>
            <a:ext cx="20770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155" dirty="0"/>
              <a:t>LE SCORE</a:t>
            </a:r>
            <a:endParaRPr spc="90" dirty="0"/>
          </a:p>
        </p:txBody>
      </p:sp>
      <p:sp>
        <p:nvSpPr>
          <p:cNvPr id="12" name="object 12"/>
          <p:cNvSpPr/>
          <p:nvPr/>
        </p:nvSpPr>
        <p:spPr>
          <a:xfrm>
            <a:off x="1145806" y="3731514"/>
            <a:ext cx="2280399" cy="1719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5794" y="3731514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1" y="1719072"/>
                </a:lnTo>
                <a:lnTo>
                  <a:pt x="2280411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382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96086" y="1912353"/>
            <a:ext cx="608990" cy="1310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96086" y="1912353"/>
            <a:ext cx="609600" cy="131445"/>
          </a:xfrm>
          <a:custGeom>
            <a:avLst/>
            <a:gdLst/>
            <a:ahLst/>
            <a:cxnLst/>
            <a:rect l="l" t="t" r="r" b="b"/>
            <a:pathLst>
              <a:path w="609600" h="131444">
                <a:moveTo>
                  <a:pt x="572414" y="131013"/>
                </a:moveTo>
                <a:lnTo>
                  <a:pt x="36576" y="131013"/>
                </a:lnTo>
                <a:lnTo>
                  <a:pt x="22374" y="128619"/>
                </a:lnTo>
                <a:lnTo>
                  <a:pt x="10744" y="122100"/>
                </a:lnTo>
                <a:lnTo>
                  <a:pt x="2886" y="112453"/>
                </a:lnTo>
                <a:lnTo>
                  <a:pt x="0" y="100672"/>
                </a:lnTo>
                <a:lnTo>
                  <a:pt x="0" y="30327"/>
                </a:lnTo>
                <a:lnTo>
                  <a:pt x="2886" y="18554"/>
                </a:lnTo>
                <a:lnTo>
                  <a:pt x="10744" y="8910"/>
                </a:lnTo>
                <a:lnTo>
                  <a:pt x="22374" y="2393"/>
                </a:lnTo>
                <a:lnTo>
                  <a:pt x="36576" y="0"/>
                </a:lnTo>
                <a:lnTo>
                  <a:pt x="572414" y="0"/>
                </a:lnTo>
                <a:lnTo>
                  <a:pt x="586616" y="2393"/>
                </a:lnTo>
                <a:lnTo>
                  <a:pt x="598246" y="8910"/>
                </a:lnTo>
                <a:lnTo>
                  <a:pt x="606104" y="18554"/>
                </a:lnTo>
                <a:lnTo>
                  <a:pt x="608990" y="30327"/>
                </a:lnTo>
                <a:lnTo>
                  <a:pt x="608990" y="100672"/>
                </a:lnTo>
                <a:lnTo>
                  <a:pt x="606104" y="112453"/>
                </a:lnTo>
                <a:lnTo>
                  <a:pt x="598246" y="122100"/>
                </a:lnTo>
                <a:lnTo>
                  <a:pt x="586616" y="128619"/>
                </a:lnTo>
                <a:lnTo>
                  <a:pt x="572414" y="131013"/>
                </a:lnTo>
                <a:close/>
              </a:path>
            </a:pathLst>
          </a:custGeom>
          <a:ln w="4572">
            <a:solidFill>
              <a:srgbClr val="DADB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96086" y="3785565"/>
            <a:ext cx="608990" cy="1310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96086" y="3785565"/>
            <a:ext cx="609600" cy="131445"/>
          </a:xfrm>
          <a:custGeom>
            <a:avLst/>
            <a:gdLst/>
            <a:ahLst/>
            <a:cxnLst/>
            <a:rect l="l" t="t" r="r" b="b"/>
            <a:pathLst>
              <a:path w="609600" h="131445">
                <a:moveTo>
                  <a:pt x="572414" y="131013"/>
                </a:moveTo>
                <a:lnTo>
                  <a:pt x="36576" y="131013"/>
                </a:lnTo>
                <a:lnTo>
                  <a:pt x="22374" y="128619"/>
                </a:lnTo>
                <a:lnTo>
                  <a:pt x="10744" y="122100"/>
                </a:lnTo>
                <a:lnTo>
                  <a:pt x="2886" y="112453"/>
                </a:lnTo>
                <a:lnTo>
                  <a:pt x="0" y="100672"/>
                </a:lnTo>
                <a:lnTo>
                  <a:pt x="0" y="30327"/>
                </a:lnTo>
                <a:lnTo>
                  <a:pt x="2886" y="18554"/>
                </a:lnTo>
                <a:lnTo>
                  <a:pt x="10744" y="8910"/>
                </a:lnTo>
                <a:lnTo>
                  <a:pt x="22374" y="2393"/>
                </a:lnTo>
                <a:lnTo>
                  <a:pt x="36576" y="0"/>
                </a:lnTo>
                <a:lnTo>
                  <a:pt x="572414" y="0"/>
                </a:lnTo>
                <a:lnTo>
                  <a:pt x="586616" y="2393"/>
                </a:lnTo>
                <a:lnTo>
                  <a:pt x="598246" y="8910"/>
                </a:lnTo>
                <a:lnTo>
                  <a:pt x="606104" y="18554"/>
                </a:lnTo>
                <a:lnTo>
                  <a:pt x="608990" y="30327"/>
                </a:lnTo>
                <a:lnTo>
                  <a:pt x="608990" y="100672"/>
                </a:lnTo>
                <a:lnTo>
                  <a:pt x="606104" y="112453"/>
                </a:lnTo>
                <a:lnTo>
                  <a:pt x="598246" y="122100"/>
                </a:lnTo>
                <a:lnTo>
                  <a:pt x="586616" y="128619"/>
                </a:lnTo>
                <a:lnTo>
                  <a:pt x="572414" y="131013"/>
                </a:lnTo>
                <a:close/>
              </a:path>
            </a:pathLst>
          </a:custGeom>
          <a:ln w="4572">
            <a:solidFill>
              <a:srgbClr val="DADB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45794" y="1864614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1" y="1719072"/>
                </a:lnTo>
                <a:lnTo>
                  <a:pt x="2280411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45794" y="3735946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1" y="1719072"/>
                </a:lnTo>
                <a:lnTo>
                  <a:pt x="2280411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235580" y="5911977"/>
            <a:ext cx="100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65757" y="5890085"/>
            <a:ext cx="694902" cy="2594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6">
            <a:extLst>
              <a:ext uri="{FF2B5EF4-FFF2-40B4-BE49-F238E27FC236}">
                <a16:creationId xmlns:a16="http://schemas.microsoft.com/office/drawing/2014/main" id="{BE1774E5-408F-41C8-B0D7-13CD8B2B2F67}"/>
              </a:ext>
            </a:extLst>
          </p:cNvPr>
          <p:cNvSpPr txBox="1"/>
          <p:nvPr/>
        </p:nvSpPr>
        <p:spPr>
          <a:xfrm>
            <a:off x="698500" y="5927725"/>
            <a:ext cx="758342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spc="-15" dirty="0" err="1">
                <a:solidFill>
                  <a:srgbClr val="FFFFFF"/>
                </a:solidFill>
                <a:latin typeface="Trebuchet MS"/>
                <a:cs typeface="Trebuchet MS"/>
              </a:rPr>
              <a:t>Jeu</a:t>
            </a:r>
            <a:r>
              <a:rPr lang="en-US" sz="1000" b="1" spc="-15" dirty="0">
                <a:solidFill>
                  <a:srgbClr val="FFFFFF"/>
                </a:solidFill>
                <a:latin typeface="Trebuchet MS"/>
                <a:cs typeface="Trebuchet MS"/>
              </a:rPr>
              <a:t> de Pong</a:t>
            </a:r>
            <a:endParaRPr sz="1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2817367"/>
            <a:ext cx="4572000" cy="3583940"/>
          </a:xfrm>
          <a:custGeom>
            <a:avLst/>
            <a:gdLst/>
            <a:ahLst/>
            <a:cxnLst/>
            <a:rect l="l" t="t" r="r" b="b"/>
            <a:pathLst>
              <a:path w="4572000" h="3583940">
                <a:moveTo>
                  <a:pt x="0" y="3583432"/>
                </a:moveTo>
                <a:lnTo>
                  <a:pt x="4572000" y="3583432"/>
                </a:lnTo>
                <a:lnTo>
                  <a:pt x="4572000" y="0"/>
                </a:lnTo>
                <a:lnTo>
                  <a:pt x="0" y="0"/>
                </a:lnTo>
                <a:lnTo>
                  <a:pt x="0" y="3583432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07464" y="3261131"/>
            <a:ext cx="1531823" cy="1881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2A19A1A-A625-439D-A80B-86ED3784A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962" y="3193413"/>
            <a:ext cx="2464594" cy="1923586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4572000" cy="929640"/>
          </a:xfrm>
          <a:custGeom>
            <a:avLst/>
            <a:gdLst/>
            <a:ahLst/>
            <a:cxnLst/>
            <a:rect l="l" t="t" r="r" b="b"/>
            <a:pathLst>
              <a:path w="4572000" h="929640">
                <a:moveTo>
                  <a:pt x="0" y="929106"/>
                </a:moveTo>
                <a:lnTo>
                  <a:pt x="4572000" y="929106"/>
                </a:lnTo>
                <a:lnTo>
                  <a:pt x="4572000" y="0"/>
                </a:lnTo>
                <a:lnTo>
                  <a:pt x="0" y="0"/>
                </a:lnTo>
                <a:lnTo>
                  <a:pt x="0" y="929106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74288" y="0"/>
            <a:ext cx="1798320" cy="932815"/>
          </a:xfrm>
          <a:custGeom>
            <a:avLst/>
            <a:gdLst/>
            <a:ahLst/>
            <a:cxnLst/>
            <a:rect l="l" t="t" r="r" b="b"/>
            <a:pathLst>
              <a:path w="1798320" h="932815">
                <a:moveTo>
                  <a:pt x="785331" y="821385"/>
                </a:moveTo>
                <a:lnTo>
                  <a:pt x="333706" y="821385"/>
                </a:lnTo>
                <a:lnTo>
                  <a:pt x="333706" y="932205"/>
                </a:lnTo>
                <a:lnTo>
                  <a:pt x="785331" y="932205"/>
                </a:lnTo>
                <a:lnTo>
                  <a:pt x="785331" y="821385"/>
                </a:lnTo>
                <a:close/>
              </a:path>
              <a:path w="1798320" h="932815">
                <a:moveTo>
                  <a:pt x="1295096" y="277380"/>
                </a:moveTo>
                <a:lnTo>
                  <a:pt x="1254019" y="285142"/>
                </a:lnTo>
                <a:lnTo>
                  <a:pt x="1220801" y="306833"/>
                </a:lnTo>
                <a:lnTo>
                  <a:pt x="1198527" y="339433"/>
                </a:lnTo>
                <a:lnTo>
                  <a:pt x="1190283" y="379920"/>
                </a:lnTo>
                <a:lnTo>
                  <a:pt x="1197928" y="420888"/>
                </a:lnTo>
                <a:lnTo>
                  <a:pt x="1219409" y="453451"/>
                </a:lnTo>
                <a:lnTo>
                  <a:pt x="1251917" y="475402"/>
                </a:lnTo>
                <a:lnTo>
                  <a:pt x="1292645" y="484530"/>
                </a:lnTo>
                <a:lnTo>
                  <a:pt x="1333959" y="476753"/>
                </a:lnTo>
                <a:lnTo>
                  <a:pt x="1368153" y="453310"/>
                </a:lnTo>
                <a:lnTo>
                  <a:pt x="1390650" y="419918"/>
                </a:lnTo>
                <a:lnTo>
                  <a:pt x="1396874" y="382295"/>
                </a:lnTo>
                <a:lnTo>
                  <a:pt x="1389201" y="340786"/>
                </a:lnTo>
                <a:lnTo>
                  <a:pt x="1367854" y="307582"/>
                </a:lnTo>
                <a:lnTo>
                  <a:pt x="1335573" y="285506"/>
                </a:lnTo>
                <a:lnTo>
                  <a:pt x="1295096" y="277380"/>
                </a:lnTo>
                <a:close/>
              </a:path>
              <a:path w="1798320" h="932815">
                <a:moveTo>
                  <a:pt x="171781" y="121780"/>
                </a:moveTo>
                <a:lnTo>
                  <a:pt x="165609" y="125984"/>
                </a:lnTo>
                <a:lnTo>
                  <a:pt x="157227" y="128612"/>
                </a:lnTo>
                <a:lnTo>
                  <a:pt x="153607" y="140652"/>
                </a:lnTo>
                <a:lnTo>
                  <a:pt x="185200" y="190306"/>
                </a:lnTo>
                <a:lnTo>
                  <a:pt x="214339" y="222542"/>
                </a:lnTo>
                <a:lnTo>
                  <a:pt x="235800" y="232821"/>
                </a:lnTo>
                <a:lnTo>
                  <a:pt x="243993" y="227977"/>
                </a:lnTo>
                <a:lnTo>
                  <a:pt x="249748" y="220387"/>
                </a:lnTo>
                <a:lnTo>
                  <a:pt x="251604" y="212363"/>
                </a:lnTo>
                <a:lnTo>
                  <a:pt x="249683" y="204110"/>
                </a:lnTo>
                <a:lnTo>
                  <a:pt x="244108" y="195834"/>
                </a:lnTo>
                <a:lnTo>
                  <a:pt x="230361" y="180327"/>
                </a:lnTo>
                <a:lnTo>
                  <a:pt x="202972" y="149229"/>
                </a:lnTo>
                <a:lnTo>
                  <a:pt x="189104" y="133845"/>
                </a:lnTo>
                <a:lnTo>
                  <a:pt x="184824" y="129171"/>
                </a:lnTo>
                <a:lnTo>
                  <a:pt x="178499" y="126364"/>
                </a:lnTo>
                <a:lnTo>
                  <a:pt x="171781" y="121780"/>
                </a:lnTo>
                <a:close/>
              </a:path>
              <a:path w="1798320" h="932815">
                <a:moveTo>
                  <a:pt x="438357" y="474454"/>
                </a:moveTo>
                <a:lnTo>
                  <a:pt x="432817" y="476097"/>
                </a:lnTo>
                <a:lnTo>
                  <a:pt x="429357" y="480294"/>
                </a:lnTo>
                <a:lnTo>
                  <a:pt x="426913" y="486816"/>
                </a:lnTo>
                <a:lnTo>
                  <a:pt x="425986" y="493756"/>
                </a:lnTo>
                <a:lnTo>
                  <a:pt x="427076" y="499211"/>
                </a:lnTo>
                <a:lnTo>
                  <a:pt x="450806" y="538965"/>
                </a:lnTo>
                <a:lnTo>
                  <a:pt x="476594" y="577443"/>
                </a:lnTo>
                <a:lnTo>
                  <a:pt x="492723" y="588670"/>
                </a:lnTo>
                <a:lnTo>
                  <a:pt x="505347" y="583882"/>
                </a:lnTo>
                <a:lnTo>
                  <a:pt x="509626" y="573544"/>
                </a:lnTo>
                <a:lnTo>
                  <a:pt x="514541" y="567245"/>
                </a:lnTo>
                <a:lnTo>
                  <a:pt x="512179" y="561390"/>
                </a:lnTo>
                <a:lnTo>
                  <a:pt x="511430" y="558012"/>
                </a:lnTo>
                <a:lnTo>
                  <a:pt x="483823" y="516847"/>
                </a:lnTo>
                <a:lnTo>
                  <a:pt x="470604" y="497845"/>
                </a:lnTo>
                <a:lnTo>
                  <a:pt x="456820" y="479285"/>
                </a:lnTo>
                <a:lnTo>
                  <a:pt x="452251" y="476249"/>
                </a:lnTo>
                <a:lnTo>
                  <a:pt x="445466" y="474572"/>
                </a:lnTo>
                <a:lnTo>
                  <a:pt x="438357" y="474454"/>
                </a:lnTo>
                <a:close/>
              </a:path>
              <a:path w="1798320" h="932815">
                <a:moveTo>
                  <a:pt x="55395" y="0"/>
                </a:moveTo>
                <a:lnTo>
                  <a:pt x="0" y="0"/>
                </a:lnTo>
                <a:lnTo>
                  <a:pt x="3227" y="4051"/>
                </a:lnTo>
                <a:lnTo>
                  <a:pt x="18107" y="18467"/>
                </a:lnTo>
                <a:lnTo>
                  <a:pt x="47468" y="47710"/>
                </a:lnTo>
                <a:lnTo>
                  <a:pt x="62320" y="62141"/>
                </a:lnTo>
                <a:lnTo>
                  <a:pt x="67260" y="66840"/>
                </a:lnTo>
                <a:lnTo>
                  <a:pt x="74334" y="69303"/>
                </a:lnTo>
                <a:lnTo>
                  <a:pt x="81611" y="73469"/>
                </a:lnTo>
                <a:lnTo>
                  <a:pt x="88317" y="69545"/>
                </a:lnTo>
                <a:lnTo>
                  <a:pt x="97880" y="66827"/>
                </a:lnTo>
                <a:lnTo>
                  <a:pt x="98248" y="63195"/>
                </a:lnTo>
                <a:lnTo>
                  <a:pt x="98715" y="55738"/>
                </a:lnTo>
                <a:lnTo>
                  <a:pt x="98437" y="47929"/>
                </a:lnTo>
                <a:lnTo>
                  <a:pt x="96957" y="40806"/>
                </a:lnTo>
                <a:lnTo>
                  <a:pt x="93816" y="35407"/>
                </a:lnTo>
                <a:lnTo>
                  <a:pt x="77881" y="19997"/>
                </a:lnTo>
                <a:lnTo>
                  <a:pt x="61366" y="5157"/>
                </a:lnTo>
                <a:lnTo>
                  <a:pt x="55395" y="0"/>
                </a:lnTo>
                <a:close/>
              </a:path>
              <a:path w="1798320" h="932815">
                <a:moveTo>
                  <a:pt x="312218" y="293725"/>
                </a:moveTo>
                <a:lnTo>
                  <a:pt x="300407" y="297916"/>
                </a:lnTo>
                <a:lnTo>
                  <a:pt x="296978" y="306959"/>
                </a:lnTo>
                <a:lnTo>
                  <a:pt x="293320" y="311810"/>
                </a:lnTo>
                <a:lnTo>
                  <a:pt x="295720" y="318897"/>
                </a:lnTo>
                <a:lnTo>
                  <a:pt x="296076" y="323367"/>
                </a:lnTo>
                <a:lnTo>
                  <a:pt x="312852" y="344412"/>
                </a:lnTo>
                <a:lnTo>
                  <a:pt x="327399" y="362492"/>
                </a:lnTo>
                <a:lnTo>
                  <a:pt x="342248" y="380301"/>
                </a:lnTo>
                <a:lnTo>
                  <a:pt x="357655" y="397675"/>
                </a:lnTo>
                <a:lnTo>
                  <a:pt x="361532" y="401878"/>
                </a:lnTo>
                <a:lnTo>
                  <a:pt x="376594" y="401764"/>
                </a:lnTo>
                <a:lnTo>
                  <a:pt x="381293" y="397675"/>
                </a:lnTo>
                <a:lnTo>
                  <a:pt x="384193" y="393032"/>
                </a:lnTo>
                <a:lnTo>
                  <a:pt x="385797" y="386353"/>
                </a:lnTo>
                <a:lnTo>
                  <a:pt x="385860" y="379454"/>
                </a:lnTo>
                <a:lnTo>
                  <a:pt x="384138" y="374154"/>
                </a:lnTo>
                <a:lnTo>
                  <a:pt x="356688" y="336780"/>
                </a:lnTo>
                <a:lnTo>
                  <a:pt x="327381" y="300824"/>
                </a:lnTo>
                <a:lnTo>
                  <a:pt x="323432" y="296176"/>
                </a:lnTo>
                <a:lnTo>
                  <a:pt x="312218" y="293725"/>
                </a:lnTo>
                <a:close/>
              </a:path>
              <a:path w="1798320" h="932815">
                <a:moveTo>
                  <a:pt x="1456107" y="383755"/>
                </a:moveTo>
                <a:lnTo>
                  <a:pt x="1451189" y="388019"/>
                </a:lnTo>
                <a:lnTo>
                  <a:pt x="1445851" y="392477"/>
                </a:lnTo>
                <a:lnTo>
                  <a:pt x="1440990" y="397379"/>
                </a:lnTo>
                <a:lnTo>
                  <a:pt x="1437501" y="402971"/>
                </a:lnTo>
                <a:lnTo>
                  <a:pt x="1435571" y="407657"/>
                </a:lnTo>
                <a:lnTo>
                  <a:pt x="1441794" y="420636"/>
                </a:lnTo>
                <a:lnTo>
                  <a:pt x="1488968" y="436568"/>
                </a:lnTo>
                <a:lnTo>
                  <a:pt x="1531697" y="447903"/>
                </a:lnTo>
                <a:lnTo>
                  <a:pt x="1537559" y="447412"/>
                </a:lnTo>
                <a:lnTo>
                  <a:pt x="1544211" y="444352"/>
                </a:lnTo>
                <a:lnTo>
                  <a:pt x="1550308" y="439718"/>
                </a:lnTo>
                <a:lnTo>
                  <a:pt x="1554506" y="434505"/>
                </a:lnTo>
                <a:lnTo>
                  <a:pt x="1554927" y="429377"/>
                </a:lnTo>
                <a:lnTo>
                  <a:pt x="1552977" y="422508"/>
                </a:lnTo>
                <a:lnTo>
                  <a:pt x="1503001" y="398038"/>
                </a:lnTo>
                <a:lnTo>
                  <a:pt x="1456107" y="383755"/>
                </a:lnTo>
                <a:close/>
              </a:path>
              <a:path w="1798320" h="932815">
                <a:moveTo>
                  <a:pt x="759778" y="523138"/>
                </a:moveTo>
                <a:lnTo>
                  <a:pt x="752450" y="525145"/>
                </a:lnTo>
                <a:lnTo>
                  <a:pt x="747666" y="525145"/>
                </a:lnTo>
                <a:lnTo>
                  <a:pt x="727689" y="541972"/>
                </a:lnTo>
                <a:lnTo>
                  <a:pt x="710486" y="556645"/>
                </a:lnTo>
                <a:lnTo>
                  <a:pt x="693584" y="571630"/>
                </a:lnTo>
                <a:lnTo>
                  <a:pt x="677190" y="587133"/>
                </a:lnTo>
                <a:lnTo>
                  <a:pt x="675527" y="591683"/>
                </a:lnTo>
                <a:lnTo>
                  <a:pt x="675754" y="598557"/>
                </a:lnTo>
                <a:lnTo>
                  <a:pt x="677549" y="605593"/>
                </a:lnTo>
                <a:lnTo>
                  <a:pt x="680594" y="610628"/>
                </a:lnTo>
                <a:lnTo>
                  <a:pt x="685701" y="613492"/>
                </a:lnTo>
                <a:lnTo>
                  <a:pt x="692530" y="615030"/>
                </a:lnTo>
                <a:lnTo>
                  <a:pt x="699434" y="615009"/>
                </a:lnTo>
                <a:lnTo>
                  <a:pt x="737596" y="588456"/>
                </a:lnTo>
                <a:lnTo>
                  <a:pt x="768668" y="561517"/>
                </a:lnTo>
                <a:lnTo>
                  <a:pt x="775360" y="542992"/>
                </a:lnTo>
                <a:lnTo>
                  <a:pt x="774980" y="536435"/>
                </a:lnTo>
                <a:lnTo>
                  <a:pt x="774002" y="530872"/>
                </a:lnTo>
                <a:lnTo>
                  <a:pt x="764312" y="526834"/>
                </a:lnTo>
                <a:lnTo>
                  <a:pt x="762240" y="525145"/>
                </a:lnTo>
                <a:lnTo>
                  <a:pt x="752450" y="525145"/>
                </a:lnTo>
                <a:lnTo>
                  <a:pt x="747726" y="525094"/>
                </a:lnTo>
                <a:lnTo>
                  <a:pt x="762178" y="525094"/>
                </a:lnTo>
                <a:lnTo>
                  <a:pt x="759778" y="523138"/>
                </a:lnTo>
                <a:close/>
              </a:path>
              <a:path w="1798320" h="932815">
                <a:moveTo>
                  <a:pt x="1797711" y="566197"/>
                </a:moveTo>
                <a:lnTo>
                  <a:pt x="1793901" y="578523"/>
                </a:lnTo>
                <a:lnTo>
                  <a:pt x="1794955" y="581151"/>
                </a:lnTo>
                <a:lnTo>
                  <a:pt x="1795616" y="588365"/>
                </a:lnTo>
                <a:lnTo>
                  <a:pt x="1797711" y="590157"/>
                </a:lnTo>
                <a:lnTo>
                  <a:pt x="1797711" y="566197"/>
                </a:lnTo>
                <a:close/>
              </a:path>
              <a:path w="1798320" h="932815">
                <a:moveTo>
                  <a:pt x="938509" y="424575"/>
                </a:moveTo>
                <a:lnTo>
                  <a:pt x="890206" y="442498"/>
                </a:lnTo>
                <a:lnTo>
                  <a:pt x="852222" y="460921"/>
                </a:lnTo>
                <a:lnTo>
                  <a:pt x="838554" y="480243"/>
                </a:lnTo>
                <a:lnTo>
                  <a:pt x="841731" y="489267"/>
                </a:lnTo>
                <a:lnTo>
                  <a:pt x="847824" y="495947"/>
                </a:lnTo>
                <a:lnTo>
                  <a:pt x="855074" y="498784"/>
                </a:lnTo>
                <a:lnTo>
                  <a:pt x="863175" y="498352"/>
                </a:lnTo>
                <a:lnTo>
                  <a:pt x="922337" y="471124"/>
                </a:lnTo>
                <a:lnTo>
                  <a:pt x="950672" y="451129"/>
                </a:lnTo>
                <a:lnTo>
                  <a:pt x="954266" y="447421"/>
                </a:lnTo>
                <a:lnTo>
                  <a:pt x="952322" y="436195"/>
                </a:lnTo>
                <a:lnTo>
                  <a:pt x="946686" y="428313"/>
                </a:lnTo>
                <a:lnTo>
                  <a:pt x="938509" y="424575"/>
                </a:lnTo>
                <a:close/>
              </a:path>
              <a:path w="1798320" h="932815">
                <a:moveTo>
                  <a:pt x="1636713" y="450900"/>
                </a:moveTo>
                <a:lnTo>
                  <a:pt x="1630394" y="456665"/>
                </a:lnTo>
                <a:lnTo>
                  <a:pt x="1624720" y="461505"/>
                </a:lnTo>
                <a:lnTo>
                  <a:pt x="1620495" y="465859"/>
                </a:lnTo>
                <a:lnTo>
                  <a:pt x="1618527" y="470166"/>
                </a:lnTo>
                <a:lnTo>
                  <a:pt x="1617638" y="477151"/>
                </a:lnTo>
                <a:lnTo>
                  <a:pt x="1621715" y="488835"/>
                </a:lnTo>
                <a:lnTo>
                  <a:pt x="1665807" y="511670"/>
                </a:lnTo>
                <a:lnTo>
                  <a:pt x="1705497" y="529018"/>
                </a:lnTo>
                <a:lnTo>
                  <a:pt x="1710985" y="529523"/>
                </a:lnTo>
                <a:lnTo>
                  <a:pt x="1717508" y="527865"/>
                </a:lnTo>
                <a:lnTo>
                  <a:pt x="1723863" y="524717"/>
                </a:lnTo>
                <a:lnTo>
                  <a:pt x="1728852" y="520750"/>
                </a:lnTo>
                <a:lnTo>
                  <a:pt x="1732065" y="517334"/>
                </a:lnTo>
                <a:lnTo>
                  <a:pt x="1730084" y="502297"/>
                </a:lnTo>
                <a:lnTo>
                  <a:pt x="1726007" y="499859"/>
                </a:lnTo>
                <a:lnTo>
                  <a:pt x="1704374" y="487346"/>
                </a:lnTo>
                <a:lnTo>
                  <a:pt x="1682289" y="475232"/>
                </a:lnTo>
                <a:lnTo>
                  <a:pt x="1636713" y="450900"/>
                </a:lnTo>
                <a:close/>
              </a:path>
              <a:path w="1798320" h="932815">
                <a:moveTo>
                  <a:pt x="556540" y="659022"/>
                </a:moveTo>
                <a:lnTo>
                  <a:pt x="548361" y="662355"/>
                </a:lnTo>
                <a:lnTo>
                  <a:pt x="541516" y="668605"/>
                </a:lnTo>
                <a:lnTo>
                  <a:pt x="538805" y="675192"/>
                </a:lnTo>
                <a:lnTo>
                  <a:pt x="538678" y="677062"/>
                </a:lnTo>
                <a:lnTo>
                  <a:pt x="539141" y="683604"/>
                </a:lnTo>
                <a:lnTo>
                  <a:pt x="542761" y="692111"/>
                </a:lnTo>
                <a:lnTo>
                  <a:pt x="547587" y="700972"/>
                </a:lnTo>
                <a:lnTo>
                  <a:pt x="552254" y="709926"/>
                </a:lnTo>
                <a:lnTo>
                  <a:pt x="557016" y="718818"/>
                </a:lnTo>
                <a:lnTo>
                  <a:pt x="562128" y="727494"/>
                </a:lnTo>
                <a:lnTo>
                  <a:pt x="569188" y="735301"/>
                </a:lnTo>
                <a:lnTo>
                  <a:pt x="577336" y="738652"/>
                </a:lnTo>
                <a:lnTo>
                  <a:pt x="585913" y="737414"/>
                </a:lnTo>
                <a:lnTo>
                  <a:pt x="617010" y="704940"/>
                </a:lnTo>
                <a:lnTo>
                  <a:pt x="625018" y="682294"/>
                </a:lnTo>
                <a:lnTo>
                  <a:pt x="585166" y="682294"/>
                </a:lnTo>
                <a:lnTo>
                  <a:pt x="580708" y="676059"/>
                </a:lnTo>
                <a:lnTo>
                  <a:pt x="578549" y="672820"/>
                </a:lnTo>
                <a:lnTo>
                  <a:pt x="576174" y="669747"/>
                </a:lnTo>
                <a:lnTo>
                  <a:pt x="570339" y="663529"/>
                </a:lnTo>
                <a:lnTo>
                  <a:pt x="563830" y="659684"/>
                </a:lnTo>
                <a:lnTo>
                  <a:pt x="556540" y="659022"/>
                </a:lnTo>
                <a:close/>
              </a:path>
              <a:path w="1798320" h="932815">
                <a:moveTo>
                  <a:pt x="608632" y="668232"/>
                </a:moveTo>
                <a:lnTo>
                  <a:pt x="601341" y="668903"/>
                </a:lnTo>
                <a:lnTo>
                  <a:pt x="591084" y="670496"/>
                </a:lnTo>
                <a:lnTo>
                  <a:pt x="588849" y="677062"/>
                </a:lnTo>
                <a:lnTo>
                  <a:pt x="585166" y="682294"/>
                </a:lnTo>
                <a:lnTo>
                  <a:pt x="625018" y="682294"/>
                </a:lnTo>
                <a:lnTo>
                  <a:pt x="625023" y="681955"/>
                </a:lnTo>
                <a:lnTo>
                  <a:pt x="623616" y="675192"/>
                </a:lnTo>
                <a:lnTo>
                  <a:pt x="620815" y="670839"/>
                </a:lnTo>
                <a:lnTo>
                  <a:pt x="615386" y="668652"/>
                </a:lnTo>
                <a:lnTo>
                  <a:pt x="608632" y="668232"/>
                </a:lnTo>
                <a:close/>
              </a:path>
              <a:path w="1798320" h="932815">
                <a:moveTo>
                  <a:pt x="1139267" y="371830"/>
                </a:moveTo>
                <a:lnTo>
                  <a:pt x="1089704" y="378929"/>
                </a:lnTo>
                <a:lnTo>
                  <a:pt x="1040626" y="388734"/>
                </a:lnTo>
                <a:lnTo>
                  <a:pt x="1033286" y="413715"/>
                </a:lnTo>
                <a:lnTo>
                  <a:pt x="1033654" y="417906"/>
                </a:lnTo>
                <a:lnTo>
                  <a:pt x="1045274" y="425094"/>
                </a:lnTo>
                <a:lnTo>
                  <a:pt x="1050773" y="424243"/>
                </a:lnTo>
                <a:lnTo>
                  <a:pt x="1095277" y="416196"/>
                </a:lnTo>
                <a:lnTo>
                  <a:pt x="1139532" y="406407"/>
                </a:lnTo>
                <a:lnTo>
                  <a:pt x="1149478" y="398157"/>
                </a:lnTo>
                <a:lnTo>
                  <a:pt x="1156704" y="391795"/>
                </a:lnTo>
                <a:lnTo>
                  <a:pt x="1151515" y="384942"/>
                </a:lnTo>
                <a:lnTo>
                  <a:pt x="1146881" y="378364"/>
                </a:lnTo>
                <a:lnTo>
                  <a:pt x="1142799" y="373510"/>
                </a:lnTo>
                <a:lnTo>
                  <a:pt x="1139267" y="37183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07994" y="821385"/>
            <a:ext cx="452120" cy="107950"/>
          </a:xfrm>
          <a:custGeom>
            <a:avLst/>
            <a:gdLst/>
            <a:ahLst/>
            <a:cxnLst/>
            <a:rect l="l" t="t" r="r" b="b"/>
            <a:pathLst>
              <a:path w="452120" h="107950">
                <a:moveTo>
                  <a:pt x="0" y="107721"/>
                </a:moveTo>
                <a:lnTo>
                  <a:pt x="451624" y="107721"/>
                </a:lnTo>
                <a:lnTo>
                  <a:pt x="451624" y="0"/>
                </a:lnTo>
                <a:lnTo>
                  <a:pt x="0" y="0"/>
                </a:lnTo>
                <a:lnTo>
                  <a:pt x="0" y="107721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4559" y="277380"/>
            <a:ext cx="206603" cy="2071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27375" y="121780"/>
            <a:ext cx="98510" cy="1110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0274" y="474454"/>
            <a:ext cx="88555" cy="1142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74289" y="0"/>
            <a:ext cx="98715" cy="734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67608" y="293738"/>
            <a:ext cx="92539" cy="1081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09859" y="383768"/>
            <a:ext cx="119356" cy="641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9815" y="523138"/>
            <a:ext cx="99833" cy="918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8190" y="566195"/>
            <a:ext cx="3810" cy="24130"/>
          </a:xfrm>
          <a:custGeom>
            <a:avLst/>
            <a:gdLst/>
            <a:ahLst/>
            <a:cxnLst/>
            <a:rect l="l" t="t" r="r" b="b"/>
            <a:pathLst>
              <a:path w="3810" h="24129">
                <a:moveTo>
                  <a:pt x="3809" y="0"/>
                </a:moveTo>
                <a:lnTo>
                  <a:pt x="0" y="12327"/>
                </a:lnTo>
                <a:lnTo>
                  <a:pt x="1054" y="14956"/>
                </a:lnTo>
                <a:lnTo>
                  <a:pt x="1727" y="22157"/>
                </a:lnTo>
                <a:lnTo>
                  <a:pt x="3809" y="23944"/>
                </a:lnTo>
                <a:lnTo>
                  <a:pt x="3809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12837" y="424575"/>
            <a:ext cx="115717" cy="742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91914" y="450900"/>
            <a:ext cx="114426" cy="7862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12976" y="659024"/>
            <a:ext cx="86336" cy="796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07574" y="371830"/>
            <a:ext cx="123825" cy="53340"/>
          </a:xfrm>
          <a:custGeom>
            <a:avLst/>
            <a:gdLst/>
            <a:ahLst/>
            <a:cxnLst/>
            <a:rect l="l" t="t" r="r" b="b"/>
            <a:pathLst>
              <a:path w="123825" h="53340">
                <a:moveTo>
                  <a:pt x="105981" y="0"/>
                </a:moveTo>
                <a:lnTo>
                  <a:pt x="56418" y="7089"/>
                </a:lnTo>
                <a:lnTo>
                  <a:pt x="7340" y="16903"/>
                </a:lnTo>
                <a:lnTo>
                  <a:pt x="0" y="41871"/>
                </a:lnTo>
                <a:lnTo>
                  <a:pt x="355" y="46075"/>
                </a:lnTo>
                <a:lnTo>
                  <a:pt x="11988" y="53263"/>
                </a:lnTo>
                <a:lnTo>
                  <a:pt x="17475" y="52400"/>
                </a:lnTo>
                <a:lnTo>
                  <a:pt x="61985" y="44359"/>
                </a:lnTo>
                <a:lnTo>
                  <a:pt x="106275" y="34570"/>
                </a:lnTo>
                <a:lnTo>
                  <a:pt x="116179" y="26327"/>
                </a:lnTo>
                <a:lnTo>
                  <a:pt x="123418" y="19964"/>
                </a:lnTo>
                <a:lnTo>
                  <a:pt x="118224" y="13106"/>
                </a:lnTo>
                <a:lnTo>
                  <a:pt x="113590" y="6529"/>
                </a:lnTo>
                <a:lnTo>
                  <a:pt x="109511" y="1678"/>
                </a:lnTo>
                <a:lnTo>
                  <a:pt x="105981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929106"/>
            <a:ext cx="4572000" cy="1888489"/>
          </a:xfrm>
          <a:custGeom>
            <a:avLst/>
            <a:gdLst/>
            <a:ahLst/>
            <a:cxnLst/>
            <a:rect l="l" t="t" r="r" b="b"/>
            <a:pathLst>
              <a:path w="4572000" h="1888489">
                <a:moveTo>
                  <a:pt x="0" y="1888261"/>
                </a:moveTo>
                <a:lnTo>
                  <a:pt x="4572000" y="1888261"/>
                </a:lnTo>
                <a:lnTo>
                  <a:pt x="4572000" y="0"/>
                </a:lnTo>
                <a:lnTo>
                  <a:pt x="0" y="0"/>
                </a:lnTo>
                <a:lnTo>
                  <a:pt x="0" y="1888261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916406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804667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609228" y="2897606"/>
            <a:ext cx="15910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95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AJOUTER CE CODE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03819" y="984250"/>
            <a:ext cx="9671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60" dirty="0">
                <a:solidFill>
                  <a:srgbClr val="00A1CB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GET</a:t>
            </a:r>
            <a:r>
              <a:rPr sz="1400" b="1" spc="-110" dirty="0">
                <a:solidFill>
                  <a:srgbClr val="00A1CB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sz="1400" b="1" spc="-114" dirty="0">
                <a:solidFill>
                  <a:srgbClr val="00A1CB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READY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48514" y="5312239"/>
            <a:ext cx="1719580" cy="6261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en-US" sz="900" b="1" spc="-40" dirty="0" err="1">
                <a:solidFill>
                  <a:srgbClr val="636466"/>
                </a:solidFill>
                <a:latin typeface="Trebuchet MS"/>
                <a:cs typeface="Trebuchet MS"/>
              </a:rPr>
              <a:t>Utiliser</a:t>
            </a:r>
            <a:r>
              <a:rPr lang="en-US" sz="900" b="1" spc="-40" dirty="0">
                <a:solidFill>
                  <a:srgbClr val="636466"/>
                </a:solidFill>
                <a:latin typeface="Trebuchet MS"/>
                <a:cs typeface="Trebuchet MS"/>
              </a:rPr>
              <a:t> le bloc METTRE pour </a:t>
            </a:r>
            <a:r>
              <a:rPr lang="en-US" sz="900" b="1" spc="-40" dirty="0" err="1">
                <a:solidFill>
                  <a:srgbClr val="636466"/>
                </a:solidFill>
                <a:latin typeface="Trebuchet MS"/>
                <a:cs typeface="Trebuchet MS"/>
              </a:rPr>
              <a:t>mettre</a:t>
            </a:r>
            <a:r>
              <a:rPr lang="en-US" sz="900" b="1" spc="-40" dirty="0">
                <a:solidFill>
                  <a:srgbClr val="636466"/>
                </a:solidFill>
                <a:latin typeface="Trebuchet MS"/>
                <a:cs typeface="Trebuchet MS"/>
              </a:rPr>
              <a:t> le Score à </a:t>
            </a: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 </a:t>
            </a:r>
            <a:endParaRPr lang="en-US" sz="900" b="1" spc="-35" dirty="0">
              <a:solidFill>
                <a:srgbClr val="636466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900" b="1" spc="-135" dirty="0">
                <a:solidFill>
                  <a:srgbClr val="636466"/>
                </a:solidFill>
                <a:latin typeface="Verdana"/>
                <a:cs typeface="Verdana"/>
              </a:rPr>
              <a:t>zero </a:t>
            </a:r>
            <a:r>
              <a:rPr lang="en-US" sz="900" b="1" spc="-135" dirty="0" err="1">
                <a:solidFill>
                  <a:srgbClr val="636466"/>
                </a:solidFill>
                <a:latin typeface="Verdana"/>
                <a:cs typeface="Verdana"/>
              </a:rPr>
              <a:t>lorsque</a:t>
            </a:r>
            <a:r>
              <a:rPr lang="en-US" sz="900" b="1" spc="-135" dirty="0">
                <a:solidFill>
                  <a:srgbClr val="636466"/>
                </a:solidFill>
                <a:latin typeface="Verdana"/>
                <a:cs typeface="Verdana"/>
              </a:rPr>
              <a:t> le Drapeau vert </a:t>
            </a:r>
            <a:r>
              <a:rPr lang="en-US" sz="900" b="1" spc="-135" dirty="0" err="1">
                <a:solidFill>
                  <a:srgbClr val="636466"/>
                </a:solidFill>
                <a:latin typeface="Verdana"/>
                <a:cs typeface="Verdana"/>
              </a:rPr>
              <a:t>est</a:t>
            </a:r>
            <a:r>
              <a:rPr lang="en-US" sz="900" b="1" spc="-135" dirty="0">
                <a:solidFill>
                  <a:srgbClr val="636466"/>
                </a:solidFill>
                <a:latin typeface="Verdana"/>
                <a:cs typeface="Verdana"/>
              </a:rPr>
              <a:t> </a:t>
            </a:r>
            <a:r>
              <a:rPr lang="en-US" sz="900" b="1" spc="-135" dirty="0" err="1">
                <a:solidFill>
                  <a:srgbClr val="636466"/>
                </a:solidFill>
                <a:latin typeface="Verdana"/>
                <a:cs typeface="Verdana"/>
              </a:rPr>
              <a:t>cliqué</a:t>
            </a:r>
            <a:r>
              <a:rPr sz="900" b="1" spc="-110" dirty="0">
                <a:solidFill>
                  <a:srgbClr val="636466"/>
                </a:solidFill>
                <a:latin typeface="Verdana"/>
                <a:cs typeface="Verdana"/>
              </a:rPr>
              <a:t>.</a:t>
            </a:r>
            <a:endParaRPr sz="900" dirty="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508760" y="5249081"/>
            <a:ext cx="1039249" cy="62876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15900" y="206653"/>
            <a:ext cx="1962022" cy="5911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400" spc="130" dirty="0"/>
              <a:t>Score</a:t>
            </a:r>
            <a:r>
              <a:rPr sz="2400" spc="-114" dirty="0"/>
              <a:t> </a:t>
            </a:r>
            <a:r>
              <a:rPr sz="2400" spc="80" dirty="0"/>
              <a:t>Points</a:t>
            </a:r>
            <a:endParaRPr sz="2400" dirty="0"/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-40" dirty="0">
                <a:latin typeface="Trebuchet MS"/>
                <a:cs typeface="Trebuchet MS"/>
              </a:rPr>
              <a:t>scratch.mit.edu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96933" y="2393820"/>
            <a:ext cx="1254760" cy="305211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lang="en-US" sz="900" b="1" spc="-25" dirty="0" err="1">
                <a:solidFill>
                  <a:srgbClr val="636466"/>
                </a:solidFill>
                <a:latin typeface="Trebuchet MS"/>
                <a:cs typeface="Trebuchet MS"/>
              </a:rPr>
              <a:t>Nommer</a:t>
            </a:r>
            <a:r>
              <a:rPr lang="en-US" sz="900" b="1" spc="-25" dirty="0">
                <a:solidFill>
                  <a:srgbClr val="636466"/>
                </a:solidFill>
                <a:latin typeface="Trebuchet MS"/>
                <a:cs typeface="Trebuchet MS"/>
              </a:rPr>
              <a:t> la variable Score et </a:t>
            </a:r>
            <a:r>
              <a:rPr lang="en-US" sz="900" b="1" spc="-25" dirty="0" err="1">
                <a:solidFill>
                  <a:srgbClr val="636466"/>
                </a:solidFill>
                <a:latin typeface="Trebuchet MS"/>
                <a:cs typeface="Trebuchet MS"/>
              </a:rPr>
              <a:t>cliquer</a:t>
            </a:r>
            <a:r>
              <a:rPr lang="en-US" sz="900" b="1" spc="-25" dirty="0">
                <a:solidFill>
                  <a:srgbClr val="636466"/>
                </a:solidFill>
                <a:latin typeface="Trebuchet MS"/>
                <a:cs typeface="Trebuchet MS"/>
              </a:rPr>
              <a:t> sur OK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676651" y="4105275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352310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75843" y="3357003"/>
            <a:ext cx="7512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Click </a:t>
            </a:r>
            <a:r>
              <a:rPr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to </a:t>
            </a:r>
            <a:r>
              <a:rPr sz="900" b="1" spc="-40" dirty="0">
                <a:solidFill>
                  <a:srgbClr val="636466"/>
                </a:solidFill>
                <a:latin typeface="Trebuchet MS"/>
                <a:cs typeface="Trebuchet MS"/>
              </a:rPr>
              <a:t>select  </a:t>
            </a:r>
            <a:r>
              <a:rPr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the </a:t>
            </a:r>
            <a:r>
              <a:rPr sz="900" b="1" spc="5" dirty="0">
                <a:solidFill>
                  <a:srgbClr val="636466"/>
                </a:solidFill>
                <a:latin typeface="Trebuchet MS"/>
                <a:cs typeface="Trebuchet MS"/>
              </a:rPr>
              <a:t>Ball</a:t>
            </a:r>
            <a:r>
              <a:rPr sz="900" b="1" spc="-18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sprite.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7054" y="1424881"/>
            <a:ext cx="88836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b="1" spc="-30" dirty="0" err="1">
                <a:solidFill>
                  <a:srgbClr val="636466"/>
                </a:solidFill>
                <a:latin typeface="Trebuchet MS"/>
                <a:cs typeface="Trebuchet MS"/>
              </a:rPr>
              <a:t>Choisir</a:t>
            </a:r>
            <a:r>
              <a:rPr lang="en-US"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 Variable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6200" y="1666824"/>
            <a:ext cx="1126107" cy="3212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1100"/>
              </a:lnSpc>
              <a:spcBef>
                <a:spcPts val="100"/>
              </a:spcBef>
            </a:pPr>
            <a:r>
              <a:rPr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Clic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sur </a:t>
            </a:r>
          </a:p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“</a:t>
            </a:r>
            <a:r>
              <a:rPr lang="en-US" sz="900" b="1" i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Créer</a:t>
            </a:r>
            <a:r>
              <a:rPr lang="en-US" sz="900" b="1" i="1" spc="-3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i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une</a:t>
            </a:r>
            <a:r>
              <a:rPr lang="en-US" sz="900" b="1" i="1" spc="-35" dirty="0">
                <a:solidFill>
                  <a:srgbClr val="636466"/>
                </a:solidFill>
                <a:latin typeface="Trebuchet MS"/>
                <a:cs typeface="Trebuchet MS"/>
              </a:rPr>
              <a:t> variable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”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300581" y="1420279"/>
            <a:ext cx="1197597" cy="109354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91056" y="1410754"/>
            <a:ext cx="1581948" cy="1113155"/>
          </a:xfrm>
          <a:custGeom>
            <a:avLst/>
            <a:gdLst/>
            <a:ahLst/>
            <a:cxnLst/>
            <a:rect l="l" t="t" r="r" b="b"/>
            <a:pathLst>
              <a:path w="1216660" h="1113155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1026871"/>
                </a:lnTo>
                <a:lnTo>
                  <a:pt x="3859" y="1052776"/>
                </a:lnTo>
                <a:lnTo>
                  <a:pt x="17435" y="1080854"/>
                </a:lnTo>
                <a:lnTo>
                  <a:pt x="43725" y="1103371"/>
                </a:lnTo>
                <a:lnTo>
                  <a:pt x="85725" y="1112596"/>
                </a:lnTo>
                <a:lnTo>
                  <a:pt x="1130922" y="1112596"/>
                </a:lnTo>
                <a:lnTo>
                  <a:pt x="1156821" y="1108738"/>
                </a:lnTo>
                <a:lnTo>
                  <a:pt x="1184900" y="1095165"/>
                </a:lnTo>
                <a:lnTo>
                  <a:pt x="1207421" y="1068876"/>
                </a:lnTo>
                <a:lnTo>
                  <a:pt x="1216647" y="1026871"/>
                </a:lnTo>
                <a:lnTo>
                  <a:pt x="1216647" y="85725"/>
                </a:lnTo>
                <a:lnTo>
                  <a:pt x="1212787" y="59819"/>
                </a:lnTo>
                <a:lnTo>
                  <a:pt x="1199211" y="31742"/>
                </a:lnTo>
                <a:lnTo>
                  <a:pt x="1172922" y="9224"/>
                </a:lnTo>
                <a:lnTo>
                  <a:pt x="1130922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10386" y="1681479"/>
            <a:ext cx="262890" cy="327025"/>
          </a:xfrm>
          <a:custGeom>
            <a:avLst/>
            <a:gdLst/>
            <a:ahLst/>
            <a:cxnLst/>
            <a:rect l="l" t="t" r="r" b="b"/>
            <a:pathLst>
              <a:path w="262890" h="327025">
                <a:moveTo>
                  <a:pt x="0" y="326542"/>
                </a:moveTo>
                <a:lnTo>
                  <a:pt x="262890" y="326542"/>
                </a:lnTo>
                <a:lnTo>
                  <a:pt x="262890" y="0"/>
                </a:lnTo>
                <a:lnTo>
                  <a:pt x="0" y="0"/>
                </a:lnTo>
                <a:lnTo>
                  <a:pt x="0" y="3265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22552" y="1429423"/>
            <a:ext cx="718185" cy="142240"/>
          </a:xfrm>
          <a:custGeom>
            <a:avLst/>
            <a:gdLst/>
            <a:ahLst/>
            <a:cxnLst/>
            <a:rect l="l" t="t" r="r" b="b"/>
            <a:pathLst>
              <a:path w="718185" h="142240">
                <a:moveTo>
                  <a:pt x="13373" y="1485"/>
                </a:moveTo>
                <a:lnTo>
                  <a:pt x="673" y="1485"/>
                </a:lnTo>
                <a:lnTo>
                  <a:pt x="673" y="14185"/>
                </a:lnTo>
                <a:lnTo>
                  <a:pt x="0" y="129501"/>
                </a:lnTo>
                <a:lnTo>
                  <a:pt x="0" y="142201"/>
                </a:lnTo>
                <a:lnTo>
                  <a:pt x="12699" y="142201"/>
                </a:lnTo>
                <a:lnTo>
                  <a:pt x="704684" y="140716"/>
                </a:lnTo>
                <a:lnTo>
                  <a:pt x="717384" y="140716"/>
                </a:lnTo>
                <a:lnTo>
                  <a:pt x="717384" y="128016"/>
                </a:lnTo>
                <a:lnTo>
                  <a:pt x="718058" y="12700"/>
                </a:lnTo>
                <a:lnTo>
                  <a:pt x="718058" y="0"/>
                </a:lnTo>
                <a:lnTo>
                  <a:pt x="705358" y="0"/>
                </a:lnTo>
                <a:lnTo>
                  <a:pt x="13373" y="1485"/>
                </a:lnTo>
                <a:close/>
              </a:path>
            </a:pathLst>
          </a:custGeom>
          <a:ln w="9525">
            <a:solidFill>
              <a:srgbClr val="EF91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80107" y="1502867"/>
            <a:ext cx="102565" cy="11433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16152" y="1510474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4">
                <a:moveTo>
                  <a:pt x="178308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21748" y="2216556"/>
            <a:ext cx="102565" cy="11433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8068" y="3722738"/>
            <a:ext cx="967232" cy="5816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8068" y="3722738"/>
            <a:ext cx="967740" cy="581660"/>
          </a:xfrm>
          <a:custGeom>
            <a:avLst/>
            <a:gdLst/>
            <a:ahLst/>
            <a:cxnLst/>
            <a:rect l="l" t="t" r="r" b="b"/>
            <a:pathLst>
              <a:path w="967740" h="581660">
                <a:moveTo>
                  <a:pt x="76200" y="0"/>
                </a:moveTo>
                <a:lnTo>
                  <a:pt x="32146" y="1190"/>
                </a:lnTo>
                <a:lnTo>
                  <a:pt x="9525" y="9524"/>
                </a:lnTo>
                <a:lnTo>
                  <a:pt x="1190" y="32146"/>
                </a:lnTo>
                <a:lnTo>
                  <a:pt x="0" y="76199"/>
                </a:lnTo>
                <a:lnTo>
                  <a:pt x="0" y="505459"/>
                </a:lnTo>
                <a:lnTo>
                  <a:pt x="1190" y="549513"/>
                </a:lnTo>
                <a:lnTo>
                  <a:pt x="9525" y="572134"/>
                </a:lnTo>
                <a:lnTo>
                  <a:pt x="32146" y="580469"/>
                </a:lnTo>
                <a:lnTo>
                  <a:pt x="76200" y="581659"/>
                </a:lnTo>
                <a:lnTo>
                  <a:pt x="891032" y="581659"/>
                </a:lnTo>
                <a:lnTo>
                  <a:pt x="935085" y="580469"/>
                </a:lnTo>
                <a:lnTo>
                  <a:pt x="957707" y="572134"/>
                </a:lnTo>
                <a:lnTo>
                  <a:pt x="966041" y="549513"/>
                </a:lnTo>
                <a:lnTo>
                  <a:pt x="967232" y="505459"/>
                </a:lnTo>
                <a:lnTo>
                  <a:pt x="967232" y="76199"/>
                </a:lnTo>
                <a:lnTo>
                  <a:pt x="966041" y="32146"/>
                </a:lnTo>
                <a:lnTo>
                  <a:pt x="957707" y="9524"/>
                </a:lnTo>
                <a:lnTo>
                  <a:pt x="935085" y="1190"/>
                </a:lnTo>
                <a:lnTo>
                  <a:pt x="89103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8319" y="4019283"/>
            <a:ext cx="102565" cy="11433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06979" y="5693581"/>
            <a:ext cx="69215" cy="0"/>
          </a:xfrm>
          <a:custGeom>
            <a:avLst/>
            <a:gdLst/>
            <a:ahLst/>
            <a:cxnLst/>
            <a:rect l="l" t="t" r="r" b="b"/>
            <a:pathLst>
              <a:path w="69214">
                <a:moveTo>
                  <a:pt x="0" y="0"/>
                </a:moveTo>
                <a:lnTo>
                  <a:pt x="69024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75843" y="4682655"/>
            <a:ext cx="9264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Use </a:t>
            </a:r>
            <a:r>
              <a:rPr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the</a:t>
            </a:r>
            <a:r>
              <a:rPr sz="900" b="1" spc="-18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dropdown  </a:t>
            </a: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menu </a:t>
            </a:r>
            <a:r>
              <a:rPr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to choose  </a:t>
            </a:r>
            <a:r>
              <a:rPr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Score.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409700" y="4105275"/>
            <a:ext cx="276860" cy="1596390"/>
          </a:xfrm>
          <a:custGeom>
            <a:avLst/>
            <a:gdLst/>
            <a:ahLst/>
            <a:cxnLst/>
            <a:rect l="l" t="t" r="r" b="b"/>
            <a:pathLst>
              <a:path w="276860" h="1596389">
                <a:moveTo>
                  <a:pt x="276859" y="0"/>
                </a:moveTo>
                <a:lnTo>
                  <a:pt x="0" y="0"/>
                </a:lnTo>
                <a:lnTo>
                  <a:pt x="0" y="1595932"/>
                </a:lnTo>
                <a:lnTo>
                  <a:pt x="137159" y="1595932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52893" y="478680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5">
                <a:moveTo>
                  <a:pt x="151726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C8507BC5-16D2-40FA-AF4B-2E3DB30F709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604229" y="1417053"/>
            <a:ext cx="1241521" cy="1086254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939294" y="1547901"/>
            <a:ext cx="718184" cy="229235"/>
          </a:xfrm>
          <a:custGeom>
            <a:avLst/>
            <a:gdLst/>
            <a:ahLst/>
            <a:cxnLst/>
            <a:rect l="l" t="t" r="r" b="b"/>
            <a:pathLst>
              <a:path w="441325" h="229235">
                <a:moveTo>
                  <a:pt x="0" y="228828"/>
                </a:moveTo>
                <a:lnTo>
                  <a:pt x="227076" y="228828"/>
                </a:lnTo>
                <a:lnTo>
                  <a:pt x="228854" y="228828"/>
                </a:lnTo>
                <a:lnTo>
                  <a:pt x="230543" y="228079"/>
                </a:lnTo>
                <a:lnTo>
                  <a:pt x="231749" y="226783"/>
                </a:lnTo>
                <a:lnTo>
                  <a:pt x="440791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820BF18F-686F-40D7-9F79-8B697A30CDE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975749" y="1396235"/>
            <a:ext cx="1214041" cy="1024039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3223056" y="3811302"/>
            <a:ext cx="1168858" cy="305211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lang="en-US" sz="900" b="1" spc="-40" dirty="0" err="1">
                <a:solidFill>
                  <a:srgbClr val="636466"/>
                </a:solidFill>
                <a:latin typeface="Trebuchet MS"/>
                <a:cs typeface="Trebuchet MS"/>
              </a:rPr>
              <a:t>Ajouter</a:t>
            </a:r>
            <a:r>
              <a:rPr lang="en-US" sz="900" b="1" spc="-4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40" dirty="0" err="1">
                <a:solidFill>
                  <a:srgbClr val="636466"/>
                </a:solidFill>
                <a:latin typeface="Trebuchet MS"/>
                <a:cs typeface="Trebuchet MS"/>
              </a:rPr>
              <a:t>ce</a:t>
            </a:r>
            <a:r>
              <a:rPr lang="en-US" sz="900" b="1" spc="-40" dirty="0">
                <a:solidFill>
                  <a:srgbClr val="636466"/>
                </a:solidFill>
                <a:latin typeface="Trebuchet MS"/>
                <a:cs typeface="Trebuchet MS"/>
              </a:rPr>
              <a:t> bloc et </a:t>
            </a:r>
            <a:r>
              <a:rPr lang="en-US" sz="900" b="1" spc="-40" dirty="0" err="1">
                <a:solidFill>
                  <a:srgbClr val="636466"/>
                </a:solidFill>
                <a:latin typeface="Trebuchet MS"/>
                <a:cs typeface="Trebuchet MS"/>
              </a:rPr>
              <a:t>choisir</a:t>
            </a:r>
            <a:r>
              <a:rPr lang="en-US" sz="900" b="1" spc="-40" dirty="0">
                <a:solidFill>
                  <a:srgbClr val="636466"/>
                </a:solidFill>
                <a:latin typeface="Trebuchet MS"/>
                <a:cs typeface="Trebuchet MS"/>
              </a:rPr>
              <a:t> Score</a:t>
            </a:r>
            <a:endParaRPr sz="900" dirty="0">
              <a:latin typeface="Trebuchet MS"/>
              <a:cs typeface="Trebuchet M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CAB921BE-A68E-46C7-8EFB-A5898947079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507464" y="5280704"/>
            <a:ext cx="1063339" cy="59714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46980" y="104141"/>
            <a:ext cx="2836119" cy="828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53832" y="1103630"/>
            <a:ext cx="2064385" cy="4521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985" marR="5080" indent="-121920" algn="ctr">
              <a:lnSpc>
                <a:spcPct val="125000"/>
              </a:lnSpc>
              <a:spcBef>
                <a:spcPts val="100"/>
              </a:spcBef>
            </a:pPr>
            <a:r>
              <a:rPr lang="en-US" sz="1200" b="1" spc="-65" dirty="0" err="1">
                <a:solidFill>
                  <a:srgbClr val="FFFFFF"/>
                </a:solidFill>
                <a:latin typeface="Trebuchet MS"/>
                <a:cs typeface="Trebuchet MS"/>
              </a:rPr>
              <a:t>Lorsque</a:t>
            </a:r>
            <a:r>
              <a:rPr lang="en-US" sz="1200" b="1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200" b="1" spc="-65" dirty="0" err="1">
                <a:solidFill>
                  <a:srgbClr val="FFFFFF"/>
                </a:solidFill>
                <a:latin typeface="Trebuchet MS"/>
                <a:cs typeface="Trebuchet MS"/>
              </a:rPr>
              <a:t>tu</a:t>
            </a:r>
            <a:r>
              <a:rPr lang="en-US" sz="1200" b="1" spc="-65" dirty="0">
                <a:solidFill>
                  <a:srgbClr val="FFFFFF"/>
                </a:solidFill>
                <a:latin typeface="Trebuchet MS"/>
                <a:cs typeface="Trebuchet MS"/>
              </a:rPr>
              <a:t> as </a:t>
            </a:r>
            <a:r>
              <a:rPr lang="en-US" sz="1200" b="1" spc="-65" dirty="0" err="1">
                <a:solidFill>
                  <a:srgbClr val="FFFFFF"/>
                </a:solidFill>
                <a:latin typeface="Trebuchet MS"/>
                <a:cs typeface="Trebuchet MS"/>
              </a:rPr>
              <a:t>gagné</a:t>
            </a:r>
            <a:r>
              <a:rPr lang="en-US" sz="1200" b="1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200" b="1" spc="-65" dirty="0" err="1">
                <a:solidFill>
                  <a:srgbClr val="FFFFFF"/>
                </a:solidFill>
                <a:latin typeface="Trebuchet MS"/>
                <a:cs typeface="Trebuchet MS"/>
              </a:rPr>
              <a:t>assez</a:t>
            </a:r>
            <a:r>
              <a:rPr lang="en-US" sz="1200" b="1" spc="-65" dirty="0">
                <a:solidFill>
                  <a:srgbClr val="FFFFFF"/>
                </a:solidFill>
                <a:latin typeface="Trebuchet MS"/>
                <a:cs typeface="Trebuchet MS"/>
              </a:rPr>
              <a:t> de points affiche que </a:t>
            </a:r>
            <a:r>
              <a:rPr lang="en-US" sz="1200" b="1" spc="-65" dirty="0" err="1">
                <a:solidFill>
                  <a:srgbClr val="FFFFFF"/>
                </a:solidFill>
                <a:latin typeface="Trebuchet MS"/>
                <a:cs typeface="Trebuchet MS"/>
              </a:rPr>
              <a:t>tu</a:t>
            </a:r>
            <a:r>
              <a:rPr lang="en-US" sz="1200" b="1" spc="-65" dirty="0">
                <a:solidFill>
                  <a:srgbClr val="FFFFFF"/>
                </a:solidFill>
                <a:latin typeface="Trebuchet MS"/>
                <a:cs typeface="Trebuchet MS"/>
              </a:rPr>
              <a:t> as </a:t>
            </a:r>
            <a:r>
              <a:rPr lang="en-US" sz="1200" b="1" spc="-65" dirty="0" err="1">
                <a:solidFill>
                  <a:srgbClr val="FFFFFF"/>
                </a:solidFill>
                <a:latin typeface="Trebuchet MS"/>
                <a:cs typeface="Trebuchet MS"/>
              </a:rPr>
              <a:t>gagné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73613" y="355600"/>
            <a:ext cx="222477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85" dirty="0" err="1"/>
              <a:t>C’est</a:t>
            </a:r>
            <a:r>
              <a:rPr lang="en-US" spc="-185" dirty="0"/>
              <a:t> </a:t>
            </a:r>
            <a:r>
              <a:rPr lang="en-US" spc="-185" dirty="0" err="1"/>
              <a:t>Gagné</a:t>
            </a:r>
            <a:r>
              <a:rPr lang="en-US" spc="-185" dirty="0"/>
              <a:t> !</a:t>
            </a:r>
            <a:endParaRPr spc="-5" dirty="0"/>
          </a:p>
        </p:txBody>
      </p:sp>
      <p:sp>
        <p:nvSpPr>
          <p:cNvPr id="10" name="object 10"/>
          <p:cNvSpPr/>
          <p:nvPr/>
        </p:nvSpPr>
        <p:spPr>
          <a:xfrm>
            <a:off x="762000" y="2506802"/>
            <a:ext cx="3047987" cy="22851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8350" y="2504516"/>
            <a:ext cx="3035300" cy="2289810"/>
          </a:xfrm>
          <a:custGeom>
            <a:avLst/>
            <a:gdLst/>
            <a:ahLst/>
            <a:cxnLst/>
            <a:rect l="l" t="t" r="r" b="b"/>
            <a:pathLst>
              <a:path w="3035300" h="2289810">
                <a:moveTo>
                  <a:pt x="0" y="2289733"/>
                </a:moveTo>
                <a:lnTo>
                  <a:pt x="3035300" y="2289733"/>
                </a:lnTo>
                <a:lnTo>
                  <a:pt x="3035300" y="0"/>
                </a:lnTo>
                <a:lnTo>
                  <a:pt x="0" y="0"/>
                </a:lnTo>
                <a:lnTo>
                  <a:pt x="0" y="2289733"/>
                </a:lnTo>
                <a:close/>
              </a:path>
            </a:pathLst>
          </a:custGeom>
          <a:ln w="127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35580" y="5911977"/>
            <a:ext cx="100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5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65757" y="5890085"/>
            <a:ext cx="694902" cy="2594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BC513A0F-9068-4A75-8835-BBA21F83ABB6}"/>
              </a:ext>
            </a:extLst>
          </p:cNvPr>
          <p:cNvSpPr txBox="1"/>
          <p:nvPr/>
        </p:nvSpPr>
        <p:spPr>
          <a:xfrm>
            <a:off x="698500" y="5927725"/>
            <a:ext cx="758342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spc="-15" dirty="0" err="1">
                <a:solidFill>
                  <a:srgbClr val="FFFFFF"/>
                </a:solidFill>
                <a:latin typeface="Trebuchet MS"/>
                <a:cs typeface="Trebuchet MS"/>
              </a:rPr>
              <a:t>Jeu</a:t>
            </a:r>
            <a:r>
              <a:rPr lang="en-US" sz="1000" b="1" spc="-15" dirty="0">
                <a:solidFill>
                  <a:srgbClr val="FFFFFF"/>
                </a:solidFill>
                <a:latin typeface="Trebuchet MS"/>
                <a:cs typeface="Trebuchet MS"/>
              </a:rPr>
              <a:t> de Pong</a:t>
            </a:r>
            <a:endParaRPr sz="1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3110483"/>
            <a:ext cx="4572000" cy="2223770"/>
          </a:xfrm>
          <a:custGeom>
            <a:avLst/>
            <a:gdLst/>
            <a:ahLst/>
            <a:cxnLst/>
            <a:rect l="l" t="t" r="r" b="b"/>
            <a:pathLst>
              <a:path w="4572000" h="2223770">
                <a:moveTo>
                  <a:pt x="0" y="2223516"/>
                </a:moveTo>
                <a:lnTo>
                  <a:pt x="4572000" y="2223516"/>
                </a:lnTo>
                <a:lnTo>
                  <a:pt x="4572000" y="0"/>
                </a:lnTo>
                <a:lnTo>
                  <a:pt x="0" y="0"/>
                </a:lnTo>
                <a:lnTo>
                  <a:pt x="0" y="2223516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05940" y="3815016"/>
            <a:ext cx="1388567" cy="137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7CF9CC9-6604-4EB7-BB8A-2836057B4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05" y="3804767"/>
            <a:ext cx="1995509" cy="1466578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4572000" cy="908050"/>
          </a:xfrm>
          <a:custGeom>
            <a:avLst/>
            <a:gdLst/>
            <a:ahLst/>
            <a:cxnLst/>
            <a:rect l="l" t="t" r="r" b="b"/>
            <a:pathLst>
              <a:path w="4572000" h="908050">
                <a:moveTo>
                  <a:pt x="0" y="908050"/>
                </a:moveTo>
                <a:lnTo>
                  <a:pt x="4572000" y="908050"/>
                </a:lnTo>
                <a:lnTo>
                  <a:pt x="4572000" y="0"/>
                </a:lnTo>
                <a:lnTo>
                  <a:pt x="0" y="0"/>
                </a:lnTo>
                <a:lnTo>
                  <a:pt x="0" y="90805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74288" y="0"/>
            <a:ext cx="1798320" cy="932815"/>
          </a:xfrm>
          <a:custGeom>
            <a:avLst/>
            <a:gdLst/>
            <a:ahLst/>
            <a:cxnLst/>
            <a:rect l="l" t="t" r="r" b="b"/>
            <a:pathLst>
              <a:path w="1798320" h="932815">
                <a:moveTo>
                  <a:pt x="785331" y="821385"/>
                </a:moveTo>
                <a:lnTo>
                  <a:pt x="333706" y="821385"/>
                </a:lnTo>
                <a:lnTo>
                  <a:pt x="333706" y="932205"/>
                </a:lnTo>
                <a:lnTo>
                  <a:pt x="785331" y="932205"/>
                </a:lnTo>
                <a:lnTo>
                  <a:pt x="785331" y="821385"/>
                </a:lnTo>
                <a:close/>
              </a:path>
              <a:path w="1798320" h="932815">
                <a:moveTo>
                  <a:pt x="1295096" y="277380"/>
                </a:moveTo>
                <a:lnTo>
                  <a:pt x="1254019" y="285142"/>
                </a:lnTo>
                <a:lnTo>
                  <a:pt x="1220801" y="306833"/>
                </a:lnTo>
                <a:lnTo>
                  <a:pt x="1198527" y="339433"/>
                </a:lnTo>
                <a:lnTo>
                  <a:pt x="1190283" y="379920"/>
                </a:lnTo>
                <a:lnTo>
                  <a:pt x="1197928" y="420888"/>
                </a:lnTo>
                <a:lnTo>
                  <a:pt x="1219409" y="453451"/>
                </a:lnTo>
                <a:lnTo>
                  <a:pt x="1251917" y="475402"/>
                </a:lnTo>
                <a:lnTo>
                  <a:pt x="1292645" y="484530"/>
                </a:lnTo>
                <a:lnTo>
                  <a:pt x="1333959" y="476753"/>
                </a:lnTo>
                <a:lnTo>
                  <a:pt x="1368153" y="453310"/>
                </a:lnTo>
                <a:lnTo>
                  <a:pt x="1390650" y="419918"/>
                </a:lnTo>
                <a:lnTo>
                  <a:pt x="1396874" y="382295"/>
                </a:lnTo>
                <a:lnTo>
                  <a:pt x="1389201" y="340786"/>
                </a:lnTo>
                <a:lnTo>
                  <a:pt x="1367854" y="307582"/>
                </a:lnTo>
                <a:lnTo>
                  <a:pt x="1335573" y="285506"/>
                </a:lnTo>
                <a:lnTo>
                  <a:pt x="1295096" y="277380"/>
                </a:lnTo>
                <a:close/>
              </a:path>
              <a:path w="1798320" h="932815">
                <a:moveTo>
                  <a:pt x="171781" y="121780"/>
                </a:moveTo>
                <a:lnTo>
                  <a:pt x="165609" y="125984"/>
                </a:lnTo>
                <a:lnTo>
                  <a:pt x="157227" y="128612"/>
                </a:lnTo>
                <a:lnTo>
                  <a:pt x="153607" y="140652"/>
                </a:lnTo>
                <a:lnTo>
                  <a:pt x="185200" y="190306"/>
                </a:lnTo>
                <a:lnTo>
                  <a:pt x="214339" y="222542"/>
                </a:lnTo>
                <a:lnTo>
                  <a:pt x="235800" y="232821"/>
                </a:lnTo>
                <a:lnTo>
                  <a:pt x="243993" y="227977"/>
                </a:lnTo>
                <a:lnTo>
                  <a:pt x="249748" y="220387"/>
                </a:lnTo>
                <a:lnTo>
                  <a:pt x="251604" y="212363"/>
                </a:lnTo>
                <a:lnTo>
                  <a:pt x="249683" y="204110"/>
                </a:lnTo>
                <a:lnTo>
                  <a:pt x="244108" y="195834"/>
                </a:lnTo>
                <a:lnTo>
                  <a:pt x="230361" y="180327"/>
                </a:lnTo>
                <a:lnTo>
                  <a:pt x="202972" y="149229"/>
                </a:lnTo>
                <a:lnTo>
                  <a:pt x="189104" y="133845"/>
                </a:lnTo>
                <a:lnTo>
                  <a:pt x="184824" y="129171"/>
                </a:lnTo>
                <a:lnTo>
                  <a:pt x="178499" y="126364"/>
                </a:lnTo>
                <a:lnTo>
                  <a:pt x="171781" y="121780"/>
                </a:lnTo>
                <a:close/>
              </a:path>
              <a:path w="1798320" h="932815">
                <a:moveTo>
                  <a:pt x="438357" y="474454"/>
                </a:moveTo>
                <a:lnTo>
                  <a:pt x="432817" y="476097"/>
                </a:lnTo>
                <a:lnTo>
                  <a:pt x="429357" y="480294"/>
                </a:lnTo>
                <a:lnTo>
                  <a:pt x="426913" y="486816"/>
                </a:lnTo>
                <a:lnTo>
                  <a:pt x="425986" y="493756"/>
                </a:lnTo>
                <a:lnTo>
                  <a:pt x="427076" y="499211"/>
                </a:lnTo>
                <a:lnTo>
                  <a:pt x="450806" y="538965"/>
                </a:lnTo>
                <a:lnTo>
                  <a:pt x="476594" y="577443"/>
                </a:lnTo>
                <a:lnTo>
                  <a:pt x="492723" y="588670"/>
                </a:lnTo>
                <a:lnTo>
                  <a:pt x="505347" y="583882"/>
                </a:lnTo>
                <a:lnTo>
                  <a:pt x="509626" y="573544"/>
                </a:lnTo>
                <a:lnTo>
                  <a:pt x="514541" y="567245"/>
                </a:lnTo>
                <a:lnTo>
                  <a:pt x="512179" y="561390"/>
                </a:lnTo>
                <a:lnTo>
                  <a:pt x="511430" y="558012"/>
                </a:lnTo>
                <a:lnTo>
                  <a:pt x="483823" y="516847"/>
                </a:lnTo>
                <a:lnTo>
                  <a:pt x="470604" y="497845"/>
                </a:lnTo>
                <a:lnTo>
                  <a:pt x="456820" y="479285"/>
                </a:lnTo>
                <a:lnTo>
                  <a:pt x="452251" y="476249"/>
                </a:lnTo>
                <a:lnTo>
                  <a:pt x="445466" y="474572"/>
                </a:lnTo>
                <a:lnTo>
                  <a:pt x="438357" y="474454"/>
                </a:lnTo>
                <a:close/>
              </a:path>
              <a:path w="1798320" h="932815">
                <a:moveTo>
                  <a:pt x="55395" y="0"/>
                </a:moveTo>
                <a:lnTo>
                  <a:pt x="0" y="0"/>
                </a:lnTo>
                <a:lnTo>
                  <a:pt x="3227" y="4051"/>
                </a:lnTo>
                <a:lnTo>
                  <a:pt x="18107" y="18467"/>
                </a:lnTo>
                <a:lnTo>
                  <a:pt x="47468" y="47710"/>
                </a:lnTo>
                <a:lnTo>
                  <a:pt x="62320" y="62141"/>
                </a:lnTo>
                <a:lnTo>
                  <a:pt x="67260" y="66840"/>
                </a:lnTo>
                <a:lnTo>
                  <a:pt x="74334" y="69303"/>
                </a:lnTo>
                <a:lnTo>
                  <a:pt x="81611" y="73469"/>
                </a:lnTo>
                <a:lnTo>
                  <a:pt x="88317" y="69545"/>
                </a:lnTo>
                <a:lnTo>
                  <a:pt x="97880" y="66827"/>
                </a:lnTo>
                <a:lnTo>
                  <a:pt x="98248" y="63195"/>
                </a:lnTo>
                <a:lnTo>
                  <a:pt x="98715" y="55738"/>
                </a:lnTo>
                <a:lnTo>
                  <a:pt x="98437" y="47929"/>
                </a:lnTo>
                <a:lnTo>
                  <a:pt x="96957" y="40806"/>
                </a:lnTo>
                <a:lnTo>
                  <a:pt x="93816" y="35407"/>
                </a:lnTo>
                <a:lnTo>
                  <a:pt x="77881" y="19997"/>
                </a:lnTo>
                <a:lnTo>
                  <a:pt x="61366" y="5157"/>
                </a:lnTo>
                <a:lnTo>
                  <a:pt x="55395" y="0"/>
                </a:lnTo>
                <a:close/>
              </a:path>
              <a:path w="1798320" h="932815">
                <a:moveTo>
                  <a:pt x="312218" y="293725"/>
                </a:moveTo>
                <a:lnTo>
                  <a:pt x="300407" y="297916"/>
                </a:lnTo>
                <a:lnTo>
                  <a:pt x="296978" y="306959"/>
                </a:lnTo>
                <a:lnTo>
                  <a:pt x="293320" y="311810"/>
                </a:lnTo>
                <a:lnTo>
                  <a:pt x="295720" y="318897"/>
                </a:lnTo>
                <a:lnTo>
                  <a:pt x="296076" y="323367"/>
                </a:lnTo>
                <a:lnTo>
                  <a:pt x="312852" y="344412"/>
                </a:lnTo>
                <a:lnTo>
                  <a:pt x="327399" y="362492"/>
                </a:lnTo>
                <a:lnTo>
                  <a:pt x="342248" y="380301"/>
                </a:lnTo>
                <a:lnTo>
                  <a:pt x="357655" y="397675"/>
                </a:lnTo>
                <a:lnTo>
                  <a:pt x="361532" y="401878"/>
                </a:lnTo>
                <a:lnTo>
                  <a:pt x="376594" y="401764"/>
                </a:lnTo>
                <a:lnTo>
                  <a:pt x="381293" y="397675"/>
                </a:lnTo>
                <a:lnTo>
                  <a:pt x="384193" y="393032"/>
                </a:lnTo>
                <a:lnTo>
                  <a:pt x="385797" y="386353"/>
                </a:lnTo>
                <a:lnTo>
                  <a:pt x="385860" y="379454"/>
                </a:lnTo>
                <a:lnTo>
                  <a:pt x="384138" y="374154"/>
                </a:lnTo>
                <a:lnTo>
                  <a:pt x="356688" y="336780"/>
                </a:lnTo>
                <a:lnTo>
                  <a:pt x="327381" y="300824"/>
                </a:lnTo>
                <a:lnTo>
                  <a:pt x="323432" y="296176"/>
                </a:lnTo>
                <a:lnTo>
                  <a:pt x="312218" y="293725"/>
                </a:lnTo>
                <a:close/>
              </a:path>
              <a:path w="1798320" h="932815">
                <a:moveTo>
                  <a:pt x="1456107" y="383755"/>
                </a:moveTo>
                <a:lnTo>
                  <a:pt x="1451189" y="388019"/>
                </a:lnTo>
                <a:lnTo>
                  <a:pt x="1445851" y="392477"/>
                </a:lnTo>
                <a:lnTo>
                  <a:pt x="1440990" y="397379"/>
                </a:lnTo>
                <a:lnTo>
                  <a:pt x="1437501" y="402971"/>
                </a:lnTo>
                <a:lnTo>
                  <a:pt x="1435571" y="407657"/>
                </a:lnTo>
                <a:lnTo>
                  <a:pt x="1441794" y="420636"/>
                </a:lnTo>
                <a:lnTo>
                  <a:pt x="1488968" y="436568"/>
                </a:lnTo>
                <a:lnTo>
                  <a:pt x="1531697" y="447903"/>
                </a:lnTo>
                <a:lnTo>
                  <a:pt x="1537559" y="447412"/>
                </a:lnTo>
                <a:lnTo>
                  <a:pt x="1544211" y="444352"/>
                </a:lnTo>
                <a:lnTo>
                  <a:pt x="1550308" y="439718"/>
                </a:lnTo>
                <a:lnTo>
                  <a:pt x="1554506" y="434505"/>
                </a:lnTo>
                <a:lnTo>
                  <a:pt x="1554927" y="429377"/>
                </a:lnTo>
                <a:lnTo>
                  <a:pt x="1552977" y="422508"/>
                </a:lnTo>
                <a:lnTo>
                  <a:pt x="1503001" y="398038"/>
                </a:lnTo>
                <a:lnTo>
                  <a:pt x="1456107" y="383755"/>
                </a:lnTo>
                <a:close/>
              </a:path>
              <a:path w="1798320" h="932815">
                <a:moveTo>
                  <a:pt x="759778" y="523138"/>
                </a:moveTo>
                <a:lnTo>
                  <a:pt x="752450" y="525145"/>
                </a:lnTo>
                <a:lnTo>
                  <a:pt x="747666" y="525145"/>
                </a:lnTo>
                <a:lnTo>
                  <a:pt x="727689" y="541972"/>
                </a:lnTo>
                <a:lnTo>
                  <a:pt x="710486" y="556645"/>
                </a:lnTo>
                <a:lnTo>
                  <a:pt x="693584" y="571630"/>
                </a:lnTo>
                <a:lnTo>
                  <a:pt x="677190" y="587133"/>
                </a:lnTo>
                <a:lnTo>
                  <a:pt x="675527" y="591683"/>
                </a:lnTo>
                <a:lnTo>
                  <a:pt x="675754" y="598557"/>
                </a:lnTo>
                <a:lnTo>
                  <a:pt x="677549" y="605593"/>
                </a:lnTo>
                <a:lnTo>
                  <a:pt x="680594" y="610628"/>
                </a:lnTo>
                <a:lnTo>
                  <a:pt x="685701" y="613492"/>
                </a:lnTo>
                <a:lnTo>
                  <a:pt x="692530" y="615030"/>
                </a:lnTo>
                <a:lnTo>
                  <a:pt x="699434" y="615009"/>
                </a:lnTo>
                <a:lnTo>
                  <a:pt x="737596" y="588456"/>
                </a:lnTo>
                <a:lnTo>
                  <a:pt x="768668" y="561517"/>
                </a:lnTo>
                <a:lnTo>
                  <a:pt x="775360" y="542992"/>
                </a:lnTo>
                <a:lnTo>
                  <a:pt x="774980" y="536435"/>
                </a:lnTo>
                <a:lnTo>
                  <a:pt x="774002" y="530872"/>
                </a:lnTo>
                <a:lnTo>
                  <a:pt x="764312" y="526834"/>
                </a:lnTo>
                <a:lnTo>
                  <a:pt x="762240" y="525145"/>
                </a:lnTo>
                <a:lnTo>
                  <a:pt x="752450" y="525145"/>
                </a:lnTo>
                <a:lnTo>
                  <a:pt x="747726" y="525094"/>
                </a:lnTo>
                <a:lnTo>
                  <a:pt x="762178" y="525094"/>
                </a:lnTo>
                <a:lnTo>
                  <a:pt x="759778" y="523138"/>
                </a:lnTo>
                <a:close/>
              </a:path>
              <a:path w="1798320" h="932815">
                <a:moveTo>
                  <a:pt x="1797711" y="566197"/>
                </a:moveTo>
                <a:lnTo>
                  <a:pt x="1793901" y="578523"/>
                </a:lnTo>
                <a:lnTo>
                  <a:pt x="1794955" y="581151"/>
                </a:lnTo>
                <a:lnTo>
                  <a:pt x="1795616" y="588365"/>
                </a:lnTo>
                <a:lnTo>
                  <a:pt x="1797711" y="590157"/>
                </a:lnTo>
                <a:lnTo>
                  <a:pt x="1797711" y="566197"/>
                </a:lnTo>
                <a:close/>
              </a:path>
              <a:path w="1798320" h="932815">
                <a:moveTo>
                  <a:pt x="938509" y="424575"/>
                </a:moveTo>
                <a:lnTo>
                  <a:pt x="890206" y="442498"/>
                </a:lnTo>
                <a:lnTo>
                  <a:pt x="852222" y="460921"/>
                </a:lnTo>
                <a:lnTo>
                  <a:pt x="838554" y="480243"/>
                </a:lnTo>
                <a:lnTo>
                  <a:pt x="841731" y="489267"/>
                </a:lnTo>
                <a:lnTo>
                  <a:pt x="847824" y="495947"/>
                </a:lnTo>
                <a:lnTo>
                  <a:pt x="855074" y="498784"/>
                </a:lnTo>
                <a:lnTo>
                  <a:pt x="863175" y="498352"/>
                </a:lnTo>
                <a:lnTo>
                  <a:pt x="922337" y="471124"/>
                </a:lnTo>
                <a:lnTo>
                  <a:pt x="950672" y="451129"/>
                </a:lnTo>
                <a:lnTo>
                  <a:pt x="954266" y="447421"/>
                </a:lnTo>
                <a:lnTo>
                  <a:pt x="952322" y="436195"/>
                </a:lnTo>
                <a:lnTo>
                  <a:pt x="946686" y="428313"/>
                </a:lnTo>
                <a:lnTo>
                  <a:pt x="938509" y="424575"/>
                </a:lnTo>
                <a:close/>
              </a:path>
              <a:path w="1798320" h="932815">
                <a:moveTo>
                  <a:pt x="1636713" y="450900"/>
                </a:moveTo>
                <a:lnTo>
                  <a:pt x="1630394" y="456665"/>
                </a:lnTo>
                <a:lnTo>
                  <a:pt x="1624720" y="461505"/>
                </a:lnTo>
                <a:lnTo>
                  <a:pt x="1620495" y="465859"/>
                </a:lnTo>
                <a:lnTo>
                  <a:pt x="1618527" y="470166"/>
                </a:lnTo>
                <a:lnTo>
                  <a:pt x="1617638" y="477151"/>
                </a:lnTo>
                <a:lnTo>
                  <a:pt x="1621715" y="488835"/>
                </a:lnTo>
                <a:lnTo>
                  <a:pt x="1665807" y="511670"/>
                </a:lnTo>
                <a:lnTo>
                  <a:pt x="1705497" y="529018"/>
                </a:lnTo>
                <a:lnTo>
                  <a:pt x="1710985" y="529523"/>
                </a:lnTo>
                <a:lnTo>
                  <a:pt x="1717508" y="527865"/>
                </a:lnTo>
                <a:lnTo>
                  <a:pt x="1723863" y="524717"/>
                </a:lnTo>
                <a:lnTo>
                  <a:pt x="1728852" y="520750"/>
                </a:lnTo>
                <a:lnTo>
                  <a:pt x="1732065" y="517334"/>
                </a:lnTo>
                <a:lnTo>
                  <a:pt x="1730084" y="502297"/>
                </a:lnTo>
                <a:lnTo>
                  <a:pt x="1726007" y="499859"/>
                </a:lnTo>
                <a:lnTo>
                  <a:pt x="1704374" y="487346"/>
                </a:lnTo>
                <a:lnTo>
                  <a:pt x="1682289" y="475232"/>
                </a:lnTo>
                <a:lnTo>
                  <a:pt x="1636713" y="450900"/>
                </a:lnTo>
                <a:close/>
              </a:path>
              <a:path w="1798320" h="932815">
                <a:moveTo>
                  <a:pt x="556540" y="659022"/>
                </a:moveTo>
                <a:lnTo>
                  <a:pt x="548361" y="662355"/>
                </a:lnTo>
                <a:lnTo>
                  <a:pt x="541516" y="668605"/>
                </a:lnTo>
                <a:lnTo>
                  <a:pt x="538805" y="675192"/>
                </a:lnTo>
                <a:lnTo>
                  <a:pt x="538678" y="677062"/>
                </a:lnTo>
                <a:lnTo>
                  <a:pt x="539141" y="683604"/>
                </a:lnTo>
                <a:lnTo>
                  <a:pt x="542761" y="692111"/>
                </a:lnTo>
                <a:lnTo>
                  <a:pt x="547587" y="700972"/>
                </a:lnTo>
                <a:lnTo>
                  <a:pt x="552254" y="709926"/>
                </a:lnTo>
                <a:lnTo>
                  <a:pt x="557016" y="718818"/>
                </a:lnTo>
                <a:lnTo>
                  <a:pt x="562128" y="727494"/>
                </a:lnTo>
                <a:lnTo>
                  <a:pt x="569188" y="735301"/>
                </a:lnTo>
                <a:lnTo>
                  <a:pt x="577336" y="738652"/>
                </a:lnTo>
                <a:lnTo>
                  <a:pt x="585913" y="737414"/>
                </a:lnTo>
                <a:lnTo>
                  <a:pt x="617010" y="704940"/>
                </a:lnTo>
                <a:lnTo>
                  <a:pt x="625018" y="682294"/>
                </a:lnTo>
                <a:lnTo>
                  <a:pt x="585166" y="682294"/>
                </a:lnTo>
                <a:lnTo>
                  <a:pt x="580708" y="676059"/>
                </a:lnTo>
                <a:lnTo>
                  <a:pt x="578549" y="672820"/>
                </a:lnTo>
                <a:lnTo>
                  <a:pt x="576174" y="669747"/>
                </a:lnTo>
                <a:lnTo>
                  <a:pt x="570339" y="663529"/>
                </a:lnTo>
                <a:lnTo>
                  <a:pt x="563830" y="659684"/>
                </a:lnTo>
                <a:lnTo>
                  <a:pt x="556540" y="659022"/>
                </a:lnTo>
                <a:close/>
              </a:path>
              <a:path w="1798320" h="932815">
                <a:moveTo>
                  <a:pt x="608632" y="668232"/>
                </a:moveTo>
                <a:lnTo>
                  <a:pt x="601341" y="668903"/>
                </a:lnTo>
                <a:lnTo>
                  <a:pt x="591084" y="670496"/>
                </a:lnTo>
                <a:lnTo>
                  <a:pt x="588849" y="677062"/>
                </a:lnTo>
                <a:lnTo>
                  <a:pt x="585166" y="682294"/>
                </a:lnTo>
                <a:lnTo>
                  <a:pt x="625018" y="682294"/>
                </a:lnTo>
                <a:lnTo>
                  <a:pt x="625023" y="681955"/>
                </a:lnTo>
                <a:lnTo>
                  <a:pt x="623616" y="675192"/>
                </a:lnTo>
                <a:lnTo>
                  <a:pt x="620815" y="670839"/>
                </a:lnTo>
                <a:lnTo>
                  <a:pt x="615386" y="668652"/>
                </a:lnTo>
                <a:lnTo>
                  <a:pt x="608632" y="668232"/>
                </a:lnTo>
                <a:close/>
              </a:path>
              <a:path w="1798320" h="932815">
                <a:moveTo>
                  <a:pt x="1139267" y="371830"/>
                </a:moveTo>
                <a:lnTo>
                  <a:pt x="1089704" y="378929"/>
                </a:lnTo>
                <a:lnTo>
                  <a:pt x="1040626" y="388734"/>
                </a:lnTo>
                <a:lnTo>
                  <a:pt x="1033286" y="413715"/>
                </a:lnTo>
                <a:lnTo>
                  <a:pt x="1033654" y="417906"/>
                </a:lnTo>
                <a:lnTo>
                  <a:pt x="1045274" y="425094"/>
                </a:lnTo>
                <a:lnTo>
                  <a:pt x="1050773" y="424243"/>
                </a:lnTo>
                <a:lnTo>
                  <a:pt x="1095277" y="416196"/>
                </a:lnTo>
                <a:lnTo>
                  <a:pt x="1139532" y="406407"/>
                </a:lnTo>
                <a:lnTo>
                  <a:pt x="1149478" y="398157"/>
                </a:lnTo>
                <a:lnTo>
                  <a:pt x="1156704" y="391795"/>
                </a:lnTo>
                <a:lnTo>
                  <a:pt x="1151515" y="384942"/>
                </a:lnTo>
                <a:lnTo>
                  <a:pt x="1146881" y="378364"/>
                </a:lnTo>
                <a:lnTo>
                  <a:pt x="1142799" y="373510"/>
                </a:lnTo>
                <a:lnTo>
                  <a:pt x="1139267" y="37183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07994" y="821385"/>
            <a:ext cx="452120" cy="86995"/>
          </a:xfrm>
          <a:custGeom>
            <a:avLst/>
            <a:gdLst/>
            <a:ahLst/>
            <a:cxnLst/>
            <a:rect l="l" t="t" r="r" b="b"/>
            <a:pathLst>
              <a:path w="452120" h="86994">
                <a:moveTo>
                  <a:pt x="0" y="86664"/>
                </a:moveTo>
                <a:lnTo>
                  <a:pt x="451624" y="86664"/>
                </a:lnTo>
                <a:lnTo>
                  <a:pt x="451624" y="0"/>
                </a:lnTo>
                <a:lnTo>
                  <a:pt x="0" y="0"/>
                </a:lnTo>
                <a:lnTo>
                  <a:pt x="0" y="86664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4559" y="277380"/>
            <a:ext cx="206603" cy="2071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27375" y="121780"/>
            <a:ext cx="98510" cy="1110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0274" y="474454"/>
            <a:ext cx="88555" cy="1142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74289" y="0"/>
            <a:ext cx="98715" cy="734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67608" y="293738"/>
            <a:ext cx="92539" cy="1081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09859" y="383768"/>
            <a:ext cx="119356" cy="641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9815" y="523138"/>
            <a:ext cx="99833" cy="918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8190" y="566195"/>
            <a:ext cx="3810" cy="24130"/>
          </a:xfrm>
          <a:custGeom>
            <a:avLst/>
            <a:gdLst/>
            <a:ahLst/>
            <a:cxnLst/>
            <a:rect l="l" t="t" r="r" b="b"/>
            <a:pathLst>
              <a:path w="3810" h="24129">
                <a:moveTo>
                  <a:pt x="3809" y="0"/>
                </a:moveTo>
                <a:lnTo>
                  <a:pt x="0" y="12327"/>
                </a:lnTo>
                <a:lnTo>
                  <a:pt x="1054" y="14956"/>
                </a:lnTo>
                <a:lnTo>
                  <a:pt x="1727" y="22157"/>
                </a:lnTo>
                <a:lnTo>
                  <a:pt x="3809" y="23944"/>
                </a:lnTo>
                <a:lnTo>
                  <a:pt x="3809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12837" y="424575"/>
            <a:ext cx="115717" cy="742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91914" y="450900"/>
            <a:ext cx="114426" cy="7862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12976" y="659024"/>
            <a:ext cx="86336" cy="796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07574" y="371830"/>
            <a:ext cx="123825" cy="53340"/>
          </a:xfrm>
          <a:custGeom>
            <a:avLst/>
            <a:gdLst/>
            <a:ahLst/>
            <a:cxnLst/>
            <a:rect l="l" t="t" r="r" b="b"/>
            <a:pathLst>
              <a:path w="123825" h="53340">
                <a:moveTo>
                  <a:pt x="105981" y="0"/>
                </a:moveTo>
                <a:lnTo>
                  <a:pt x="56418" y="7089"/>
                </a:lnTo>
                <a:lnTo>
                  <a:pt x="7340" y="16903"/>
                </a:lnTo>
                <a:lnTo>
                  <a:pt x="0" y="41871"/>
                </a:lnTo>
                <a:lnTo>
                  <a:pt x="355" y="46075"/>
                </a:lnTo>
                <a:lnTo>
                  <a:pt x="11988" y="53263"/>
                </a:lnTo>
                <a:lnTo>
                  <a:pt x="17475" y="52400"/>
                </a:lnTo>
                <a:lnTo>
                  <a:pt x="61985" y="44359"/>
                </a:lnTo>
                <a:lnTo>
                  <a:pt x="106275" y="34570"/>
                </a:lnTo>
                <a:lnTo>
                  <a:pt x="116179" y="26327"/>
                </a:lnTo>
                <a:lnTo>
                  <a:pt x="123418" y="19964"/>
                </a:lnTo>
                <a:lnTo>
                  <a:pt x="118224" y="13106"/>
                </a:lnTo>
                <a:lnTo>
                  <a:pt x="113590" y="6529"/>
                </a:lnTo>
                <a:lnTo>
                  <a:pt x="109511" y="1678"/>
                </a:lnTo>
                <a:lnTo>
                  <a:pt x="105981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908050"/>
            <a:ext cx="4572000" cy="2202815"/>
          </a:xfrm>
          <a:custGeom>
            <a:avLst/>
            <a:gdLst/>
            <a:ahLst/>
            <a:cxnLst/>
            <a:rect l="l" t="t" r="r" b="b"/>
            <a:pathLst>
              <a:path w="4572000" h="2202815">
                <a:moveTo>
                  <a:pt x="0" y="2202433"/>
                </a:moveTo>
                <a:lnTo>
                  <a:pt x="4572000" y="2202433"/>
                </a:lnTo>
                <a:lnTo>
                  <a:pt x="4572000" y="0"/>
                </a:lnTo>
                <a:lnTo>
                  <a:pt x="0" y="0"/>
                </a:lnTo>
                <a:lnTo>
                  <a:pt x="0" y="2202433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8953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3097783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5334000"/>
            <a:ext cx="4572000" cy="1066800"/>
          </a:xfrm>
          <a:custGeom>
            <a:avLst/>
            <a:gdLst/>
            <a:ahLst/>
            <a:cxnLst/>
            <a:rect l="l" t="t" r="r" b="b"/>
            <a:pathLst>
              <a:path w="4572000" h="1066800">
                <a:moveTo>
                  <a:pt x="0" y="1066800"/>
                </a:moveTo>
                <a:lnTo>
                  <a:pt x="4572000" y="1066800"/>
                </a:lnTo>
                <a:lnTo>
                  <a:pt x="45720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53213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19199" y="3483838"/>
            <a:ext cx="560146" cy="2052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19186" y="3483838"/>
            <a:ext cx="560705" cy="205740"/>
          </a:xfrm>
          <a:custGeom>
            <a:avLst/>
            <a:gdLst/>
            <a:ahLst/>
            <a:cxnLst/>
            <a:rect l="l" t="t" r="r" b="b"/>
            <a:pathLst>
              <a:path w="560705" h="205739">
                <a:moveTo>
                  <a:pt x="560158" y="205219"/>
                </a:moveTo>
                <a:lnTo>
                  <a:pt x="560158" y="86791"/>
                </a:lnTo>
                <a:lnTo>
                  <a:pt x="553539" y="53220"/>
                </a:lnTo>
                <a:lnTo>
                  <a:pt x="535474" y="25746"/>
                </a:lnTo>
                <a:lnTo>
                  <a:pt x="508654" y="7096"/>
                </a:lnTo>
                <a:lnTo>
                  <a:pt x="475767" y="0"/>
                </a:lnTo>
                <a:lnTo>
                  <a:pt x="71983" y="88"/>
                </a:lnTo>
                <a:lnTo>
                  <a:pt x="43537" y="10150"/>
                </a:lnTo>
                <a:lnTo>
                  <a:pt x="20704" y="29143"/>
                </a:lnTo>
                <a:lnTo>
                  <a:pt x="5514" y="55027"/>
                </a:lnTo>
                <a:lnTo>
                  <a:pt x="0" y="85763"/>
                </a:lnTo>
                <a:lnTo>
                  <a:pt x="0" y="86118"/>
                </a:lnTo>
                <a:lnTo>
                  <a:pt x="50" y="86448"/>
                </a:lnTo>
                <a:lnTo>
                  <a:pt x="50" y="86791"/>
                </a:lnTo>
                <a:lnTo>
                  <a:pt x="0" y="205219"/>
                </a:lnTo>
                <a:lnTo>
                  <a:pt x="560158" y="205219"/>
                </a:lnTo>
                <a:close/>
              </a:path>
            </a:pathLst>
          </a:custGeom>
          <a:ln w="10477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118457" y="3775328"/>
            <a:ext cx="1483995" cy="3084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en-US" sz="900" b="1" spc="-55" dirty="0" err="1">
                <a:solidFill>
                  <a:srgbClr val="636466"/>
                </a:solidFill>
                <a:latin typeface="Trebuchet MS"/>
                <a:cs typeface="Trebuchet MS"/>
              </a:rPr>
              <a:t>Choisis</a:t>
            </a:r>
            <a:r>
              <a:rPr lang="en-US" sz="900" b="1" spc="-55" dirty="0">
                <a:solidFill>
                  <a:srgbClr val="636466"/>
                </a:solidFill>
                <a:latin typeface="Trebuchet MS"/>
                <a:cs typeface="Trebuchet MS"/>
              </a:rPr>
              <a:t> le </a:t>
            </a:r>
            <a:r>
              <a:rPr lang="en-US" sz="900" b="1" spc="-55" dirty="0" err="1">
                <a:solidFill>
                  <a:srgbClr val="636466"/>
                </a:solidFill>
                <a:latin typeface="Trebuchet MS"/>
                <a:cs typeface="Trebuchet MS"/>
              </a:rPr>
              <a:t>nombre</a:t>
            </a:r>
            <a:r>
              <a:rPr lang="en-US" sz="900" b="1" spc="-55" dirty="0">
                <a:solidFill>
                  <a:srgbClr val="636466"/>
                </a:solidFill>
                <a:latin typeface="Trebuchet MS"/>
                <a:cs typeface="Trebuchet MS"/>
              </a:rPr>
              <a:t> de points necessaire pour </a:t>
            </a:r>
            <a:r>
              <a:rPr lang="en-US" sz="900" b="1" spc="-55" dirty="0" err="1">
                <a:solidFill>
                  <a:srgbClr val="636466"/>
                </a:solidFill>
                <a:latin typeface="Trebuchet MS"/>
                <a:cs typeface="Trebuchet MS"/>
              </a:rPr>
              <a:t>gagner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9170" y="977900"/>
            <a:ext cx="107383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160" dirty="0">
                <a:solidFill>
                  <a:srgbClr val="00A1CB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PREPARATION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15900" y="206653"/>
            <a:ext cx="1910714" cy="5911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lang="en-US" sz="2400" spc="-160" dirty="0" err="1"/>
              <a:t>C’est</a:t>
            </a:r>
            <a:r>
              <a:rPr lang="en-US" sz="2400" spc="-160" dirty="0"/>
              <a:t> </a:t>
            </a:r>
            <a:r>
              <a:rPr lang="en-US" sz="2400" spc="-160" dirty="0" err="1"/>
              <a:t>Gagné</a:t>
            </a:r>
            <a:r>
              <a:rPr lang="en-US" sz="2400" spc="-160" dirty="0"/>
              <a:t> !</a:t>
            </a:r>
            <a:endParaRPr sz="2400" dirty="0"/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-40" dirty="0">
                <a:latin typeface="Trebuchet MS"/>
                <a:cs typeface="Trebuchet MS"/>
              </a:rPr>
              <a:t>scratch.mit.edu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73350" y="1339151"/>
            <a:ext cx="1345565" cy="4621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0">
              <a:lnSpc>
                <a:spcPct val="111100"/>
              </a:lnSpc>
              <a:spcBef>
                <a:spcPts val="100"/>
              </a:spcBef>
            </a:pP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Utilise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l’outil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Texte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pour </a:t>
            </a: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écrire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un message “Tu as </a:t>
            </a: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gagné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” </a:t>
            </a: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ou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“You WON”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5456" y="2556040"/>
            <a:ext cx="1054735" cy="4621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415">
              <a:lnSpc>
                <a:spcPct val="111100"/>
              </a:lnSpc>
              <a:spcBef>
                <a:spcPts val="100"/>
              </a:spcBef>
            </a:pP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Click le </a:t>
            </a: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pinceau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pour </a:t>
            </a: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créer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un nouveau sprite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699423" y="1904631"/>
            <a:ext cx="1335112" cy="4134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96082" y="1901444"/>
            <a:ext cx="1338580" cy="426720"/>
          </a:xfrm>
          <a:custGeom>
            <a:avLst/>
            <a:gdLst/>
            <a:ahLst/>
            <a:cxnLst/>
            <a:rect l="l" t="t" r="r" b="b"/>
            <a:pathLst>
              <a:path w="1338579" h="42671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49999"/>
                </a:lnTo>
                <a:lnTo>
                  <a:pt x="1190" y="394052"/>
                </a:lnTo>
                <a:lnTo>
                  <a:pt x="9525" y="416674"/>
                </a:lnTo>
                <a:lnTo>
                  <a:pt x="32146" y="425008"/>
                </a:lnTo>
                <a:lnTo>
                  <a:pt x="76200" y="426199"/>
                </a:lnTo>
                <a:lnTo>
                  <a:pt x="1262253" y="426199"/>
                </a:lnTo>
                <a:lnTo>
                  <a:pt x="1306306" y="425008"/>
                </a:lnTo>
                <a:lnTo>
                  <a:pt x="1328928" y="416674"/>
                </a:lnTo>
                <a:lnTo>
                  <a:pt x="1337262" y="394052"/>
                </a:lnTo>
                <a:lnTo>
                  <a:pt x="1338453" y="349999"/>
                </a:lnTo>
                <a:lnTo>
                  <a:pt x="1338453" y="76200"/>
                </a:lnTo>
                <a:lnTo>
                  <a:pt x="1337262" y="32146"/>
                </a:lnTo>
                <a:lnTo>
                  <a:pt x="1328928" y="9525"/>
                </a:lnTo>
                <a:lnTo>
                  <a:pt x="1306306" y="1190"/>
                </a:lnTo>
                <a:lnTo>
                  <a:pt x="1262253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96414" y="1295400"/>
            <a:ext cx="0" cy="1600200"/>
          </a:xfrm>
          <a:custGeom>
            <a:avLst/>
            <a:gdLst/>
            <a:ahLst/>
            <a:cxnLst/>
            <a:rect l="l" t="t" r="r" b="b"/>
            <a:pathLst>
              <a:path h="1600200">
                <a:moveTo>
                  <a:pt x="0" y="0"/>
                </a:moveTo>
                <a:lnTo>
                  <a:pt x="0" y="160020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748724" y="2556040"/>
            <a:ext cx="1195070" cy="4621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1100"/>
              </a:lnSpc>
              <a:spcBef>
                <a:spcPts val="100"/>
              </a:spcBef>
            </a:pPr>
            <a:r>
              <a:rPr lang="en-US" sz="900" b="1" spc="-65" dirty="0">
                <a:solidFill>
                  <a:srgbClr val="636466"/>
                </a:solidFill>
                <a:latin typeface="Trebuchet MS"/>
                <a:cs typeface="Trebuchet MS"/>
              </a:rPr>
              <a:t>Tu </a:t>
            </a:r>
            <a:r>
              <a:rPr lang="en-US" sz="900" b="1" spc="-65" dirty="0" err="1">
                <a:solidFill>
                  <a:srgbClr val="636466"/>
                </a:solidFill>
                <a:latin typeface="Trebuchet MS"/>
                <a:cs typeface="Trebuchet MS"/>
              </a:rPr>
              <a:t>peux</a:t>
            </a:r>
            <a:r>
              <a:rPr lang="en-US" sz="900" b="1" spc="-65" dirty="0">
                <a:solidFill>
                  <a:srgbClr val="636466"/>
                </a:solidFill>
                <a:latin typeface="Trebuchet MS"/>
                <a:cs typeface="Trebuchet MS"/>
              </a:rPr>
              <a:t> changer la </a:t>
            </a:r>
            <a:r>
              <a:rPr lang="en-US" sz="900" b="1" spc="-65" dirty="0" err="1">
                <a:solidFill>
                  <a:srgbClr val="636466"/>
                </a:solidFill>
                <a:latin typeface="Trebuchet MS"/>
                <a:cs typeface="Trebuchet MS"/>
              </a:rPr>
              <a:t>fonte</a:t>
            </a:r>
            <a:r>
              <a:rPr lang="en-US" sz="900" b="1" spc="-65" dirty="0">
                <a:solidFill>
                  <a:srgbClr val="636466"/>
                </a:solidFill>
                <a:latin typeface="Trebuchet MS"/>
                <a:cs typeface="Trebuchet MS"/>
              </a:rPr>
              <a:t>, la couleur, la </a:t>
            </a:r>
            <a:r>
              <a:rPr lang="en-US" sz="900" b="1" spc="-65" dirty="0" err="1">
                <a:solidFill>
                  <a:srgbClr val="636466"/>
                </a:solidFill>
                <a:latin typeface="Trebuchet MS"/>
                <a:cs typeface="Trebuchet MS"/>
              </a:rPr>
              <a:t>taille</a:t>
            </a:r>
            <a:r>
              <a:rPr lang="en-US" sz="900" b="1" spc="-65" dirty="0">
                <a:solidFill>
                  <a:srgbClr val="636466"/>
                </a:solidFill>
                <a:latin typeface="Trebuchet MS"/>
                <a:cs typeface="Trebuchet MS"/>
              </a:rPr>
              <a:t> et le style</a:t>
            </a:r>
            <a:r>
              <a:rPr sz="900" b="1" spc="-40" dirty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74288" y="5661242"/>
            <a:ext cx="1421287" cy="4621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1100"/>
              </a:lnSpc>
              <a:spcBef>
                <a:spcPts val="100"/>
              </a:spcBef>
            </a:pPr>
            <a:r>
              <a:rPr lang="en-US" sz="900" b="1" spc="-20" dirty="0" err="1">
                <a:solidFill>
                  <a:srgbClr val="636466"/>
                </a:solidFill>
                <a:latin typeface="Trebuchet MS"/>
                <a:cs typeface="Trebuchet MS"/>
              </a:rPr>
              <a:t>Jouer</a:t>
            </a:r>
            <a:r>
              <a:rPr lang="en-US" sz="900" b="1" spc="-2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20" dirty="0" err="1">
                <a:solidFill>
                  <a:srgbClr val="636466"/>
                </a:solidFill>
                <a:latin typeface="Trebuchet MS"/>
                <a:cs typeface="Trebuchet MS"/>
              </a:rPr>
              <a:t>jusqu’à</a:t>
            </a:r>
            <a:r>
              <a:rPr lang="en-US" sz="900" b="1" spc="-2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20" dirty="0" err="1">
                <a:solidFill>
                  <a:srgbClr val="636466"/>
                </a:solidFill>
                <a:latin typeface="Trebuchet MS"/>
                <a:cs typeface="Trebuchet MS"/>
              </a:rPr>
              <a:t>ce</a:t>
            </a:r>
            <a:r>
              <a:rPr lang="en-US" sz="900" b="1" spc="-20" dirty="0">
                <a:solidFill>
                  <a:srgbClr val="636466"/>
                </a:solidFill>
                <a:latin typeface="Trebuchet MS"/>
                <a:cs typeface="Trebuchet MS"/>
              </a:rPr>
              <a:t> que </a:t>
            </a:r>
            <a:r>
              <a:rPr lang="en-US" sz="900" b="1" spc="-20" dirty="0" err="1">
                <a:solidFill>
                  <a:srgbClr val="636466"/>
                </a:solidFill>
                <a:latin typeface="Trebuchet MS"/>
                <a:cs typeface="Trebuchet MS"/>
              </a:rPr>
              <a:t>vous</a:t>
            </a:r>
            <a:r>
              <a:rPr lang="en-US" sz="900" b="1" spc="-2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20" dirty="0" err="1">
                <a:solidFill>
                  <a:srgbClr val="636466"/>
                </a:solidFill>
                <a:latin typeface="Trebuchet MS"/>
                <a:cs typeface="Trebuchet MS"/>
              </a:rPr>
              <a:t>ayez</a:t>
            </a:r>
            <a:r>
              <a:rPr lang="en-US" sz="900" b="1" spc="-2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20" dirty="0" err="1">
                <a:solidFill>
                  <a:srgbClr val="636466"/>
                </a:solidFill>
                <a:latin typeface="Trebuchet MS"/>
                <a:cs typeface="Trebuchet MS"/>
              </a:rPr>
              <a:t>assez</a:t>
            </a:r>
            <a:r>
              <a:rPr lang="en-US" sz="900" b="1" spc="-20" dirty="0">
                <a:solidFill>
                  <a:srgbClr val="636466"/>
                </a:solidFill>
                <a:latin typeface="Trebuchet MS"/>
                <a:cs typeface="Trebuchet MS"/>
              </a:rPr>
              <a:t> de points pour </a:t>
            </a:r>
            <a:r>
              <a:rPr lang="en-US" sz="900" b="1" spc="-20" dirty="0" err="1">
                <a:solidFill>
                  <a:srgbClr val="636466"/>
                </a:solidFill>
                <a:latin typeface="Trebuchet MS"/>
                <a:cs typeface="Trebuchet MS"/>
              </a:rPr>
              <a:t>gagner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286000" y="5744971"/>
            <a:ext cx="0" cy="41655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559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92275" y="5786628"/>
            <a:ext cx="469391" cy="3840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92275" y="5786628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609242" y="3179292"/>
            <a:ext cx="1498752" cy="482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95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AJOUTE CE CODE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530225">
              <a:lnSpc>
                <a:spcPct val="100000"/>
              </a:lnSpc>
              <a:spcBef>
                <a:spcPts val="930"/>
              </a:spcBef>
            </a:pP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Clics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l’onglet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Code</a:t>
            </a:r>
            <a:r>
              <a:rPr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85823" y="4802655"/>
            <a:ext cx="1433759" cy="4437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lang="en-US" sz="900" b="1" spc="-30" dirty="0" err="1">
                <a:solidFill>
                  <a:srgbClr val="636466"/>
                </a:solidFill>
                <a:latin typeface="Trebuchet MS"/>
                <a:cs typeface="Trebuchet MS"/>
              </a:rPr>
              <a:t>Insérer</a:t>
            </a:r>
            <a:r>
              <a:rPr lang="en-US"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 le bloc Score dans le bloc </a:t>
            </a:r>
            <a:r>
              <a:rPr lang="en-US" sz="900" b="1" spc="-30" dirty="0" err="1">
                <a:solidFill>
                  <a:srgbClr val="636466"/>
                </a:solidFill>
                <a:latin typeface="Trebuchet MS"/>
                <a:cs typeface="Trebuchet MS"/>
              </a:rPr>
              <a:t>Egal</a:t>
            </a:r>
            <a:r>
              <a:rPr lang="en-US"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 de la </a:t>
            </a:r>
            <a:r>
              <a:rPr lang="en-US" sz="900" b="1" spc="-30" dirty="0" err="1">
                <a:solidFill>
                  <a:srgbClr val="636466"/>
                </a:solidFill>
                <a:latin typeface="Trebuchet MS"/>
                <a:cs typeface="Trebuchet MS"/>
              </a:rPr>
              <a:t>catégorie</a:t>
            </a:r>
            <a:r>
              <a:rPr lang="en-US"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30" dirty="0" err="1">
                <a:solidFill>
                  <a:srgbClr val="636466"/>
                </a:solidFill>
                <a:latin typeface="Trebuchet MS"/>
                <a:cs typeface="Trebuchet MS"/>
              </a:rPr>
              <a:t>Opérateurs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34829" y="1336084"/>
            <a:ext cx="799656" cy="11899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1637" y="3895725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402894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8670" y="4062704"/>
            <a:ext cx="425023" cy="12446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1637" y="3895725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8134" y="4306157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4">
                <a:moveTo>
                  <a:pt x="0" y="0"/>
                </a:moveTo>
                <a:lnTo>
                  <a:pt x="366090" y="0"/>
                </a:lnTo>
              </a:path>
            </a:pathLst>
          </a:custGeom>
          <a:ln w="843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45274" y="4153928"/>
            <a:ext cx="4203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40" dirty="0">
                <a:solidFill>
                  <a:srgbClr val="636466"/>
                </a:solidFill>
                <a:latin typeface="Trebuchet MS"/>
                <a:cs typeface="Trebuchet MS"/>
              </a:rPr>
              <a:t>You</a:t>
            </a:r>
            <a:r>
              <a:rPr sz="800" spc="-13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800" spc="-30" dirty="0">
                <a:solidFill>
                  <a:srgbClr val="636466"/>
                </a:solidFill>
                <a:latin typeface="Trebuchet MS"/>
                <a:cs typeface="Trebuchet MS"/>
              </a:rPr>
              <a:t>Won!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304032" y="4836388"/>
            <a:ext cx="0" cy="5397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0"/>
                </a:moveTo>
                <a:lnTo>
                  <a:pt x="0" y="53403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89248" y="3902849"/>
            <a:ext cx="309314" cy="544691"/>
          </a:xfrm>
          <a:custGeom>
            <a:avLst/>
            <a:gdLst/>
            <a:ahLst/>
            <a:cxnLst/>
            <a:rect l="l" t="t" r="r" b="b"/>
            <a:pathLst>
              <a:path w="106680" h="408939">
                <a:moveTo>
                  <a:pt x="0" y="408927"/>
                </a:moveTo>
                <a:lnTo>
                  <a:pt x="0" y="0"/>
                </a:lnTo>
                <a:lnTo>
                  <a:pt x="10668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46E7532-DF9C-4887-918B-D34144DF31E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4483" y="1748409"/>
            <a:ext cx="694440" cy="29527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65E4604-A232-4F33-98D1-3411AA6D295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244885" y="4208611"/>
            <a:ext cx="992756" cy="469179"/>
          </a:xfrm>
          <a:prstGeom prst="rect">
            <a:avLst/>
          </a:prstGeom>
        </p:spPr>
      </p:pic>
      <p:sp>
        <p:nvSpPr>
          <p:cNvPr id="59" name="object 28">
            <a:extLst>
              <a:ext uri="{FF2B5EF4-FFF2-40B4-BE49-F238E27FC236}">
                <a16:creationId xmlns:a16="http://schemas.microsoft.com/office/drawing/2014/main" id="{7DA00192-272A-41BB-AEE2-31C256B92380}"/>
              </a:ext>
            </a:extLst>
          </p:cNvPr>
          <p:cNvSpPr txBox="1"/>
          <p:nvPr/>
        </p:nvSpPr>
        <p:spPr>
          <a:xfrm>
            <a:off x="1930108" y="5433881"/>
            <a:ext cx="71178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140" dirty="0">
                <a:solidFill>
                  <a:srgbClr val="6BA88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ESSAYER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60" name="object 31">
            <a:extLst>
              <a:ext uri="{FF2B5EF4-FFF2-40B4-BE49-F238E27FC236}">
                <a16:creationId xmlns:a16="http://schemas.microsoft.com/office/drawing/2014/main" id="{7D12A535-E8B2-447A-ABAF-C58556C6327A}"/>
              </a:ext>
            </a:extLst>
          </p:cNvPr>
          <p:cNvSpPr txBox="1"/>
          <p:nvPr/>
        </p:nvSpPr>
        <p:spPr>
          <a:xfrm>
            <a:off x="138739" y="5811109"/>
            <a:ext cx="1374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b="1" spc="-105" dirty="0">
                <a:solidFill>
                  <a:srgbClr val="636466"/>
                </a:solidFill>
                <a:latin typeface="Verdana"/>
                <a:cs typeface="Verdana"/>
              </a:rPr>
              <a:t>Cliquer sur le Drapeau vert pour commencer</a:t>
            </a:r>
            <a:endParaRPr sz="9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"/>
          </a:xfrm>
          <a:custGeom>
            <a:avLst/>
            <a:gdLst/>
            <a:ahLst/>
            <a:cxnLst/>
            <a:rect l="l" t="t" r="r" b="b"/>
            <a:pathLst>
              <a:path w="4572000" h="640080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760973"/>
            <a:ext cx="4572000" cy="640080"/>
          </a:xfrm>
          <a:custGeom>
            <a:avLst/>
            <a:gdLst/>
            <a:ahLst/>
            <a:cxnLst/>
            <a:rect l="l" t="t" r="r" b="b"/>
            <a:pathLst>
              <a:path w="4572000" h="640079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649" y="77914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197993" y="0"/>
                </a:moveTo>
                <a:lnTo>
                  <a:pt x="152574" y="5010"/>
                </a:lnTo>
                <a:lnTo>
                  <a:pt x="110920" y="19508"/>
                </a:lnTo>
                <a:lnTo>
                  <a:pt x="74199" y="42347"/>
                </a:lnTo>
                <a:lnTo>
                  <a:pt x="43578" y="72382"/>
                </a:lnTo>
                <a:lnTo>
                  <a:pt x="20226" y="108467"/>
                </a:lnTo>
                <a:lnTo>
                  <a:pt x="5311" y="149458"/>
                </a:lnTo>
                <a:lnTo>
                  <a:pt x="0" y="194208"/>
                </a:lnTo>
                <a:lnTo>
                  <a:pt x="4974" y="240401"/>
                </a:lnTo>
                <a:lnTo>
                  <a:pt x="19415" y="282527"/>
                </a:lnTo>
                <a:lnTo>
                  <a:pt x="42239" y="319482"/>
                </a:lnTo>
                <a:lnTo>
                  <a:pt x="72362" y="350164"/>
                </a:lnTo>
                <a:lnTo>
                  <a:pt x="108701" y="373469"/>
                </a:lnTo>
                <a:lnTo>
                  <a:pt x="150173" y="388293"/>
                </a:lnTo>
                <a:lnTo>
                  <a:pt x="195694" y="393534"/>
                </a:lnTo>
                <a:lnTo>
                  <a:pt x="241091" y="388441"/>
                </a:lnTo>
                <a:lnTo>
                  <a:pt x="282723" y="373769"/>
                </a:lnTo>
                <a:lnTo>
                  <a:pt x="319422" y="350678"/>
                </a:lnTo>
                <a:lnTo>
                  <a:pt x="350021" y="320325"/>
                </a:lnTo>
                <a:lnTo>
                  <a:pt x="373351" y="283869"/>
                </a:lnTo>
                <a:lnTo>
                  <a:pt x="388245" y="242468"/>
                </a:lnTo>
                <a:lnTo>
                  <a:pt x="391110" y="217995"/>
                </a:lnTo>
                <a:lnTo>
                  <a:pt x="58267" y="217995"/>
                </a:lnTo>
                <a:lnTo>
                  <a:pt x="56705" y="215976"/>
                </a:lnTo>
                <a:lnTo>
                  <a:pt x="55181" y="214909"/>
                </a:lnTo>
                <a:lnTo>
                  <a:pt x="55067" y="213728"/>
                </a:lnTo>
                <a:lnTo>
                  <a:pt x="53618" y="176461"/>
                </a:lnTo>
                <a:lnTo>
                  <a:pt x="57891" y="140876"/>
                </a:lnTo>
                <a:lnTo>
                  <a:pt x="70781" y="107856"/>
                </a:lnTo>
                <a:lnTo>
                  <a:pt x="95186" y="78282"/>
                </a:lnTo>
                <a:lnTo>
                  <a:pt x="105050" y="70085"/>
                </a:lnTo>
                <a:lnTo>
                  <a:pt x="112021" y="67229"/>
                </a:lnTo>
                <a:lnTo>
                  <a:pt x="343562" y="67229"/>
                </a:lnTo>
                <a:lnTo>
                  <a:pt x="320241" y="43701"/>
                </a:lnTo>
                <a:lnTo>
                  <a:pt x="283896" y="20306"/>
                </a:lnTo>
                <a:lnTo>
                  <a:pt x="242746" y="5335"/>
                </a:lnTo>
                <a:lnTo>
                  <a:pt x="197993" y="0"/>
                </a:lnTo>
                <a:close/>
              </a:path>
              <a:path w="393700" h="393700">
                <a:moveTo>
                  <a:pt x="343562" y="67229"/>
                </a:moveTo>
                <a:lnTo>
                  <a:pt x="112021" y="67229"/>
                </a:lnTo>
                <a:lnTo>
                  <a:pt x="119234" y="69537"/>
                </a:lnTo>
                <a:lnTo>
                  <a:pt x="129819" y="76835"/>
                </a:lnTo>
                <a:lnTo>
                  <a:pt x="133286" y="79387"/>
                </a:lnTo>
                <a:lnTo>
                  <a:pt x="136448" y="82346"/>
                </a:lnTo>
                <a:lnTo>
                  <a:pt x="141947" y="86956"/>
                </a:lnTo>
                <a:lnTo>
                  <a:pt x="112074" y="114571"/>
                </a:lnTo>
                <a:lnTo>
                  <a:pt x="88125" y="145418"/>
                </a:lnTo>
                <a:lnTo>
                  <a:pt x="70167" y="179793"/>
                </a:lnTo>
                <a:lnTo>
                  <a:pt x="58267" y="217995"/>
                </a:lnTo>
                <a:lnTo>
                  <a:pt x="391110" y="217995"/>
                </a:lnTo>
                <a:lnTo>
                  <a:pt x="393534" y="197281"/>
                </a:lnTo>
                <a:lnTo>
                  <a:pt x="388426" y="152309"/>
                </a:lnTo>
                <a:lnTo>
                  <a:pt x="373707" y="110914"/>
                </a:lnTo>
                <a:lnTo>
                  <a:pt x="350578" y="74307"/>
                </a:lnTo>
                <a:lnTo>
                  <a:pt x="343562" y="67229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64" y="0"/>
            <a:ext cx="1982316" cy="2055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5255507"/>
            <a:ext cx="524510" cy="864869"/>
          </a:xfrm>
          <a:custGeom>
            <a:avLst/>
            <a:gdLst/>
            <a:ahLst/>
            <a:cxnLst/>
            <a:rect l="l" t="t" r="r" b="b"/>
            <a:pathLst>
              <a:path w="524510" h="864870">
                <a:moveTo>
                  <a:pt x="89184" y="0"/>
                </a:moveTo>
                <a:lnTo>
                  <a:pt x="42473" y="2665"/>
                </a:lnTo>
                <a:lnTo>
                  <a:pt x="0" y="9778"/>
                </a:lnTo>
                <a:lnTo>
                  <a:pt x="0" y="854772"/>
                </a:lnTo>
                <a:lnTo>
                  <a:pt x="907" y="855017"/>
                </a:lnTo>
                <a:lnTo>
                  <a:pt x="46827" y="862339"/>
                </a:lnTo>
                <a:lnTo>
                  <a:pt x="94251" y="864781"/>
                </a:lnTo>
                <a:lnTo>
                  <a:pt x="141888" y="862183"/>
                </a:lnTo>
                <a:lnTo>
                  <a:pt x="187864" y="854717"/>
                </a:lnTo>
                <a:lnTo>
                  <a:pt x="231936" y="842629"/>
                </a:lnTo>
                <a:lnTo>
                  <a:pt x="273863" y="826165"/>
                </a:lnTo>
                <a:lnTo>
                  <a:pt x="313403" y="805573"/>
                </a:lnTo>
                <a:lnTo>
                  <a:pt x="350314" y="781098"/>
                </a:lnTo>
                <a:lnTo>
                  <a:pt x="384354" y="752986"/>
                </a:lnTo>
                <a:lnTo>
                  <a:pt x="415280" y="721485"/>
                </a:lnTo>
                <a:lnTo>
                  <a:pt x="442852" y="686841"/>
                </a:lnTo>
                <a:lnTo>
                  <a:pt x="466826" y="649300"/>
                </a:lnTo>
                <a:lnTo>
                  <a:pt x="486961" y="609109"/>
                </a:lnTo>
                <a:lnTo>
                  <a:pt x="503016" y="566514"/>
                </a:lnTo>
                <a:lnTo>
                  <a:pt x="514747" y="521761"/>
                </a:lnTo>
                <a:lnTo>
                  <a:pt x="521308" y="479044"/>
                </a:lnTo>
                <a:lnTo>
                  <a:pt x="396232" y="479044"/>
                </a:lnTo>
                <a:lnTo>
                  <a:pt x="382926" y="430000"/>
                </a:lnTo>
                <a:lnTo>
                  <a:pt x="365255" y="383796"/>
                </a:lnTo>
                <a:lnTo>
                  <a:pt x="343246" y="340309"/>
                </a:lnTo>
                <a:lnTo>
                  <a:pt x="316924" y="299416"/>
                </a:lnTo>
                <a:lnTo>
                  <a:pt x="286316" y="260994"/>
                </a:lnTo>
                <a:lnTo>
                  <a:pt x="251449" y="224920"/>
                </a:lnTo>
                <a:lnTo>
                  <a:pt x="212349" y="191071"/>
                </a:lnTo>
                <a:lnTo>
                  <a:pt x="220536" y="184114"/>
                </a:lnTo>
                <a:lnTo>
                  <a:pt x="262267" y="152812"/>
                </a:lnTo>
                <a:lnTo>
                  <a:pt x="278117" y="147734"/>
                </a:lnTo>
                <a:lnTo>
                  <a:pt x="418393" y="147734"/>
                </a:lnTo>
                <a:lnTo>
                  <a:pt x="412027" y="140061"/>
                </a:lnTo>
                <a:lnTo>
                  <a:pt x="380587" y="109222"/>
                </a:lnTo>
                <a:lnTo>
                  <a:pt x="346078" y="81679"/>
                </a:lnTo>
                <a:lnTo>
                  <a:pt x="308761" y="57690"/>
                </a:lnTo>
                <a:lnTo>
                  <a:pt x="268897" y="37511"/>
                </a:lnTo>
                <a:lnTo>
                  <a:pt x="226746" y="21396"/>
                </a:lnTo>
                <a:lnTo>
                  <a:pt x="182570" y="9602"/>
                </a:lnTo>
                <a:lnTo>
                  <a:pt x="136629" y="2384"/>
                </a:lnTo>
                <a:lnTo>
                  <a:pt x="89184" y="0"/>
                </a:lnTo>
                <a:close/>
              </a:path>
              <a:path w="524510" h="864870">
                <a:moveTo>
                  <a:pt x="418393" y="147734"/>
                </a:moveTo>
                <a:lnTo>
                  <a:pt x="278117" y="147734"/>
                </a:lnTo>
                <a:lnTo>
                  <a:pt x="293436" y="154012"/>
                </a:lnTo>
                <a:lnTo>
                  <a:pt x="315104" y="172034"/>
                </a:lnTo>
                <a:lnTo>
                  <a:pt x="349221" y="208127"/>
                </a:lnTo>
                <a:lnTo>
                  <a:pt x="374184" y="246966"/>
                </a:lnTo>
                <a:lnTo>
                  <a:pt x="391179" y="288187"/>
                </a:lnTo>
                <a:lnTo>
                  <a:pt x="401396" y="331429"/>
                </a:lnTo>
                <a:lnTo>
                  <a:pt x="406022" y="376329"/>
                </a:lnTo>
                <a:lnTo>
                  <a:pt x="406246" y="422527"/>
                </a:lnTo>
                <a:lnTo>
                  <a:pt x="403255" y="469658"/>
                </a:lnTo>
                <a:lnTo>
                  <a:pt x="403026" y="472274"/>
                </a:lnTo>
                <a:lnTo>
                  <a:pt x="399661" y="474598"/>
                </a:lnTo>
                <a:lnTo>
                  <a:pt x="396232" y="479044"/>
                </a:lnTo>
                <a:lnTo>
                  <a:pt x="521308" y="479044"/>
                </a:lnTo>
                <a:lnTo>
                  <a:pt x="521914" y="475098"/>
                </a:lnTo>
                <a:lnTo>
                  <a:pt x="524273" y="426770"/>
                </a:lnTo>
                <a:lnTo>
                  <a:pt x="521617" y="380014"/>
                </a:lnTo>
                <a:lnTo>
                  <a:pt x="514067" y="334763"/>
                </a:lnTo>
                <a:lnTo>
                  <a:pt x="501883" y="291275"/>
                </a:lnTo>
                <a:lnTo>
                  <a:pt x="485326" y="249805"/>
                </a:lnTo>
                <a:lnTo>
                  <a:pt x="464657" y="210609"/>
                </a:lnTo>
                <a:lnTo>
                  <a:pt x="440137" y="173942"/>
                </a:lnTo>
                <a:lnTo>
                  <a:pt x="418393" y="147734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89353" y="242425"/>
            <a:ext cx="713105" cy="353060"/>
          </a:xfrm>
          <a:custGeom>
            <a:avLst/>
            <a:gdLst/>
            <a:ahLst/>
            <a:cxnLst/>
            <a:rect l="l" t="t" r="r" b="b"/>
            <a:pathLst>
              <a:path w="713105" h="353059">
                <a:moveTo>
                  <a:pt x="405039" y="0"/>
                </a:moveTo>
                <a:lnTo>
                  <a:pt x="359130" y="454"/>
                </a:lnTo>
                <a:lnTo>
                  <a:pt x="312902" y="6418"/>
                </a:lnTo>
                <a:lnTo>
                  <a:pt x="265244" y="18608"/>
                </a:lnTo>
                <a:lnTo>
                  <a:pt x="220194" y="36392"/>
                </a:lnTo>
                <a:lnTo>
                  <a:pt x="178137" y="59369"/>
                </a:lnTo>
                <a:lnTo>
                  <a:pt x="139460" y="87137"/>
                </a:lnTo>
                <a:lnTo>
                  <a:pt x="104549" y="119294"/>
                </a:lnTo>
                <a:lnTo>
                  <a:pt x="73790" y="155440"/>
                </a:lnTo>
                <a:lnTo>
                  <a:pt x="47570" y="195172"/>
                </a:lnTo>
                <a:lnTo>
                  <a:pt x="26273" y="238088"/>
                </a:lnTo>
                <a:lnTo>
                  <a:pt x="10288" y="283788"/>
                </a:lnTo>
                <a:lnTo>
                  <a:pt x="0" y="331868"/>
                </a:lnTo>
                <a:lnTo>
                  <a:pt x="378" y="339197"/>
                </a:lnTo>
                <a:lnTo>
                  <a:pt x="17386" y="353065"/>
                </a:lnTo>
                <a:lnTo>
                  <a:pt x="27305" y="353065"/>
                </a:lnTo>
                <a:lnTo>
                  <a:pt x="35191" y="346473"/>
                </a:lnTo>
                <a:lnTo>
                  <a:pt x="36563" y="337304"/>
                </a:lnTo>
                <a:lnTo>
                  <a:pt x="47235" y="289074"/>
                </a:lnTo>
                <a:lnTo>
                  <a:pt x="64224" y="243556"/>
                </a:lnTo>
                <a:lnTo>
                  <a:pt x="87052" y="201248"/>
                </a:lnTo>
                <a:lnTo>
                  <a:pt x="115239" y="162649"/>
                </a:lnTo>
                <a:lnTo>
                  <a:pt x="148305" y="128257"/>
                </a:lnTo>
                <a:lnTo>
                  <a:pt x="185773" y="98570"/>
                </a:lnTo>
                <a:lnTo>
                  <a:pt x="227161" y="74088"/>
                </a:lnTo>
                <a:lnTo>
                  <a:pt x="271992" y="55307"/>
                </a:lnTo>
                <a:lnTo>
                  <a:pt x="319786" y="42728"/>
                </a:lnTo>
                <a:lnTo>
                  <a:pt x="366289" y="37042"/>
                </a:lnTo>
                <a:lnTo>
                  <a:pt x="551160" y="37042"/>
                </a:lnTo>
                <a:lnTo>
                  <a:pt x="536616" y="29912"/>
                </a:lnTo>
                <a:lnTo>
                  <a:pt x="494206" y="14906"/>
                </a:lnTo>
                <a:lnTo>
                  <a:pt x="450205" y="4876"/>
                </a:lnTo>
                <a:lnTo>
                  <a:pt x="405039" y="0"/>
                </a:lnTo>
                <a:close/>
              </a:path>
              <a:path w="713105" h="353059">
                <a:moveTo>
                  <a:pt x="551160" y="37042"/>
                </a:moveTo>
                <a:lnTo>
                  <a:pt x="366289" y="37042"/>
                </a:lnTo>
                <a:lnTo>
                  <a:pt x="412375" y="37490"/>
                </a:lnTo>
                <a:lnTo>
                  <a:pt x="457518" y="43850"/>
                </a:lnTo>
                <a:lnTo>
                  <a:pt x="501196" y="55903"/>
                </a:lnTo>
                <a:lnTo>
                  <a:pt x="542882" y="73428"/>
                </a:lnTo>
                <a:lnTo>
                  <a:pt x="582052" y="96202"/>
                </a:lnTo>
                <a:lnTo>
                  <a:pt x="618181" y="124006"/>
                </a:lnTo>
                <a:lnTo>
                  <a:pt x="650746" y="156619"/>
                </a:lnTo>
                <a:lnTo>
                  <a:pt x="679221" y="193819"/>
                </a:lnTo>
                <a:lnTo>
                  <a:pt x="684416" y="199002"/>
                </a:lnTo>
                <a:lnTo>
                  <a:pt x="690972" y="201686"/>
                </a:lnTo>
                <a:lnTo>
                  <a:pt x="698055" y="201719"/>
                </a:lnTo>
                <a:lnTo>
                  <a:pt x="704837" y="198950"/>
                </a:lnTo>
                <a:lnTo>
                  <a:pt x="710021" y="193757"/>
                </a:lnTo>
                <a:lnTo>
                  <a:pt x="712719" y="187204"/>
                </a:lnTo>
                <a:lnTo>
                  <a:pt x="712761" y="180121"/>
                </a:lnTo>
                <a:lnTo>
                  <a:pt x="709980" y="173334"/>
                </a:lnTo>
                <a:lnTo>
                  <a:pt x="681878" y="136124"/>
                </a:lnTo>
                <a:lnTo>
                  <a:pt x="650067" y="102998"/>
                </a:lnTo>
                <a:lnTo>
                  <a:pt x="614896" y="74088"/>
                </a:lnTo>
                <a:lnTo>
                  <a:pt x="577012" y="49714"/>
                </a:lnTo>
                <a:lnTo>
                  <a:pt x="551160" y="37042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49302" y="418349"/>
            <a:ext cx="405130" cy="173355"/>
          </a:xfrm>
          <a:custGeom>
            <a:avLst/>
            <a:gdLst/>
            <a:ahLst/>
            <a:cxnLst/>
            <a:rect l="l" t="t" r="r" b="b"/>
            <a:pathLst>
              <a:path w="405130" h="173354">
                <a:moveTo>
                  <a:pt x="224191" y="0"/>
                </a:moveTo>
                <a:lnTo>
                  <a:pt x="178455" y="5703"/>
                </a:lnTo>
                <a:lnTo>
                  <a:pt x="134546" y="19766"/>
                </a:lnTo>
                <a:lnTo>
                  <a:pt x="94147" y="41511"/>
                </a:lnTo>
                <a:lnTo>
                  <a:pt x="58050" y="70305"/>
                </a:lnTo>
                <a:lnTo>
                  <a:pt x="27045" y="105519"/>
                </a:lnTo>
                <a:lnTo>
                  <a:pt x="1925" y="146520"/>
                </a:lnTo>
                <a:lnTo>
                  <a:pt x="0" y="153600"/>
                </a:lnTo>
                <a:lnTo>
                  <a:pt x="907" y="160627"/>
                </a:lnTo>
                <a:lnTo>
                  <a:pt x="4384" y="166801"/>
                </a:lnTo>
                <a:lnTo>
                  <a:pt x="10167" y="171323"/>
                </a:lnTo>
                <a:lnTo>
                  <a:pt x="12821" y="172657"/>
                </a:lnTo>
                <a:lnTo>
                  <a:pt x="15653" y="173292"/>
                </a:lnTo>
                <a:lnTo>
                  <a:pt x="25204" y="173292"/>
                </a:lnTo>
                <a:lnTo>
                  <a:pt x="31719" y="169558"/>
                </a:lnTo>
                <a:lnTo>
                  <a:pt x="34970" y="163094"/>
                </a:lnTo>
                <a:lnTo>
                  <a:pt x="62816" y="119649"/>
                </a:lnTo>
                <a:lnTo>
                  <a:pt x="98225" y="84243"/>
                </a:lnTo>
                <a:lnTo>
                  <a:pt x="139869" y="57938"/>
                </a:lnTo>
                <a:lnTo>
                  <a:pt x="186417" y="41796"/>
                </a:lnTo>
                <a:lnTo>
                  <a:pt x="235419" y="36872"/>
                </a:lnTo>
                <a:lnTo>
                  <a:pt x="364242" y="36872"/>
                </a:lnTo>
                <a:lnTo>
                  <a:pt x="357804" y="32591"/>
                </a:lnTo>
                <a:lnTo>
                  <a:pt x="314855" y="13684"/>
                </a:lnTo>
                <a:lnTo>
                  <a:pt x="269987" y="2740"/>
                </a:lnTo>
                <a:lnTo>
                  <a:pt x="224191" y="0"/>
                </a:lnTo>
                <a:close/>
              </a:path>
              <a:path w="405130" h="173354">
                <a:moveTo>
                  <a:pt x="364242" y="36872"/>
                </a:moveTo>
                <a:lnTo>
                  <a:pt x="235419" y="36872"/>
                </a:lnTo>
                <a:lnTo>
                  <a:pt x="284261" y="43225"/>
                </a:lnTo>
                <a:lnTo>
                  <a:pt x="331289" y="60456"/>
                </a:lnTo>
                <a:lnTo>
                  <a:pt x="374847" y="88164"/>
                </a:lnTo>
                <a:lnTo>
                  <a:pt x="381388" y="91498"/>
                </a:lnTo>
                <a:lnTo>
                  <a:pt x="388451" y="92055"/>
                </a:lnTo>
                <a:lnTo>
                  <a:pt x="395202" y="89923"/>
                </a:lnTo>
                <a:lnTo>
                  <a:pt x="400806" y="85192"/>
                </a:lnTo>
                <a:lnTo>
                  <a:pt x="404146" y="78657"/>
                </a:lnTo>
                <a:lnTo>
                  <a:pt x="404703" y="71592"/>
                </a:lnTo>
                <a:lnTo>
                  <a:pt x="402572" y="64834"/>
                </a:lnTo>
                <a:lnTo>
                  <a:pt x="397847" y="59221"/>
                </a:lnTo>
                <a:lnTo>
                  <a:pt x="364242" y="36872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92096" y="5204843"/>
            <a:ext cx="549910" cy="417830"/>
          </a:xfrm>
          <a:custGeom>
            <a:avLst/>
            <a:gdLst/>
            <a:ahLst/>
            <a:cxnLst/>
            <a:rect l="l" t="t" r="r" b="b"/>
            <a:pathLst>
              <a:path w="549910" h="417829">
                <a:moveTo>
                  <a:pt x="543468" y="241833"/>
                </a:moveTo>
                <a:lnTo>
                  <a:pt x="518820" y="241833"/>
                </a:lnTo>
                <a:lnTo>
                  <a:pt x="525170" y="412242"/>
                </a:lnTo>
                <a:lnTo>
                  <a:pt x="530631" y="417461"/>
                </a:lnTo>
                <a:lnTo>
                  <a:pt x="537540" y="417461"/>
                </a:lnTo>
                <a:lnTo>
                  <a:pt x="544487" y="417195"/>
                </a:lnTo>
                <a:lnTo>
                  <a:pt x="549795" y="411480"/>
                </a:lnTo>
                <a:lnTo>
                  <a:pt x="543468" y="241833"/>
                </a:lnTo>
                <a:close/>
              </a:path>
              <a:path w="549910" h="417829">
                <a:moveTo>
                  <a:pt x="377796" y="135534"/>
                </a:moveTo>
                <a:lnTo>
                  <a:pt x="353161" y="135534"/>
                </a:lnTo>
                <a:lnTo>
                  <a:pt x="352767" y="313740"/>
                </a:lnTo>
                <a:lnTo>
                  <a:pt x="355028" y="317754"/>
                </a:lnTo>
                <a:lnTo>
                  <a:pt x="362470" y="322237"/>
                </a:lnTo>
                <a:lnTo>
                  <a:pt x="367080" y="322326"/>
                </a:lnTo>
                <a:lnTo>
                  <a:pt x="430045" y="288937"/>
                </a:lnTo>
                <a:lnTo>
                  <a:pt x="377469" y="288937"/>
                </a:lnTo>
                <a:lnTo>
                  <a:pt x="377796" y="135534"/>
                </a:lnTo>
                <a:close/>
              </a:path>
              <a:path w="549910" h="417829">
                <a:moveTo>
                  <a:pt x="528358" y="208876"/>
                </a:moveTo>
                <a:lnTo>
                  <a:pt x="497140" y="225425"/>
                </a:lnTo>
                <a:lnTo>
                  <a:pt x="377469" y="288937"/>
                </a:lnTo>
                <a:lnTo>
                  <a:pt x="430045" y="288937"/>
                </a:lnTo>
                <a:lnTo>
                  <a:pt x="518820" y="241833"/>
                </a:lnTo>
                <a:lnTo>
                  <a:pt x="543468" y="241833"/>
                </a:lnTo>
                <a:lnTo>
                  <a:pt x="542543" y="217043"/>
                </a:lnTo>
                <a:lnTo>
                  <a:pt x="540219" y="213182"/>
                </a:lnTo>
                <a:lnTo>
                  <a:pt x="532866" y="208953"/>
                </a:lnTo>
                <a:lnTo>
                  <a:pt x="528358" y="208876"/>
                </a:lnTo>
                <a:close/>
              </a:path>
              <a:path w="549910" h="417829">
                <a:moveTo>
                  <a:pt x="185181" y="33197"/>
                </a:moveTo>
                <a:lnTo>
                  <a:pt x="160477" y="33197"/>
                </a:lnTo>
                <a:lnTo>
                  <a:pt x="173037" y="217614"/>
                </a:lnTo>
                <a:lnTo>
                  <a:pt x="175437" y="221361"/>
                </a:lnTo>
                <a:lnTo>
                  <a:pt x="182791" y="225412"/>
                </a:lnTo>
                <a:lnTo>
                  <a:pt x="187259" y="225412"/>
                </a:lnTo>
                <a:lnTo>
                  <a:pt x="247764" y="192633"/>
                </a:lnTo>
                <a:lnTo>
                  <a:pt x="196037" y="192633"/>
                </a:lnTo>
                <a:lnTo>
                  <a:pt x="185181" y="33197"/>
                </a:lnTo>
                <a:close/>
              </a:path>
              <a:path w="549910" h="417829">
                <a:moveTo>
                  <a:pt x="363486" y="101917"/>
                </a:moveTo>
                <a:lnTo>
                  <a:pt x="196037" y="192633"/>
                </a:lnTo>
                <a:lnTo>
                  <a:pt x="247764" y="192633"/>
                </a:lnTo>
                <a:lnTo>
                  <a:pt x="353161" y="135534"/>
                </a:lnTo>
                <a:lnTo>
                  <a:pt x="377796" y="135534"/>
                </a:lnTo>
                <a:lnTo>
                  <a:pt x="377850" y="110502"/>
                </a:lnTo>
                <a:lnTo>
                  <a:pt x="375564" y="106476"/>
                </a:lnTo>
                <a:lnTo>
                  <a:pt x="368096" y="102006"/>
                </a:lnTo>
                <a:lnTo>
                  <a:pt x="363486" y="101917"/>
                </a:lnTo>
                <a:close/>
              </a:path>
              <a:path w="549910" h="417829">
                <a:moveTo>
                  <a:pt x="173558" y="0"/>
                </a:moveTo>
                <a:lnTo>
                  <a:pt x="169075" y="38"/>
                </a:lnTo>
                <a:lnTo>
                  <a:pt x="2095" y="94335"/>
                </a:lnTo>
                <a:lnTo>
                  <a:pt x="0" y="101854"/>
                </a:lnTo>
                <a:lnTo>
                  <a:pt x="6705" y="113703"/>
                </a:lnTo>
                <a:lnTo>
                  <a:pt x="14223" y="115785"/>
                </a:lnTo>
                <a:lnTo>
                  <a:pt x="160477" y="33197"/>
                </a:lnTo>
                <a:lnTo>
                  <a:pt x="185181" y="33197"/>
                </a:lnTo>
                <a:lnTo>
                  <a:pt x="183451" y="7797"/>
                </a:lnTo>
                <a:lnTo>
                  <a:pt x="181013" y="4000"/>
                </a:lnTo>
                <a:lnTo>
                  <a:pt x="173558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5430" y="6126907"/>
            <a:ext cx="414655" cy="274320"/>
          </a:xfrm>
          <a:custGeom>
            <a:avLst/>
            <a:gdLst/>
            <a:ahLst/>
            <a:cxnLst/>
            <a:rect l="l" t="t" r="r" b="b"/>
            <a:pathLst>
              <a:path w="414655" h="274320">
                <a:moveTo>
                  <a:pt x="108242" y="0"/>
                </a:moveTo>
                <a:lnTo>
                  <a:pt x="110252" y="33172"/>
                </a:lnTo>
                <a:lnTo>
                  <a:pt x="112014" y="62807"/>
                </a:lnTo>
                <a:lnTo>
                  <a:pt x="114007" y="93193"/>
                </a:lnTo>
                <a:lnTo>
                  <a:pt x="116395" y="123253"/>
                </a:lnTo>
                <a:lnTo>
                  <a:pt x="116645" y="136117"/>
                </a:lnTo>
                <a:lnTo>
                  <a:pt x="114296" y="147362"/>
                </a:lnTo>
                <a:lnTo>
                  <a:pt x="108362" y="156977"/>
                </a:lnTo>
                <a:lnTo>
                  <a:pt x="97853" y="164947"/>
                </a:lnTo>
                <a:lnTo>
                  <a:pt x="90753" y="169436"/>
                </a:lnTo>
                <a:lnTo>
                  <a:pt x="84035" y="174636"/>
                </a:lnTo>
                <a:lnTo>
                  <a:pt x="77490" y="180147"/>
                </a:lnTo>
                <a:lnTo>
                  <a:pt x="70904" y="185572"/>
                </a:lnTo>
                <a:lnTo>
                  <a:pt x="0" y="241274"/>
                </a:lnTo>
                <a:lnTo>
                  <a:pt x="7086" y="243535"/>
                </a:lnTo>
                <a:lnTo>
                  <a:pt x="11569" y="245198"/>
                </a:lnTo>
                <a:lnTo>
                  <a:pt x="101829" y="268763"/>
                </a:lnTo>
                <a:lnTo>
                  <a:pt x="122931" y="273892"/>
                </a:lnTo>
                <a:lnTo>
                  <a:pt x="414080" y="273892"/>
                </a:lnTo>
                <a:lnTo>
                  <a:pt x="408787" y="267293"/>
                </a:lnTo>
                <a:lnTo>
                  <a:pt x="392564" y="246791"/>
                </a:lnTo>
                <a:lnTo>
                  <a:pt x="376344" y="227191"/>
                </a:lnTo>
                <a:lnTo>
                  <a:pt x="359397" y="208762"/>
                </a:lnTo>
                <a:lnTo>
                  <a:pt x="344832" y="190747"/>
                </a:lnTo>
                <a:lnTo>
                  <a:pt x="337016" y="172150"/>
                </a:lnTo>
                <a:lnTo>
                  <a:pt x="336187" y="151993"/>
                </a:lnTo>
                <a:lnTo>
                  <a:pt x="342582" y="129298"/>
                </a:lnTo>
                <a:lnTo>
                  <a:pt x="351148" y="105627"/>
                </a:lnTo>
                <a:lnTo>
                  <a:pt x="358306" y="80738"/>
                </a:lnTo>
                <a:lnTo>
                  <a:pt x="232683" y="80738"/>
                </a:lnTo>
                <a:lnTo>
                  <a:pt x="225328" y="78686"/>
                </a:lnTo>
                <a:lnTo>
                  <a:pt x="217855" y="74104"/>
                </a:lnTo>
                <a:lnTo>
                  <a:pt x="206254" y="65615"/>
                </a:lnTo>
                <a:lnTo>
                  <a:pt x="194359" y="57504"/>
                </a:lnTo>
                <a:lnTo>
                  <a:pt x="170319" y="41617"/>
                </a:lnTo>
                <a:lnTo>
                  <a:pt x="108242" y="0"/>
                </a:lnTo>
                <a:close/>
              </a:path>
              <a:path w="414655" h="274320">
                <a:moveTo>
                  <a:pt x="371563" y="30175"/>
                </a:moveTo>
                <a:lnTo>
                  <a:pt x="365137" y="32169"/>
                </a:lnTo>
                <a:lnTo>
                  <a:pt x="360997" y="33172"/>
                </a:lnTo>
                <a:lnTo>
                  <a:pt x="302747" y="55903"/>
                </a:lnTo>
                <a:lnTo>
                  <a:pt x="275709" y="66643"/>
                </a:lnTo>
                <a:lnTo>
                  <a:pt x="248767" y="77724"/>
                </a:lnTo>
                <a:lnTo>
                  <a:pt x="240351" y="80378"/>
                </a:lnTo>
                <a:lnTo>
                  <a:pt x="232683" y="80738"/>
                </a:lnTo>
                <a:lnTo>
                  <a:pt x="358306" y="80738"/>
                </a:lnTo>
                <a:lnTo>
                  <a:pt x="364709" y="55887"/>
                </a:lnTo>
                <a:lnTo>
                  <a:pt x="371563" y="30175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7158" y="2066024"/>
            <a:ext cx="713105" cy="353695"/>
          </a:xfrm>
          <a:custGeom>
            <a:avLst/>
            <a:gdLst/>
            <a:ahLst/>
            <a:cxnLst/>
            <a:rect l="l" t="t" r="r" b="b"/>
            <a:pathLst>
              <a:path w="713105" h="353694">
                <a:moveTo>
                  <a:pt x="405060" y="0"/>
                </a:moveTo>
                <a:lnTo>
                  <a:pt x="359143" y="451"/>
                </a:lnTo>
                <a:lnTo>
                  <a:pt x="312902" y="6412"/>
                </a:lnTo>
                <a:lnTo>
                  <a:pt x="265244" y="18605"/>
                </a:lnTo>
                <a:lnTo>
                  <a:pt x="220194" y="36392"/>
                </a:lnTo>
                <a:lnTo>
                  <a:pt x="178137" y="59371"/>
                </a:lnTo>
                <a:lnTo>
                  <a:pt x="139460" y="87140"/>
                </a:lnTo>
                <a:lnTo>
                  <a:pt x="104549" y="119299"/>
                </a:lnTo>
                <a:lnTo>
                  <a:pt x="73790" y="155446"/>
                </a:lnTo>
                <a:lnTo>
                  <a:pt x="47570" y="195178"/>
                </a:lnTo>
                <a:lnTo>
                  <a:pt x="26273" y="238095"/>
                </a:lnTo>
                <a:lnTo>
                  <a:pt x="10288" y="283794"/>
                </a:lnTo>
                <a:lnTo>
                  <a:pt x="0" y="331875"/>
                </a:lnTo>
                <a:lnTo>
                  <a:pt x="378" y="339204"/>
                </a:lnTo>
                <a:lnTo>
                  <a:pt x="17386" y="353071"/>
                </a:lnTo>
                <a:lnTo>
                  <a:pt x="27305" y="353071"/>
                </a:lnTo>
                <a:lnTo>
                  <a:pt x="35191" y="346480"/>
                </a:lnTo>
                <a:lnTo>
                  <a:pt x="36563" y="337311"/>
                </a:lnTo>
                <a:lnTo>
                  <a:pt x="47235" y="289080"/>
                </a:lnTo>
                <a:lnTo>
                  <a:pt x="64224" y="243562"/>
                </a:lnTo>
                <a:lnTo>
                  <a:pt x="87052" y="201255"/>
                </a:lnTo>
                <a:lnTo>
                  <a:pt x="115239" y="162655"/>
                </a:lnTo>
                <a:lnTo>
                  <a:pt x="148305" y="128263"/>
                </a:lnTo>
                <a:lnTo>
                  <a:pt x="185773" y="98577"/>
                </a:lnTo>
                <a:lnTo>
                  <a:pt x="227161" y="74094"/>
                </a:lnTo>
                <a:lnTo>
                  <a:pt x="271992" y="55314"/>
                </a:lnTo>
                <a:lnTo>
                  <a:pt x="319786" y="42734"/>
                </a:lnTo>
                <a:lnTo>
                  <a:pt x="366289" y="37062"/>
                </a:lnTo>
                <a:lnTo>
                  <a:pt x="551216" y="37062"/>
                </a:lnTo>
                <a:lnTo>
                  <a:pt x="536641" y="29917"/>
                </a:lnTo>
                <a:lnTo>
                  <a:pt x="494232" y="14910"/>
                </a:lnTo>
                <a:lnTo>
                  <a:pt x="450231" y="4878"/>
                </a:lnTo>
                <a:lnTo>
                  <a:pt x="405060" y="0"/>
                </a:lnTo>
                <a:close/>
              </a:path>
              <a:path w="713105" h="353694">
                <a:moveTo>
                  <a:pt x="551216" y="37062"/>
                </a:moveTo>
                <a:lnTo>
                  <a:pt x="366289" y="37062"/>
                </a:lnTo>
                <a:lnTo>
                  <a:pt x="412376" y="37518"/>
                </a:lnTo>
                <a:lnTo>
                  <a:pt x="457521" y="43882"/>
                </a:lnTo>
                <a:lnTo>
                  <a:pt x="501200" y="55935"/>
                </a:lnTo>
                <a:lnTo>
                  <a:pt x="542887" y="73456"/>
                </a:lnTo>
                <a:lnTo>
                  <a:pt x="582057" y="96226"/>
                </a:lnTo>
                <a:lnTo>
                  <a:pt x="618187" y="124024"/>
                </a:lnTo>
                <a:lnTo>
                  <a:pt x="650749" y="156630"/>
                </a:lnTo>
                <a:lnTo>
                  <a:pt x="679221" y="193826"/>
                </a:lnTo>
                <a:lnTo>
                  <a:pt x="684413" y="199001"/>
                </a:lnTo>
                <a:lnTo>
                  <a:pt x="690964" y="201692"/>
                </a:lnTo>
                <a:lnTo>
                  <a:pt x="698050" y="201732"/>
                </a:lnTo>
                <a:lnTo>
                  <a:pt x="704850" y="198957"/>
                </a:lnTo>
                <a:lnTo>
                  <a:pt x="710032" y="193763"/>
                </a:lnTo>
                <a:lnTo>
                  <a:pt x="712727" y="187211"/>
                </a:lnTo>
                <a:lnTo>
                  <a:pt x="712768" y="180128"/>
                </a:lnTo>
                <a:lnTo>
                  <a:pt x="709993" y="173341"/>
                </a:lnTo>
                <a:lnTo>
                  <a:pt x="681892" y="136130"/>
                </a:lnTo>
                <a:lnTo>
                  <a:pt x="650083" y="103005"/>
                </a:lnTo>
                <a:lnTo>
                  <a:pt x="614916" y="74094"/>
                </a:lnTo>
                <a:lnTo>
                  <a:pt x="577035" y="49720"/>
                </a:lnTo>
                <a:lnTo>
                  <a:pt x="551216" y="37062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7095" y="2241950"/>
            <a:ext cx="405130" cy="173355"/>
          </a:xfrm>
          <a:custGeom>
            <a:avLst/>
            <a:gdLst/>
            <a:ahLst/>
            <a:cxnLst/>
            <a:rect l="l" t="t" r="r" b="b"/>
            <a:pathLst>
              <a:path w="405130" h="173355">
                <a:moveTo>
                  <a:pt x="224225" y="0"/>
                </a:moveTo>
                <a:lnTo>
                  <a:pt x="178480" y="5708"/>
                </a:lnTo>
                <a:lnTo>
                  <a:pt x="134570" y="19766"/>
                </a:lnTo>
                <a:lnTo>
                  <a:pt x="94168" y="41510"/>
                </a:lnTo>
                <a:lnTo>
                  <a:pt x="58065" y="70306"/>
                </a:lnTo>
                <a:lnTo>
                  <a:pt x="27053" y="105522"/>
                </a:lnTo>
                <a:lnTo>
                  <a:pt x="1925" y="146525"/>
                </a:lnTo>
                <a:lnTo>
                  <a:pt x="0" y="153605"/>
                </a:lnTo>
                <a:lnTo>
                  <a:pt x="906" y="160632"/>
                </a:lnTo>
                <a:lnTo>
                  <a:pt x="4379" y="166806"/>
                </a:lnTo>
                <a:lnTo>
                  <a:pt x="10154" y="171328"/>
                </a:lnTo>
                <a:lnTo>
                  <a:pt x="12821" y="172662"/>
                </a:lnTo>
                <a:lnTo>
                  <a:pt x="15641" y="173297"/>
                </a:lnTo>
                <a:lnTo>
                  <a:pt x="25204" y="173297"/>
                </a:lnTo>
                <a:lnTo>
                  <a:pt x="31719" y="169563"/>
                </a:lnTo>
                <a:lnTo>
                  <a:pt x="34970" y="163099"/>
                </a:lnTo>
                <a:lnTo>
                  <a:pt x="62831" y="119654"/>
                </a:lnTo>
                <a:lnTo>
                  <a:pt x="98246" y="84248"/>
                </a:lnTo>
                <a:lnTo>
                  <a:pt x="139889" y="57943"/>
                </a:lnTo>
                <a:lnTo>
                  <a:pt x="186430" y="41801"/>
                </a:lnTo>
                <a:lnTo>
                  <a:pt x="235444" y="36878"/>
                </a:lnTo>
                <a:lnTo>
                  <a:pt x="364262" y="36878"/>
                </a:lnTo>
                <a:lnTo>
                  <a:pt x="357821" y="32594"/>
                </a:lnTo>
                <a:lnTo>
                  <a:pt x="314879" y="13685"/>
                </a:lnTo>
                <a:lnTo>
                  <a:pt x="270020" y="2739"/>
                </a:lnTo>
                <a:lnTo>
                  <a:pt x="224225" y="0"/>
                </a:lnTo>
                <a:close/>
              </a:path>
              <a:path w="405130" h="173355">
                <a:moveTo>
                  <a:pt x="364262" y="36878"/>
                </a:moveTo>
                <a:lnTo>
                  <a:pt x="235444" y="36878"/>
                </a:lnTo>
                <a:lnTo>
                  <a:pt x="284287" y="43235"/>
                </a:lnTo>
                <a:lnTo>
                  <a:pt x="331306" y="60466"/>
                </a:lnTo>
                <a:lnTo>
                  <a:pt x="374848" y="88169"/>
                </a:lnTo>
                <a:lnTo>
                  <a:pt x="381383" y="91507"/>
                </a:lnTo>
                <a:lnTo>
                  <a:pt x="388448" y="92060"/>
                </a:lnTo>
                <a:lnTo>
                  <a:pt x="395205" y="89924"/>
                </a:lnTo>
                <a:lnTo>
                  <a:pt x="400819" y="85197"/>
                </a:lnTo>
                <a:lnTo>
                  <a:pt x="404159" y="78662"/>
                </a:lnTo>
                <a:lnTo>
                  <a:pt x="404716" y="71597"/>
                </a:lnTo>
                <a:lnTo>
                  <a:pt x="402585" y="64839"/>
                </a:lnTo>
                <a:lnTo>
                  <a:pt x="397860" y="59225"/>
                </a:lnTo>
                <a:lnTo>
                  <a:pt x="364262" y="36878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47670" y="343166"/>
            <a:ext cx="1724660" cy="1457325"/>
          </a:xfrm>
          <a:custGeom>
            <a:avLst/>
            <a:gdLst/>
            <a:ahLst/>
            <a:cxnLst/>
            <a:rect l="l" t="t" r="r" b="b"/>
            <a:pathLst>
              <a:path w="1724660" h="1457325">
                <a:moveTo>
                  <a:pt x="1724329" y="1411558"/>
                </a:moveTo>
                <a:lnTo>
                  <a:pt x="1695640" y="1418166"/>
                </a:lnTo>
                <a:lnTo>
                  <a:pt x="1660656" y="1423633"/>
                </a:lnTo>
                <a:lnTo>
                  <a:pt x="1626120" y="1426413"/>
                </a:lnTo>
                <a:lnTo>
                  <a:pt x="1617611" y="1426768"/>
                </a:lnTo>
                <a:lnTo>
                  <a:pt x="1611020" y="1433944"/>
                </a:lnTo>
                <a:lnTo>
                  <a:pt x="1611718" y="1450721"/>
                </a:lnTo>
                <a:lnTo>
                  <a:pt x="1618538" y="1457198"/>
                </a:lnTo>
                <a:lnTo>
                  <a:pt x="1627174" y="1457198"/>
                </a:lnTo>
                <a:lnTo>
                  <a:pt x="1664128" y="1454231"/>
                </a:lnTo>
                <a:lnTo>
                  <a:pt x="1701290" y="1448436"/>
                </a:lnTo>
                <a:lnTo>
                  <a:pt x="1724329" y="1443138"/>
                </a:lnTo>
                <a:lnTo>
                  <a:pt x="1724329" y="1411558"/>
                </a:lnTo>
                <a:close/>
              </a:path>
              <a:path w="1724660" h="1457325">
                <a:moveTo>
                  <a:pt x="1358392" y="1330502"/>
                </a:moveTo>
                <a:lnTo>
                  <a:pt x="1348663" y="1331036"/>
                </a:lnTo>
                <a:lnTo>
                  <a:pt x="1337322" y="1343736"/>
                </a:lnTo>
                <a:lnTo>
                  <a:pt x="1337856" y="1353464"/>
                </a:lnTo>
                <a:lnTo>
                  <a:pt x="1374443" y="1383611"/>
                </a:lnTo>
                <a:lnTo>
                  <a:pt x="1406593" y="1404704"/>
                </a:lnTo>
                <a:lnTo>
                  <a:pt x="1440541" y="1422350"/>
                </a:lnTo>
                <a:lnTo>
                  <a:pt x="1476171" y="1436484"/>
                </a:lnTo>
                <a:lnTo>
                  <a:pt x="1479473" y="1437297"/>
                </a:lnTo>
                <a:lnTo>
                  <a:pt x="1487538" y="1437297"/>
                </a:lnTo>
                <a:lnTo>
                  <a:pt x="1493532" y="1433245"/>
                </a:lnTo>
                <a:lnTo>
                  <a:pt x="1498434" y="1418780"/>
                </a:lnTo>
                <a:lnTo>
                  <a:pt x="1494104" y="1410030"/>
                </a:lnTo>
                <a:lnTo>
                  <a:pt x="1486065" y="1407299"/>
                </a:lnTo>
                <a:lnTo>
                  <a:pt x="1453326" y="1394320"/>
                </a:lnTo>
                <a:lnTo>
                  <a:pt x="1422120" y="1378096"/>
                </a:lnTo>
                <a:lnTo>
                  <a:pt x="1392553" y="1358690"/>
                </a:lnTo>
                <a:lnTo>
                  <a:pt x="1364729" y="1336167"/>
                </a:lnTo>
                <a:lnTo>
                  <a:pt x="1358392" y="1330502"/>
                </a:lnTo>
                <a:close/>
              </a:path>
              <a:path w="1724660" h="1457325">
                <a:moveTo>
                  <a:pt x="27711" y="1086332"/>
                </a:moveTo>
                <a:lnTo>
                  <a:pt x="13242" y="1136504"/>
                </a:lnTo>
                <a:lnTo>
                  <a:pt x="4390" y="1210413"/>
                </a:lnTo>
                <a:lnTo>
                  <a:pt x="0" y="1256525"/>
                </a:lnTo>
                <a:lnTo>
                  <a:pt x="6273" y="1264005"/>
                </a:lnTo>
                <a:lnTo>
                  <a:pt x="15201" y="1264805"/>
                </a:lnTo>
                <a:lnTo>
                  <a:pt x="24017" y="1264805"/>
                </a:lnTo>
                <a:lnTo>
                  <a:pt x="30721" y="1258785"/>
                </a:lnTo>
                <a:lnTo>
                  <a:pt x="31432" y="1250784"/>
                </a:lnTo>
                <a:lnTo>
                  <a:pt x="35021" y="1213622"/>
                </a:lnTo>
                <a:lnTo>
                  <a:pt x="39131" y="1176877"/>
                </a:lnTo>
                <a:lnTo>
                  <a:pt x="43751" y="1140674"/>
                </a:lnTo>
                <a:lnTo>
                  <a:pt x="48869" y="1105141"/>
                </a:lnTo>
                <a:lnTo>
                  <a:pt x="50165" y="1096733"/>
                </a:lnTo>
                <a:lnTo>
                  <a:pt x="44386" y="1088872"/>
                </a:lnTo>
                <a:lnTo>
                  <a:pt x="27711" y="1086332"/>
                </a:lnTo>
                <a:close/>
              </a:path>
              <a:path w="1724660" h="1457325">
                <a:moveTo>
                  <a:pt x="1209459" y="1081062"/>
                </a:moveTo>
                <a:lnTo>
                  <a:pt x="1192923" y="1084808"/>
                </a:lnTo>
                <a:lnTo>
                  <a:pt x="1187704" y="1093050"/>
                </a:lnTo>
                <a:lnTo>
                  <a:pt x="1189596" y="1101344"/>
                </a:lnTo>
                <a:lnTo>
                  <a:pt x="1212438" y="1173149"/>
                </a:lnTo>
                <a:lnTo>
                  <a:pt x="1228517" y="1208014"/>
                </a:lnTo>
                <a:lnTo>
                  <a:pt x="1247635" y="1242021"/>
                </a:lnTo>
                <a:lnTo>
                  <a:pt x="1255585" y="1249349"/>
                </a:lnTo>
                <a:lnTo>
                  <a:pt x="1263523" y="1249349"/>
                </a:lnTo>
                <a:lnTo>
                  <a:pt x="1266291" y="1248613"/>
                </a:lnTo>
                <a:lnTo>
                  <a:pt x="1276070" y="1242618"/>
                </a:lnTo>
                <a:lnTo>
                  <a:pt x="1278331" y="1233131"/>
                </a:lnTo>
                <a:lnTo>
                  <a:pt x="1273860" y="1225880"/>
                </a:lnTo>
                <a:lnTo>
                  <a:pt x="1255988" y="1194088"/>
                </a:lnTo>
                <a:lnTo>
                  <a:pt x="1240959" y="1161522"/>
                </a:lnTo>
                <a:lnTo>
                  <a:pt x="1228824" y="1128300"/>
                </a:lnTo>
                <a:lnTo>
                  <a:pt x="1219631" y="1094536"/>
                </a:lnTo>
                <a:lnTo>
                  <a:pt x="1217752" y="1086243"/>
                </a:lnTo>
                <a:lnTo>
                  <a:pt x="1209459" y="1081062"/>
                </a:lnTo>
                <a:close/>
              </a:path>
              <a:path w="1724660" h="1457325">
                <a:moveTo>
                  <a:pt x="96507" y="798118"/>
                </a:moveTo>
                <a:lnTo>
                  <a:pt x="74559" y="845466"/>
                </a:lnTo>
                <a:lnTo>
                  <a:pt x="54914" y="917420"/>
                </a:lnTo>
                <a:lnTo>
                  <a:pt x="44196" y="962621"/>
                </a:lnTo>
                <a:lnTo>
                  <a:pt x="49377" y="970876"/>
                </a:lnTo>
                <a:lnTo>
                  <a:pt x="58826" y="973035"/>
                </a:lnTo>
                <a:lnTo>
                  <a:pt x="59982" y="973162"/>
                </a:lnTo>
                <a:lnTo>
                  <a:pt x="68135" y="973162"/>
                </a:lnTo>
                <a:lnTo>
                  <a:pt x="74472" y="968324"/>
                </a:lnTo>
                <a:lnTo>
                  <a:pt x="76111" y="961186"/>
                </a:lnTo>
                <a:lnTo>
                  <a:pt x="84787" y="924924"/>
                </a:lnTo>
                <a:lnTo>
                  <a:pt x="94122" y="889238"/>
                </a:lnTo>
                <a:lnTo>
                  <a:pt x="104082" y="854252"/>
                </a:lnTo>
                <a:lnTo>
                  <a:pt x="114630" y="820089"/>
                </a:lnTo>
                <a:lnTo>
                  <a:pt x="117233" y="811999"/>
                </a:lnTo>
                <a:lnTo>
                  <a:pt x="112776" y="803325"/>
                </a:lnTo>
                <a:lnTo>
                  <a:pt x="96507" y="798118"/>
                </a:lnTo>
                <a:close/>
              </a:path>
              <a:path w="1724660" h="1457325">
                <a:moveTo>
                  <a:pt x="1229791" y="790511"/>
                </a:moveTo>
                <a:lnTo>
                  <a:pt x="1204834" y="839710"/>
                </a:lnTo>
                <a:lnTo>
                  <a:pt x="1194411" y="876712"/>
                </a:lnTo>
                <a:lnTo>
                  <a:pt x="1181404" y="949388"/>
                </a:lnTo>
                <a:lnTo>
                  <a:pt x="1180503" y="957846"/>
                </a:lnTo>
                <a:lnTo>
                  <a:pt x="1186611" y="965441"/>
                </a:lnTo>
                <a:lnTo>
                  <a:pt x="1195641" y="966406"/>
                </a:lnTo>
                <a:lnTo>
                  <a:pt x="1196187" y="966431"/>
                </a:lnTo>
                <a:lnTo>
                  <a:pt x="1204506" y="966431"/>
                </a:lnTo>
                <a:lnTo>
                  <a:pt x="1211186" y="960577"/>
                </a:lnTo>
                <a:lnTo>
                  <a:pt x="1212037" y="952677"/>
                </a:lnTo>
                <a:lnTo>
                  <a:pt x="1216940" y="918574"/>
                </a:lnTo>
                <a:lnTo>
                  <a:pt x="1224356" y="883918"/>
                </a:lnTo>
                <a:lnTo>
                  <a:pt x="1234257" y="848830"/>
                </a:lnTo>
                <a:lnTo>
                  <a:pt x="1246619" y="813435"/>
                </a:lnTo>
                <a:lnTo>
                  <a:pt x="1249641" y="805484"/>
                </a:lnTo>
                <a:lnTo>
                  <a:pt x="1245666" y="796594"/>
                </a:lnTo>
                <a:lnTo>
                  <a:pt x="1229791" y="790511"/>
                </a:lnTo>
                <a:close/>
              </a:path>
              <a:path w="1724660" h="1457325">
                <a:moveTo>
                  <a:pt x="219176" y="528116"/>
                </a:moveTo>
                <a:lnTo>
                  <a:pt x="187413" y="569865"/>
                </a:lnTo>
                <a:lnTo>
                  <a:pt x="153566" y="636581"/>
                </a:lnTo>
                <a:lnTo>
                  <a:pt x="134467" y="678903"/>
                </a:lnTo>
                <a:lnTo>
                  <a:pt x="138036" y="687984"/>
                </a:lnTo>
                <a:lnTo>
                  <a:pt x="147828" y="692277"/>
                </a:lnTo>
                <a:lnTo>
                  <a:pt x="149923" y="692683"/>
                </a:lnTo>
                <a:lnTo>
                  <a:pt x="157924" y="692683"/>
                </a:lnTo>
                <a:lnTo>
                  <a:pt x="163576" y="689229"/>
                </a:lnTo>
                <a:lnTo>
                  <a:pt x="166103" y="683450"/>
                </a:lnTo>
                <a:lnTo>
                  <a:pt x="181412" y="649738"/>
                </a:lnTo>
                <a:lnTo>
                  <a:pt x="197545" y="616762"/>
                </a:lnTo>
                <a:lnTo>
                  <a:pt x="214445" y="584634"/>
                </a:lnTo>
                <a:lnTo>
                  <a:pt x="232054" y="553466"/>
                </a:lnTo>
                <a:lnTo>
                  <a:pt x="236347" y="546138"/>
                </a:lnTo>
                <a:lnTo>
                  <a:pt x="233883" y="536702"/>
                </a:lnTo>
                <a:lnTo>
                  <a:pt x="219176" y="528116"/>
                </a:lnTo>
                <a:close/>
              </a:path>
              <a:path w="1724660" h="1457325">
                <a:moveTo>
                  <a:pt x="1387576" y="538251"/>
                </a:moveTo>
                <a:lnTo>
                  <a:pt x="1348490" y="575774"/>
                </a:lnTo>
                <a:lnTo>
                  <a:pt x="1304678" y="636855"/>
                </a:lnTo>
                <a:lnTo>
                  <a:pt x="1280541" y="674916"/>
                </a:lnTo>
                <a:lnTo>
                  <a:pt x="1282814" y="684403"/>
                </a:lnTo>
                <a:lnTo>
                  <a:pt x="1292580" y="690384"/>
                </a:lnTo>
                <a:lnTo>
                  <a:pt x="1295361" y="691121"/>
                </a:lnTo>
                <a:lnTo>
                  <a:pt x="1303286" y="691121"/>
                </a:lnTo>
                <a:lnTo>
                  <a:pt x="1308341" y="688505"/>
                </a:lnTo>
                <a:lnTo>
                  <a:pt x="1311249" y="683755"/>
                </a:lnTo>
                <a:lnTo>
                  <a:pt x="1330356" y="653849"/>
                </a:lnTo>
                <a:lnTo>
                  <a:pt x="1350935" y="624076"/>
                </a:lnTo>
                <a:lnTo>
                  <a:pt x="1372912" y="594538"/>
                </a:lnTo>
                <a:lnTo>
                  <a:pt x="1396212" y="565340"/>
                </a:lnTo>
                <a:lnTo>
                  <a:pt x="1401622" y="558787"/>
                </a:lnTo>
                <a:lnTo>
                  <a:pt x="1400695" y="549084"/>
                </a:lnTo>
                <a:lnTo>
                  <a:pt x="1387576" y="538251"/>
                </a:lnTo>
                <a:close/>
              </a:path>
              <a:path w="1724660" h="1457325">
                <a:moveTo>
                  <a:pt x="1630565" y="382600"/>
                </a:moveTo>
                <a:lnTo>
                  <a:pt x="1587828" y="396259"/>
                </a:lnTo>
                <a:lnTo>
                  <a:pt x="1517654" y="422447"/>
                </a:lnTo>
                <a:lnTo>
                  <a:pt x="1482305" y="437375"/>
                </a:lnTo>
                <a:lnTo>
                  <a:pt x="1470977" y="449884"/>
                </a:lnTo>
                <a:lnTo>
                  <a:pt x="1476933" y="463448"/>
                </a:lnTo>
                <a:lnTo>
                  <a:pt x="1482572" y="466890"/>
                </a:lnTo>
                <a:lnTo>
                  <a:pt x="1490560" y="466890"/>
                </a:lnTo>
                <a:lnTo>
                  <a:pt x="1492669" y="466471"/>
                </a:lnTo>
                <a:lnTo>
                  <a:pt x="1494675" y="465582"/>
                </a:lnTo>
                <a:lnTo>
                  <a:pt x="1529198" y="450997"/>
                </a:lnTo>
                <a:lnTo>
                  <a:pt x="1563574" y="437599"/>
                </a:lnTo>
                <a:lnTo>
                  <a:pt x="1597686" y="425432"/>
                </a:lnTo>
                <a:lnTo>
                  <a:pt x="1631416" y="414540"/>
                </a:lnTo>
                <a:lnTo>
                  <a:pt x="1639544" y="412051"/>
                </a:lnTo>
                <a:lnTo>
                  <a:pt x="1644129" y="403440"/>
                </a:lnTo>
                <a:lnTo>
                  <a:pt x="1639163" y="387197"/>
                </a:lnTo>
                <a:lnTo>
                  <a:pt x="1630565" y="382600"/>
                </a:lnTo>
                <a:close/>
              </a:path>
              <a:path w="1724660" h="1457325">
                <a:moveTo>
                  <a:pt x="395757" y="296938"/>
                </a:moveTo>
                <a:lnTo>
                  <a:pt x="363270" y="329000"/>
                </a:lnTo>
                <a:lnTo>
                  <a:pt x="313017" y="384703"/>
                </a:lnTo>
                <a:lnTo>
                  <a:pt x="284060" y="420725"/>
                </a:lnTo>
                <a:lnTo>
                  <a:pt x="285254" y="430403"/>
                </a:lnTo>
                <a:lnTo>
                  <a:pt x="294779" y="437819"/>
                </a:lnTo>
                <a:lnTo>
                  <a:pt x="298107" y="438886"/>
                </a:lnTo>
                <a:lnTo>
                  <a:pt x="306006" y="438886"/>
                </a:lnTo>
                <a:lnTo>
                  <a:pt x="310540" y="436854"/>
                </a:lnTo>
                <a:lnTo>
                  <a:pt x="313575" y="432968"/>
                </a:lnTo>
                <a:lnTo>
                  <a:pt x="336597" y="404516"/>
                </a:lnTo>
                <a:lnTo>
                  <a:pt x="360553" y="376983"/>
                </a:lnTo>
                <a:lnTo>
                  <a:pt x="385356" y="350465"/>
                </a:lnTo>
                <a:lnTo>
                  <a:pt x="410921" y="325056"/>
                </a:lnTo>
                <a:lnTo>
                  <a:pt x="417068" y="319176"/>
                </a:lnTo>
                <a:lnTo>
                  <a:pt x="417271" y="309422"/>
                </a:lnTo>
                <a:lnTo>
                  <a:pt x="405498" y="297129"/>
                </a:lnTo>
                <a:lnTo>
                  <a:pt x="395757" y="296938"/>
                </a:lnTo>
                <a:close/>
              </a:path>
              <a:path w="1724660" h="1457325">
                <a:moveTo>
                  <a:pt x="641299" y="126390"/>
                </a:moveTo>
                <a:lnTo>
                  <a:pt x="600397" y="147886"/>
                </a:lnTo>
                <a:lnTo>
                  <a:pt x="536065" y="186579"/>
                </a:lnTo>
                <a:lnTo>
                  <a:pt x="498297" y="212394"/>
                </a:lnTo>
                <a:lnTo>
                  <a:pt x="496658" y="221996"/>
                </a:lnTo>
                <a:lnTo>
                  <a:pt x="504558" y="233197"/>
                </a:lnTo>
                <a:lnTo>
                  <a:pt x="509308" y="235470"/>
                </a:lnTo>
                <a:lnTo>
                  <a:pt x="517220" y="235470"/>
                </a:lnTo>
                <a:lnTo>
                  <a:pt x="520319" y="234556"/>
                </a:lnTo>
                <a:lnTo>
                  <a:pt x="523011" y="232638"/>
                </a:lnTo>
                <a:lnTo>
                  <a:pt x="552904" y="212363"/>
                </a:lnTo>
                <a:lnTo>
                  <a:pt x="583707" y="193073"/>
                </a:lnTo>
                <a:lnTo>
                  <a:pt x="615315" y="174833"/>
                </a:lnTo>
                <a:lnTo>
                  <a:pt x="647623" y="157708"/>
                </a:lnTo>
                <a:lnTo>
                  <a:pt x="655205" y="153860"/>
                </a:lnTo>
                <a:lnTo>
                  <a:pt x="658228" y="144589"/>
                </a:lnTo>
                <a:lnTo>
                  <a:pt x="650544" y="129413"/>
                </a:lnTo>
                <a:lnTo>
                  <a:pt x="641299" y="126390"/>
                </a:lnTo>
                <a:close/>
              </a:path>
              <a:path w="1724660" h="1457325">
                <a:moveTo>
                  <a:pt x="1644904" y="70269"/>
                </a:moveTo>
                <a:lnTo>
                  <a:pt x="1635874" y="73901"/>
                </a:lnTo>
                <a:lnTo>
                  <a:pt x="1629206" y="89535"/>
                </a:lnTo>
                <a:lnTo>
                  <a:pt x="1632839" y="98577"/>
                </a:lnTo>
                <a:lnTo>
                  <a:pt x="1640674" y="101917"/>
                </a:lnTo>
                <a:lnTo>
                  <a:pt x="1675024" y="117081"/>
                </a:lnTo>
                <a:lnTo>
                  <a:pt x="1708424" y="132853"/>
                </a:lnTo>
                <a:lnTo>
                  <a:pt x="1724329" y="140881"/>
                </a:lnTo>
                <a:lnTo>
                  <a:pt x="1724329" y="106387"/>
                </a:lnTo>
                <a:lnTo>
                  <a:pt x="1721988" y="105205"/>
                </a:lnTo>
                <a:lnTo>
                  <a:pt x="1687849" y="89080"/>
                </a:lnTo>
                <a:lnTo>
                  <a:pt x="1652752" y="73583"/>
                </a:lnTo>
                <a:lnTo>
                  <a:pt x="1644904" y="70269"/>
                </a:lnTo>
                <a:close/>
              </a:path>
              <a:path w="1724660" h="1457325">
                <a:moveTo>
                  <a:pt x="924102" y="29730"/>
                </a:moveTo>
                <a:lnTo>
                  <a:pt x="878798" y="40125"/>
                </a:lnTo>
                <a:lnTo>
                  <a:pt x="806602" y="60272"/>
                </a:lnTo>
                <a:lnTo>
                  <a:pt x="763574" y="74599"/>
                </a:lnTo>
                <a:lnTo>
                  <a:pt x="759333" y="83375"/>
                </a:lnTo>
                <a:lnTo>
                  <a:pt x="764336" y="97777"/>
                </a:lnTo>
                <a:lnTo>
                  <a:pt x="770293" y="101765"/>
                </a:lnTo>
                <a:lnTo>
                  <a:pt x="778344" y="101765"/>
                </a:lnTo>
                <a:lnTo>
                  <a:pt x="780046" y="101485"/>
                </a:lnTo>
                <a:lnTo>
                  <a:pt x="781723" y="100901"/>
                </a:lnTo>
                <a:lnTo>
                  <a:pt x="815821" y="89660"/>
                </a:lnTo>
                <a:lnTo>
                  <a:pt x="850692" y="79354"/>
                </a:lnTo>
                <a:lnTo>
                  <a:pt x="886212" y="70017"/>
                </a:lnTo>
                <a:lnTo>
                  <a:pt x="922261" y="61683"/>
                </a:lnTo>
                <a:lnTo>
                  <a:pt x="930579" y="59893"/>
                </a:lnTo>
                <a:lnTo>
                  <a:pt x="935850" y="51701"/>
                </a:lnTo>
                <a:lnTo>
                  <a:pt x="932268" y="35077"/>
                </a:lnTo>
                <a:lnTo>
                  <a:pt x="924102" y="29730"/>
                </a:lnTo>
                <a:close/>
              </a:path>
              <a:path w="1724660" h="1457325">
                <a:moveTo>
                  <a:pt x="1353400" y="5067"/>
                </a:moveTo>
                <a:lnTo>
                  <a:pt x="1345857" y="11366"/>
                </a:lnTo>
                <a:lnTo>
                  <a:pt x="1344434" y="28321"/>
                </a:lnTo>
                <a:lnTo>
                  <a:pt x="1350721" y="35763"/>
                </a:lnTo>
                <a:lnTo>
                  <a:pt x="1359204" y="36487"/>
                </a:lnTo>
                <a:lnTo>
                  <a:pt x="1404235" y="40927"/>
                </a:lnTo>
                <a:lnTo>
                  <a:pt x="1443812" y="45918"/>
                </a:lnTo>
                <a:lnTo>
                  <a:pt x="1477340" y="50997"/>
                </a:lnTo>
                <a:lnTo>
                  <a:pt x="1505191" y="55880"/>
                </a:lnTo>
                <a:lnTo>
                  <a:pt x="1506143" y="55968"/>
                </a:lnTo>
                <a:lnTo>
                  <a:pt x="1514348" y="55968"/>
                </a:lnTo>
                <a:lnTo>
                  <a:pt x="1520812" y="50800"/>
                </a:lnTo>
                <a:lnTo>
                  <a:pt x="1523758" y="35026"/>
                </a:lnTo>
                <a:lnTo>
                  <a:pt x="1518246" y="26987"/>
                </a:lnTo>
                <a:lnTo>
                  <a:pt x="1448150" y="15422"/>
                </a:lnTo>
                <a:lnTo>
                  <a:pt x="1407738" y="10321"/>
                </a:lnTo>
                <a:lnTo>
                  <a:pt x="1361782" y="5791"/>
                </a:lnTo>
                <a:lnTo>
                  <a:pt x="1353400" y="5067"/>
                </a:lnTo>
                <a:close/>
              </a:path>
              <a:path w="1724660" h="1457325">
                <a:moveTo>
                  <a:pt x="1221232" y="0"/>
                </a:moveTo>
                <a:lnTo>
                  <a:pt x="1212659" y="0"/>
                </a:lnTo>
                <a:lnTo>
                  <a:pt x="1174920" y="713"/>
                </a:lnTo>
                <a:lnTo>
                  <a:pt x="1100179" y="4807"/>
                </a:lnTo>
                <a:lnTo>
                  <a:pt x="1054989" y="9055"/>
                </a:lnTo>
                <a:lnTo>
                  <a:pt x="1048842" y="16637"/>
                </a:lnTo>
                <a:lnTo>
                  <a:pt x="1050569" y="33007"/>
                </a:lnTo>
                <a:lnTo>
                  <a:pt x="1057236" y="38887"/>
                </a:lnTo>
                <a:lnTo>
                  <a:pt x="1065568" y="38887"/>
                </a:lnTo>
                <a:lnTo>
                  <a:pt x="1066114" y="38862"/>
                </a:lnTo>
                <a:lnTo>
                  <a:pt x="1102638" y="35507"/>
                </a:lnTo>
                <a:lnTo>
                  <a:pt x="1139089" y="33066"/>
                </a:lnTo>
                <a:lnTo>
                  <a:pt x="1175877" y="31494"/>
                </a:lnTo>
                <a:lnTo>
                  <a:pt x="1212875" y="30797"/>
                </a:lnTo>
                <a:lnTo>
                  <a:pt x="1221384" y="30746"/>
                </a:lnTo>
                <a:lnTo>
                  <a:pt x="1228229" y="23799"/>
                </a:lnTo>
                <a:lnTo>
                  <a:pt x="1228115" y="6832"/>
                </a:lnTo>
                <a:lnTo>
                  <a:pt x="1221232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45797" y="1672776"/>
            <a:ext cx="866140" cy="866140"/>
          </a:xfrm>
          <a:custGeom>
            <a:avLst/>
            <a:gdLst/>
            <a:ahLst/>
            <a:cxnLst/>
            <a:rect l="l" t="t" r="r" b="b"/>
            <a:pathLst>
              <a:path w="866139" h="866139">
                <a:moveTo>
                  <a:pt x="436659" y="0"/>
                </a:moveTo>
                <a:lnTo>
                  <a:pt x="392438" y="2193"/>
                </a:lnTo>
                <a:lnTo>
                  <a:pt x="348418" y="9001"/>
                </a:lnTo>
                <a:lnTo>
                  <a:pt x="304946" y="20441"/>
                </a:lnTo>
                <a:lnTo>
                  <a:pt x="262366" y="36533"/>
                </a:lnTo>
                <a:lnTo>
                  <a:pt x="221023" y="57295"/>
                </a:lnTo>
                <a:lnTo>
                  <a:pt x="181262" y="82747"/>
                </a:lnTo>
                <a:lnTo>
                  <a:pt x="143428" y="112906"/>
                </a:lnTo>
                <a:lnTo>
                  <a:pt x="110084" y="145792"/>
                </a:lnTo>
                <a:lnTo>
                  <a:pt x="81105" y="181357"/>
                </a:lnTo>
                <a:lnTo>
                  <a:pt x="56511" y="219235"/>
                </a:lnTo>
                <a:lnTo>
                  <a:pt x="36321" y="259063"/>
                </a:lnTo>
                <a:lnTo>
                  <a:pt x="20555" y="300475"/>
                </a:lnTo>
                <a:lnTo>
                  <a:pt x="9233" y="343107"/>
                </a:lnTo>
                <a:lnTo>
                  <a:pt x="2375" y="386593"/>
                </a:lnTo>
                <a:lnTo>
                  <a:pt x="0" y="430570"/>
                </a:lnTo>
                <a:lnTo>
                  <a:pt x="2127" y="474671"/>
                </a:lnTo>
                <a:lnTo>
                  <a:pt x="8777" y="518533"/>
                </a:lnTo>
                <a:lnTo>
                  <a:pt x="19970" y="561790"/>
                </a:lnTo>
                <a:lnTo>
                  <a:pt x="35725" y="604078"/>
                </a:lnTo>
                <a:lnTo>
                  <a:pt x="56062" y="645032"/>
                </a:lnTo>
                <a:lnTo>
                  <a:pt x="81000" y="684286"/>
                </a:lnTo>
                <a:lnTo>
                  <a:pt x="110560" y="721477"/>
                </a:lnTo>
                <a:lnTo>
                  <a:pt x="143422" y="754780"/>
                </a:lnTo>
                <a:lnTo>
                  <a:pt x="179041" y="783767"/>
                </a:lnTo>
                <a:lnTo>
                  <a:pt x="217036" y="808415"/>
                </a:lnTo>
                <a:lnTo>
                  <a:pt x="257028" y="828702"/>
                </a:lnTo>
                <a:lnTo>
                  <a:pt x="298636" y="844605"/>
                </a:lnTo>
                <a:lnTo>
                  <a:pt x="341479" y="856102"/>
                </a:lnTo>
                <a:lnTo>
                  <a:pt x="385177" y="863170"/>
                </a:lnTo>
                <a:lnTo>
                  <a:pt x="429349" y="865787"/>
                </a:lnTo>
                <a:lnTo>
                  <a:pt x="473614" y="863931"/>
                </a:lnTo>
                <a:lnTo>
                  <a:pt x="517593" y="857578"/>
                </a:lnTo>
                <a:lnTo>
                  <a:pt x="560905" y="846707"/>
                </a:lnTo>
                <a:lnTo>
                  <a:pt x="603168" y="831294"/>
                </a:lnTo>
                <a:lnTo>
                  <a:pt x="644004" y="811318"/>
                </a:lnTo>
                <a:lnTo>
                  <a:pt x="683030" y="786755"/>
                </a:lnTo>
                <a:lnTo>
                  <a:pt x="719868" y="757584"/>
                </a:lnTo>
                <a:lnTo>
                  <a:pt x="753567" y="724409"/>
                </a:lnTo>
                <a:lnTo>
                  <a:pt x="782893" y="688563"/>
                </a:lnTo>
                <a:lnTo>
                  <a:pt x="807826" y="650413"/>
                </a:lnTo>
                <a:lnTo>
                  <a:pt x="828343" y="610325"/>
                </a:lnTo>
                <a:lnTo>
                  <a:pt x="844423" y="568666"/>
                </a:lnTo>
                <a:lnTo>
                  <a:pt x="856043" y="525802"/>
                </a:lnTo>
                <a:lnTo>
                  <a:pt x="859803" y="502783"/>
                </a:lnTo>
                <a:lnTo>
                  <a:pt x="172599" y="502783"/>
                </a:lnTo>
                <a:lnTo>
                  <a:pt x="145373" y="498804"/>
                </a:lnTo>
                <a:lnTo>
                  <a:pt x="96618" y="482041"/>
                </a:lnTo>
                <a:lnTo>
                  <a:pt x="90418" y="438229"/>
                </a:lnTo>
                <a:lnTo>
                  <a:pt x="94971" y="388769"/>
                </a:lnTo>
                <a:lnTo>
                  <a:pt x="107632" y="344367"/>
                </a:lnTo>
                <a:lnTo>
                  <a:pt x="127344" y="304372"/>
                </a:lnTo>
                <a:lnTo>
                  <a:pt x="153051" y="268131"/>
                </a:lnTo>
                <a:lnTo>
                  <a:pt x="183698" y="234991"/>
                </a:lnTo>
                <a:lnTo>
                  <a:pt x="218226" y="204299"/>
                </a:lnTo>
                <a:lnTo>
                  <a:pt x="255581" y="175403"/>
                </a:lnTo>
                <a:lnTo>
                  <a:pt x="257689" y="173853"/>
                </a:lnTo>
                <a:lnTo>
                  <a:pt x="778189" y="173853"/>
                </a:lnTo>
                <a:lnTo>
                  <a:pt x="756342" y="146294"/>
                </a:lnTo>
                <a:lnTo>
                  <a:pt x="722915" y="112254"/>
                </a:lnTo>
                <a:lnTo>
                  <a:pt x="686931" y="82677"/>
                </a:lnTo>
                <a:lnTo>
                  <a:pt x="648736" y="57582"/>
                </a:lnTo>
                <a:lnTo>
                  <a:pt x="608674" y="36988"/>
                </a:lnTo>
                <a:lnTo>
                  <a:pt x="567091" y="20914"/>
                </a:lnTo>
                <a:lnTo>
                  <a:pt x="524331" y="9379"/>
                </a:lnTo>
                <a:lnTo>
                  <a:pt x="480739" y="2401"/>
                </a:lnTo>
                <a:lnTo>
                  <a:pt x="436659" y="0"/>
                </a:lnTo>
                <a:close/>
              </a:path>
              <a:path w="866139" h="866139">
                <a:moveTo>
                  <a:pt x="778682" y="174476"/>
                </a:moveTo>
                <a:lnTo>
                  <a:pt x="267265" y="174476"/>
                </a:lnTo>
                <a:lnTo>
                  <a:pt x="239243" y="216869"/>
                </a:lnTo>
                <a:lnTo>
                  <a:pt x="216238" y="260663"/>
                </a:lnTo>
                <a:lnTo>
                  <a:pt x="198139" y="305919"/>
                </a:lnTo>
                <a:lnTo>
                  <a:pt x="184837" y="352698"/>
                </a:lnTo>
                <a:lnTo>
                  <a:pt x="176219" y="401060"/>
                </a:lnTo>
                <a:lnTo>
                  <a:pt x="172177" y="451068"/>
                </a:lnTo>
                <a:lnTo>
                  <a:pt x="172599" y="502783"/>
                </a:lnTo>
                <a:lnTo>
                  <a:pt x="859803" y="502783"/>
                </a:lnTo>
                <a:lnTo>
                  <a:pt x="863185" y="482041"/>
                </a:lnTo>
                <a:lnTo>
                  <a:pt x="865817" y="437927"/>
                </a:lnTo>
                <a:lnTo>
                  <a:pt x="863928" y="393648"/>
                </a:lnTo>
                <a:lnTo>
                  <a:pt x="857492" y="349630"/>
                </a:lnTo>
                <a:lnTo>
                  <a:pt x="846487" y="306241"/>
                </a:lnTo>
                <a:lnTo>
                  <a:pt x="830891" y="263846"/>
                </a:lnTo>
                <a:lnTo>
                  <a:pt x="810683" y="222812"/>
                </a:lnTo>
                <a:lnTo>
                  <a:pt x="785841" y="183506"/>
                </a:lnTo>
                <a:lnTo>
                  <a:pt x="778682" y="174476"/>
                </a:lnTo>
                <a:close/>
              </a:path>
              <a:path w="866139" h="866139">
                <a:moveTo>
                  <a:pt x="778189" y="173853"/>
                </a:moveTo>
                <a:lnTo>
                  <a:pt x="257689" y="173853"/>
                </a:lnTo>
                <a:lnTo>
                  <a:pt x="261665" y="174844"/>
                </a:lnTo>
                <a:lnTo>
                  <a:pt x="267265" y="174476"/>
                </a:lnTo>
                <a:lnTo>
                  <a:pt x="778682" y="174476"/>
                </a:lnTo>
                <a:lnTo>
                  <a:pt x="778189" y="173853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00093" y="5246085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197993" y="0"/>
                </a:moveTo>
                <a:lnTo>
                  <a:pt x="152574" y="5010"/>
                </a:lnTo>
                <a:lnTo>
                  <a:pt x="110920" y="19508"/>
                </a:lnTo>
                <a:lnTo>
                  <a:pt x="74199" y="42347"/>
                </a:lnTo>
                <a:lnTo>
                  <a:pt x="43578" y="72382"/>
                </a:lnTo>
                <a:lnTo>
                  <a:pt x="20226" y="108467"/>
                </a:lnTo>
                <a:lnTo>
                  <a:pt x="5311" y="149458"/>
                </a:lnTo>
                <a:lnTo>
                  <a:pt x="0" y="194208"/>
                </a:lnTo>
                <a:lnTo>
                  <a:pt x="4974" y="240401"/>
                </a:lnTo>
                <a:lnTo>
                  <a:pt x="19415" y="282527"/>
                </a:lnTo>
                <a:lnTo>
                  <a:pt x="42239" y="319482"/>
                </a:lnTo>
                <a:lnTo>
                  <a:pt x="72362" y="350164"/>
                </a:lnTo>
                <a:lnTo>
                  <a:pt x="108701" y="373469"/>
                </a:lnTo>
                <a:lnTo>
                  <a:pt x="150173" y="388293"/>
                </a:lnTo>
                <a:lnTo>
                  <a:pt x="195694" y="393534"/>
                </a:lnTo>
                <a:lnTo>
                  <a:pt x="241091" y="388441"/>
                </a:lnTo>
                <a:lnTo>
                  <a:pt x="282723" y="373769"/>
                </a:lnTo>
                <a:lnTo>
                  <a:pt x="319422" y="350678"/>
                </a:lnTo>
                <a:lnTo>
                  <a:pt x="350021" y="320325"/>
                </a:lnTo>
                <a:lnTo>
                  <a:pt x="373351" y="283869"/>
                </a:lnTo>
                <a:lnTo>
                  <a:pt x="388245" y="242468"/>
                </a:lnTo>
                <a:lnTo>
                  <a:pt x="391110" y="217995"/>
                </a:lnTo>
                <a:lnTo>
                  <a:pt x="58267" y="217995"/>
                </a:lnTo>
                <a:lnTo>
                  <a:pt x="56705" y="215976"/>
                </a:lnTo>
                <a:lnTo>
                  <a:pt x="55181" y="214909"/>
                </a:lnTo>
                <a:lnTo>
                  <a:pt x="55067" y="213728"/>
                </a:lnTo>
                <a:lnTo>
                  <a:pt x="53618" y="176461"/>
                </a:lnTo>
                <a:lnTo>
                  <a:pt x="57891" y="140876"/>
                </a:lnTo>
                <a:lnTo>
                  <a:pt x="70781" y="107856"/>
                </a:lnTo>
                <a:lnTo>
                  <a:pt x="95186" y="78282"/>
                </a:lnTo>
                <a:lnTo>
                  <a:pt x="105050" y="70085"/>
                </a:lnTo>
                <a:lnTo>
                  <a:pt x="112021" y="67229"/>
                </a:lnTo>
                <a:lnTo>
                  <a:pt x="343562" y="67229"/>
                </a:lnTo>
                <a:lnTo>
                  <a:pt x="320241" y="43701"/>
                </a:lnTo>
                <a:lnTo>
                  <a:pt x="283896" y="20306"/>
                </a:lnTo>
                <a:lnTo>
                  <a:pt x="242746" y="5335"/>
                </a:lnTo>
                <a:lnTo>
                  <a:pt x="197993" y="0"/>
                </a:lnTo>
                <a:close/>
              </a:path>
              <a:path w="393700" h="393700">
                <a:moveTo>
                  <a:pt x="343562" y="67229"/>
                </a:moveTo>
                <a:lnTo>
                  <a:pt x="112021" y="67229"/>
                </a:lnTo>
                <a:lnTo>
                  <a:pt x="119234" y="69537"/>
                </a:lnTo>
                <a:lnTo>
                  <a:pt x="129819" y="76834"/>
                </a:lnTo>
                <a:lnTo>
                  <a:pt x="133286" y="79374"/>
                </a:lnTo>
                <a:lnTo>
                  <a:pt x="136448" y="82346"/>
                </a:lnTo>
                <a:lnTo>
                  <a:pt x="141947" y="86956"/>
                </a:lnTo>
                <a:lnTo>
                  <a:pt x="112074" y="114570"/>
                </a:lnTo>
                <a:lnTo>
                  <a:pt x="88125" y="145413"/>
                </a:lnTo>
                <a:lnTo>
                  <a:pt x="70167" y="179788"/>
                </a:lnTo>
                <a:lnTo>
                  <a:pt x="58267" y="217995"/>
                </a:lnTo>
                <a:lnTo>
                  <a:pt x="391110" y="217995"/>
                </a:lnTo>
                <a:lnTo>
                  <a:pt x="393534" y="197281"/>
                </a:lnTo>
                <a:lnTo>
                  <a:pt x="388426" y="152309"/>
                </a:lnTo>
                <a:lnTo>
                  <a:pt x="373707" y="110914"/>
                </a:lnTo>
                <a:lnTo>
                  <a:pt x="350578" y="74307"/>
                </a:lnTo>
                <a:lnTo>
                  <a:pt x="343562" y="67229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22971" y="5487500"/>
            <a:ext cx="963930" cy="913765"/>
          </a:xfrm>
          <a:custGeom>
            <a:avLst/>
            <a:gdLst/>
            <a:ahLst/>
            <a:cxnLst/>
            <a:rect l="l" t="t" r="r" b="b"/>
            <a:pathLst>
              <a:path w="963930" h="913764">
                <a:moveTo>
                  <a:pt x="939812" y="838836"/>
                </a:moveTo>
                <a:lnTo>
                  <a:pt x="933551" y="843319"/>
                </a:lnTo>
                <a:lnTo>
                  <a:pt x="932421" y="850012"/>
                </a:lnTo>
                <a:lnTo>
                  <a:pt x="929075" y="867818"/>
                </a:lnTo>
                <a:lnTo>
                  <a:pt x="925050" y="885421"/>
                </a:lnTo>
                <a:lnTo>
                  <a:pt x="920360" y="902760"/>
                </a:lnTo>
                <a:lnTo>
                  <a:pt x="917053" y="913299"/>
                </a:lnTo>
                <a:lnTo>
                  <a:pt x="942876" y="913299"/>
                </a:lnTo>
                <a:lnTo>
                  <a:pt x="953195" y="872858"/>
                </a:lnTo>
                <a:lnTo>
                  <a:pt x="957859" y="847396"/>
                </a:lnTo>
                <a:lnTo>
                  <a:pt x="953325" y="841046"/>
                </a:lnTo>
                <a:lnTo>
                  <a:pt x="939812" y="838836"/>
                </a:lnTo>
                <a:close/>
              </a:path>
              <a:path w="963930" h="913764">
                <a:moveTo>
                  <a:pt x="953833" y="691770"/>
                </a:moveTo>
                <a:lnTo>
                  <a:pt x="940155" y="693180"/>
                </a:lnTo>
                <a:lnTo>
                  <a:pt x="935253" y="699250"/>
                </a:lnTo>
                <a:lnTo>
                  <a:pt x="935964" y="706019"/>
                </a:lnTo>
                <a:lnTo>
                  <a:pt x="937390" y="721320"/>
                </a:lnTo>
                <a:lnTo>
                  <a:pt x="938409" y="736533"/>
                </a:lnTo>
                <a:lnTo>
                  <a:pt x="939018" y="751606"/>
                </a:lnTo>
                <a:lnTo>
                  <a:pt x="939215" y="766484"/>
                </a:lnTo>
                <a:lnTo>
                  <a:pt x="939170" y="774663"/>
                </a:lnTo>
                <a:lnTo>
                  <a:pt x="938949" y="785064"/>
                </a:lnTo>
                <a:lnTo>
                  <a:pt x="944346" y="790690"/>
                </a:lnTo>
                <a:lnTo>
                  <a:pt x="951407" y="790830"/>
                </a:lnTo>
                <a:lnTo>
                  <a:pt x="958100" y="790830"/>
                </a:lnTo>
                <a:lnTo>
                  <a:pt x="963587" y="785496"/>
                </a:lnTo>
                <a:lnTo>
                  <a:pt x="963815" y="774663"/>
                </a:lnTo>
                <a:lnTo>
                  <a:pt x="963853" y="766484"/>
                </a:lnTo>
                <a:lnTo>
                  <a:pt x="963647" y="750968"/>
                </a:lnTo>
                <a:lnTo>
                  <a:pt x="963010" y="735242"/>
                </a:lnTo>
                <a:lnTo>
                  <a:pt x="961948" y="719373"/>
                </a:lnTo>
                <a:lnTo>
                  <a:pt x="960462" y="703416"/>
                </a:lnTo>
                <a:lnTo>
                  <a:pt x="959751" y="696660"/>
                </a:lnTo>
                <a:lnTo>
                  <a:pt x="953833" y="691770"/>
                </a:lnTo>
                <a:close/>
              </a:path>
              <a:path w="963930" h="913764">
                <a:moveTo>
                  <a:pt x="405434" y="719608"/>
                </a:moveTo>
                <a:lnTo>
                  <a:pt x="399033" y="724092"/>
                </a:lnTo>
                <a:lnTo>
                  <a:pt x="396570" y="737477"/>
                </a:lnTo>
                <a:lnTo>
                  <a:pt x="400989" y="743904"/>
                </a:lnTo>
                <a:lnTo>
                  <a:pt x="446163" y="748679"/>
                </a:lnTo>
                <a:lnTo>
                  <a:pt x="456073" y="748430"/>
                </a:lnTo>
                <a:lnTo>
                  <a:pt x="496735" y="737109"/>
                </a:lnTo>
                <a:lnTo>
                  <a:pt x="494197" y="724011"/>
                </a:lnTo>
                <a:lnTo>
                  <a:pt x="446719" y="724011"/>
                </a:lnTo>
                <a:lnTo>
                  <a:pt x="429427" y="723261"/>
                </a:lnTo>
                <a:lnTo>
                  <a:pt x="412140" y="720891"/>
                </a:lnTo>
                <a:lnTo>
                  <a:pt x="405434" y="719608"/>
                </a:lnTo>
                <a:close/>
              </a:path>
              <a:path w="963930" h="913764">
                <a:moveTo>
                  <a:pt x="487667" y="719304"/>
                </a:moveTo>
                <a:lnTo>
                  <a:pt x="481012" y="720663"/>
                </a:lnTo>
                <a:lnTo>
                  <a:pt x="463939" y="723143"/>
                </a:lnTo>
                <a:lnTo>
                  <a:pt x="446719" y="724011"/>
                </a:lnTo>
                <a:lnTo>
                  <a:pt x="494197" y="724011"/>
                </a:lnTo>
                <a:lnTo>
                  <a:pt x="494144" y="723736"/>
                </a:lnTo>
                <a:lnTo>
                  <a:pt x="487667" y="719304"/>
                </a:lnTo>
                <a:close/>
              </a:path>
              <a:path w="963930" h="913764">
                <a:moveTo>
                  <a:pt x="282524" y="647041"/>
                </a:moveTo>
                <a:lnTo>
                  <a:pt x="271691" y="655258"/>
                </a:lnTo>
                <a:lnTo>
                  <a:pt x="270611" y="662979"/>
                </a:lnTo>
                <a:lnTo>
                  <a:pt x="274713" y="668415"/>
                </a:lnTo>
                <a:lnTo>
                  <a:pt x="301632" y="696807"/>
                </a:lnTo>
                <a:lnTo>
                  <a:pt x="334771" y="719151"/>
                </a:lnTo>
                <a:lnTo>
                  <a:pt x="338594" y="720599"/>
                </a:lnTo>
                <a:lnTo>
                  <a:pt x="344957" y="720599"/>
                </a:lnTo>
                <a:lnTo>
                  <a:pt x="349224" y="718224"/>
                </a:lnTo>
                <a:lnTo>
                  <a:pt x="354634" y="708051"/>
                </a:lnTo>
                <a:lnTo>
                  <a:pt x="352348" y="700584"/>
                </a:lnTo>
                <a:lnTo>
                  <a:pt x="346341" y="697396"/>
                </a:lnTo>
                <a:lnTo>
                  <a:pt x="331326" y="688392"/>
                </a:lnTo>
                <a:lnTo>
                  <a:pt x="317628" y="678056"/>
                </a:lnTo>
                <a:lnTo>
                  <a:pt x="305295" y="666426"/>
                </a:lnTo>
                <a:lnTo>
                  <a:pt x="294373" y="653543"/>
                </a:lnTo>
                <a:lnTo>
                  <a:pt x="290258" y="648120"/>
                </a:lnTo>
                <a:lnTo>
                  <a:pt x="282524" y="647041"/>
                </a:lnTo>
                <a:close/>
              </a:path>
              <a:path w="963930" h="913764">
                <a:moveTo>
                  <a:pt x="607542" y="648577"/>
                </a:moveTo>
                <a:lnTo>
                  <a:pt x="574576" y="676914"/>
                </a:lnTo>
                <a:lnTo>
                  <a:pt x="540042" y="699276"/>
                </a:lnTo>
                <a:lnTo>
                  <a:pt x="538010" y="706807"/>
                </a:lnTo>
                <a:lnTo>
                  <a:pt x="543661" y="716675"/>
                </a:lnTo>
                <a:lnTo>
                  <a:pt x="547814" y="718897"/>
                </a:lnTo>
                <a:lnTo>
                  <a:pt x="554164" y="718897"/>
                </a:lnTo>
                <a:lnTo>
                  <a:pt x="589251" y="696710"/>
                </a:lnTo>
                <a:lnTo>
                  <a:pt x="619480" y="671171"/>
                </a:lnTo>
                <a:lnTo>
                  <a:pt x="624662" y="658712"/>
                </a:lnTo>
                <a:lnTo>
                  <a:pt x="615327" y="648806"/>
                </a:lnTo>
                <a:lnTo>
                  <a:pt x="607542" y="648577"/>
                </a:lnTo>
                <a:close/>
              </a:path>
              <a:path w="963930" h="913764">
                <a:moveTo>
                  <a:pt x="919086" y="546723"/>
                </a:moveTo>
                <a:lnTo>
                  <a:pt x="906170" y="550965"/>
                </a:lnTo>
                <a:lnTo>
                  <a:pt x="902665" y="557950"/>
                </a:lnTo>
                <a:lnTo>
                  <a:pt x="904811" y="564389"/>
                </a:lnTo>
                <a:lnTo>
                  <a:pt x="910352" y="581834"/>
                </a:lnTo>
                <a:lnTo>
                  <a:pt x="915438" y="599363"/>
                </a:lnTo>
                <a:lnTo>
                  <a:pt x="920052" y="616919"/>
                </a:lnTo>
                <a:lnTo>
                  <a:pt x="924179" y="634442"/>
                </a:lnTo>
                <a:lnTo>
                  <a:pt x="925461" y="640183"/>
                </a:lnTo>
                <a:lnTo>
                  <a:pt x="930541" y="644094"/>
                </a:lnTo>
                <a:lnTo>
                  <a:pt x="937082" y="644094"/>
                </a:lnTo>
                <a:lnTo>
                  <a:pt x="937983" y="643993"/>
                </a:lnTo>
                <a:lnTo>
                  <a:pt x="945527" y="642316"/>
                </a:lnTo>
                <a:lnTo>
                  <a:pt x="949706" y="635738"/>
                </a:lnTo>
                <a:lnTo>
                  <a:pt x="948245" y="629096"/>
                </a:lnTo>
                <a:lnTo>
                  <a:pt x="933925" y="574676"/>
                </a:lnTo>
                <a:lnTo>
                  <a:pt x="926058" y="550190"/>
                </a:lnTo>
                <a:lnTo>
                  <a:pt x="919086" y="546723"/>
                </a:lnTo>
                <a:close/>
              </a:path>
              <a:path w="963930" h="913764">
                <a:moveTo>
                  <a:pt x="700481" y="530848"/>
                </a:moveTo>
                <a:lnTo>
                  <a:pt x="692988" y="533096"/>
                </a:lnTo>
                <a:lnTo>
                  <a:pt x="689749" y="539065"/>
                </a:lnTo>
                <a:lnTo>
                  <a:pt x="684468" y="548488"/>
                </a:lnTo>
                <a:lnTo>
                  <a:pt x="676057" y="562435"/>
                </a:lnTo>
                <a:lnTo>
                  <a:pt x="664662" y="579822"/>
                </a:lnTo>
                <a:lnTo>
                  <a:pt x="650430" y="599568"/>
                </a:lnTo>
                <a:lnTo>
                  <a:pt x="646315" y="605004"/>
                </a:lnTo>
                <a:lnTo>
                  <a:pt x="647369" y="612725"/>
                </a:lnTo>
                <a:lnTo>
                  <a:pt x="655015" y="618516"/>
                </a:lnTo>
                <a:lnTo>
                  <a:pt x="657644" y="619342"/>
                </a:lnTo>
                <a:lnTo>
                  <a:pt x="663955" y="619342"/>
                </a:lnTo>
                <a:lnTo>
                  <a:pt x="696237" y="576668"/>
                </a:lnTo>
                <a:lnTo>
                  <a:pt x="714654" y="544793"/>
                </a:lnTo>
                <a:lnTo>
                  <a:pt x="712431" y="537325"/>
                </a:lnTo>
                <a:lnTo>
                  <a:pt x="700481" y="530848"/>
                </a:lnTo>
                <a:close/>
              </a:path>
              <a:path w="963930" h="913764">
                <a:moveTo>
                  <a:pt x="242366" y="508141"/>
                </a:moveTo>
                <a:lnTo>
                  <a:pt x="236524" y="513284"/>
                </a:lnTo>
                <a:lnTo>
                  <a:pt x="235470" y="527089"/>
                </a:lnTo>
                <a:lnTo>
                  <a:pt x="235203" y="534074"/>
                </a:lnTo>
                <a:lnTo>
                  <a:pt x="235203" y="541008"/>
                </a:lnTo>
                <a:lnTo>
                  <a:pt x="238841" y="583774"/>
                </a:lnTo>
                <a:lnTo>
                  <a:pt x="248069" y="606756"/>
                </a:lnTo>
                <a:lnTo>
                  <a:pt x="254584" y="606756"/>
                </a:lnTo>
                <a:lnTo>
                  <a:pt x="255562" y="606642"/>
                </a:lnTo>
                <a:lnTo>
                  <a:pt x="263131" y="604826"/>
                </a:lnTo>
                <a:lnTo>
                  <a:pt x="267207" y="598171"/>
                </a:lnTo>
                <a:lnTo>
                  <a:pt x="265620" y="591542"/>
                </a:lnTo>
                <a:lnTo>
                  <a:pt x="263099" y="579424"/>
                </a:lnTo>
                <a:lnTo>
                  <a:pt x="261292" y="566932"/>
                </a:lnTo>
                <a:lnTo>
                  <a:pt x="260205" y="554112"/>
                </a:lnTo>
                <a:lnTo>
                  <a:pt x="259841" y="541008"/>
                </a:lnTo>
                <a:lnTo>
                  <a:pt x="259865" y="534074"/>
                </a:lnTo>
                <a:lnTo>
                  <a:pt x="260083" y="528334"/>
                </a:lnTo>
                <a:lnTo>
                  <a:pt x="261086" y="515164"/>
                </a:lnTo>
                <a:lnTo>
                  <a:pt x="256019" y="509246"/>
                </a:lnTo>
                <a:lnTo>
                  <a:pt x="242366" y="508141"/>
                </a:lnTo>
                <a:close/>
              </a:path>
              <a:path w="963930" h="913764">
                <a:moveTo>
                  <a:pt x="849223" y="414732"/>
                </a:moveTo>
                <a:lnTo>
                  <a:pt x="838454" y="423051"/>
                </a:lnTo>
                <a:lnTo>
                  <a:pt x="837450" y="430785"/>
                </a:lnTo>
                <a:lnTo>
                  <a:pt x="841603" y="436170"/>
                </a:lnTo>
                <a:lnTo>
                  <a:pt x="847236" y="443575"/>
                </a:lnTo>
                <a:lnTo>
                  <a:pt x="872409" y="483556"/>
                </a:lnTo>
                <a:lnTo>
                  <a:pt x="880554" y="501207"/>
                </a:lnTo>
                <a:lnTo>
                  <a:pt x="885037" y="503899"/>
                </a:lnTo>
                <a:lnTo>
                  <a:pt x="891425" y="503899"/>
                </a:lnTo>
                <a:lnTo>
                  <a:pt x="893152" y="503556"/>
                </a:lnTo>
                <a:lnTo>
                  <a:pt x="901001" y="500013"/>
                </a:lnTo>
                <a:lnTo>
                  <a:pt x="903757" y="492723"/>
                </a:lnTo>
                <a:lnTo>
                  <a:pt x="900976" y="486513"/>
                </a:lnTo>
                <a:lnTo>
                  <a:pt x="878477" y="444550"/>
                </a:lnTo>
                <a:lnTo>
                  <a:pt x="856957" y="415736"/>
                </a:lnTo>
                <a:lnTo>
                  <a:pt x="849223" y="414732"/>
                </a:lnTo>
                <a:close/>
              </a:path>
              <a:path w="963930" h="913764">
                <a:moveTo>
                  <a:pt x="723353" y="386348"/>
                </a:moveTo>
                <a:lnTo>
                  <a:pt x="716445" y="386627"/>
                </a:lnTo>
                <a:lnTo>
                  <a:pt x="709650" y="387046"/>
                </a:lnTo>
                <a:lnTo>
                  <a:pt x="704481" y="392901"/>
                </a:lnTo>
                <a:lnTo>
                  <a:pt x="705383" y="407417"/>
                </a:lnTo>
                <a:lnTo>
                  <a:pt x="705609" y="414808"/>
                </a:lnTo>
                <a:lnTo>
                  <a:pt x="704092" y="459148"/>
                </a:lnTo>
                <a:lnTo>
                  <a:pt x="702157" y="478118"/>
                </a:lnTo>
                <a:lnTo>
                  <a:pt x="707034" y="484201"/>
                </a:lnTo>
                <a:lnTo>
                  <a:pt x="714260" y="485001"/>
                </a:lnTo>
                <a:lnTo>
                  <a:pt x="715175" y="485027"/>
                </a:lnTo>
                <a:lnTo>
                  <a:pt x="721372" y="485027"/>
                </a:lnTo>
                <a:lnTo>
                  <a:pt x="730082" y="435792"/>
                </a:lnTo>
                <a:lnTo>
                  <a:pt x="730275" y="414808"/>
                </a:lnTo>
                <a:lnTo>
                  <a:pt x="730008" y="406414"/>
                </a:lnTo>
                <a:lnTo>
                  <a:pt x="729081" y="391377"/>
                </a:lnTo>
                <a:lnTo>
                  <a:pt x="723353" y="386348"/>
                </a:lnTo>
                <a:close/>
              </a:path>
              <a:path w="963930" h="913764">
                <a:moveTo>
                  <a:pt x="294665" y="367806"/>
                </a:moveTo>
                <a:lnTo>
                  <a:pt x="265539" y="409367"/>
                </a:lnTo>
                <a:lnTo>
                  <a:pt x="251434" y="444895"/>
                </a:lnTo>
                <a:lnTo>
                  <a:pt x="249288" y="451359"/>
                </a:lnTo>
                <a:lnTo>
                  <a:pt x="252768" y="458331"/>
                </a:lnTo>
                <a:lnTo>
                  <a:pt x="260515" y="460909"/>
                </a:lnTo>
                <a:lnTo>
                  <a:pt x="261835" y="461113"/>
                </a:lnTo>
                <a:lnTo>
                  <a:pt x="268287" y="461113"/>
                </a:lnTo>
                <a:lnTo>
                  <a:pt x="273088" y="457849"/>
                </a:lnTo>
                <a:lnTo>
                  <a:pt x="274815" y="452693"/>
                </a:lnTo>
                <a:lnTo>
                  <a:pt x="280892" y="436035"/>
                </a:lnTo>
                <a:lnTo>
                  <a:pt x="287907" y="419703"/>
                </a:lnTo>
                <a:lnTo>
                  <a:pt x="295833" y="403749"/>
                </a:lnTo>
                <a:lnTo>
                  <a:pt x="304647" y="388227"/>
                </a:lnTo>
                <a:lnTo>
                  <a:pt x="308178" y="382411"/>
                </a:lnTo>
                <a:lnTo>
                  <a:pt x="306311" y="374842"/>
                </a:lnTo>
                <a:lnTo>
                  <a:pt x="294665" y="367806"/>
                </a:lnTo>
                <a:close/>
              </a:path>
              <a:path w="963930" h="913764">
                <a:moveTo>
                  <a:pt x="750239" y="309576"/>
                </a:moveTo>
                <a:lnTo>
                  <a:pt x="742505" y="310580"/>
                </a:lnTo>
                <a:lnTo>
                  <a:pt x="738352" y="315977"/>
                </a:lnTo>
                <a:lnTo>
                  <a:pt x="734212" y="321400"/>
                </a:lnTo>
                <a:lnTo>
                  <a:pt x="735241" y="329122"/>
                </a:lnTo>
                <a:lnTo>
                  <a:pt x="740638" y="333262"/>
                </a:lnTo>
                <a:lnTo>
                  <a:pt x="754266" y="344128"/>
                </a:lnTo>
                <a:lnTo>
                  <a:pt x="767783" y="355780"/>
                </a:lnTo>
                <a:lnTo>
                  <a:pt x="781145" y="368179"/>
                </a:lnTo>
                <a:lnTo>
                  <a:pt x="794308" y="381280"/>
                </a:lnTo>
                <a:lnTo>
                  <a:pt x="796721" y="383770"/>
                </a:lnTo>
                <a:lnTo>
                  <a:pt x="799934" y="385014"/>
                </a:lnTo>
                <a:lnTo>
                  <a:pt x="806234" y="385014"/>
                </a:lnTo>
                <a:lnTo>
                  <a:pt x="809332" y="383859"/>
                </a:lnTo>
                <a:lnTo>
                  <a:pt x="816610" y="376797"/>
                </a:lnTo>
                <a:lnTo>
                  <a:pt x="816724" y="369000"/>
                </a:lnTo>
                <a:lnTo>
                  <a:pt x="811987" y="364123"/>
                </a:lnTo>
                <a:lnTo>
                  <a:pt x="798181" y="350383"/>
                </a:lnTo>
                <a:lnTo>
                  <a:pt x="784153" y="337369"/>
                </a:lnTo>
                <a:lnTo>
                  <a:pt x="769951" y="325123"/>
                </a:lnTo>
                <a:lnTo>
                  <a:pt x="755624" y="313691"/>
                </a:lnTo>
                <a:lnTo>
                  <a:pt x="750239" y="309576"/>
                </a:lnTo>
                <a:close/>
              </a:path>
              <a:path w="963930" h="913764">
                <a:moveTo>
                  <a:pt x="612990" y="244755"/>
                </a:moveTo>
                <a:lnTo>
                  <a:pt x="606297" y="248832"/>
                </a:lnTo>
                <a:lnTo>
                  <a:pt x="603046" y="262053"/>
                </a:lnTo>
                <a:lnTo>
                  <a:pt x="607085" y="268720"/>
                </a:lnTo>
                <a:lnTo>
                  <a:pt x="613689" y="270346"/>
                </a:lnTo>
                <a:lnTo>
                  <a:pt x="630512" y="275010"/>
                </a:lnTo>
                <a:lnTo>
                  <a:pt x="647245" y="280703"/>
                </a:lnTo>
                <a:lnTo>
                  <a:pt x="663831" y="287405"/>
                </a:lnTo>
                <a:lnTo>
                  <a:pt x="680643" y="295314"/>
                </a:lnTo>
                <a:lnTo>
                  <a:pt x="681088" y="295505"/>
                </a:lnTo>
                <a:lnTo>
                  <a:pt x="694829" y="335116"/>
                </a:lnTo>
                <a:lnTo>
                  <a:pt x="699782" y="338659"/>
                </a:lnTo>
                <a:lnTo>
                  <a:pt x="706259" y="338659"/>
                </a:lnTo>
                <a:lnTo>
                  <a:pt x="707377" y="338520"/>
                </a:lnTo>
                <a:lnTo>
                  <a:pt x="715048" y="336361"/>
                </a:lnTo>
                <a:lnTo>
                  <a:pt x="718870" y="329566"/>
                </a:lnTo>
                <a:lnTo>
                  <a:pt x="717029" y="323013"/>
                </a:lnTo>
                <a:lnTo>
                  <a:pt x="711292" y="304649"/>
                </a:lnTo>
                <a:lnTo>
                  <a:pt x="704500" y="286710"/>
                </a:lnTo>
                <a:lnTo>
                  <a:pt x="696680" y="269256"/>
                </a:lnTo>
                <a:lnTo>
                  <a:pt x="692483" y="261215"/>
                </a:lnTo>
                <a:lnTo>
                  <a:pt x="665124" y="261215"/>
                </a:lnTo>
                <a:lnTo>
                  <a:pt x="653818" y="256871"/>
                </a:lnTo>
                <a:lnTo>
                  <a:pt x="642448" y="252952"/>
                </a:lnTo>
                <a:lnTo>
                  <a:pt x="631030" y="249469"/>
                </a:lnTo>
                <a:lnTo>
                  <a:pt x="619532" y="246419"/>
                </a:lnTo>
                <a:lnTo>
                  <a:pt x="612990" y="244755"/>
                </a:lnTo>
                <a:close/>
              </a:path>
              <a:path w="963930" h="913764">
                <a:moveTo>
                  <a:pt x="677024" y="244298"/>
                </a:moveTo>
                <a:lnTo>
                  <a:pt x="666178" y="250382"/>
                </a:lnTo>
                <a:lnTo>
                  <a:pt x="663879" y="256008"/>
                </a:lnTo>
                <a:lnTo>
                  <a:pt x="665124" y="261215"/>
                </a:lnTo>
                <a:lnTo>
                  <a:pt x="692483" y="261215"/>
                </a:lnTo>
                <a:lnTo>
                  <a:pt x="687857" y="252350"/>
                </a:lnTo>
                <a:lnTo>
                  <a:pt x="684542" y="246419"/>
                </a:lnTo>
                <a:lnTo>
                  <a:pt x="677024" y="244298"/>
                </a:lnTo>
                <a:close/>
              </a:path>
              <a:path w="963930" h="913764">
                <a:moveTo>
                  <a:pt x="401434" y="268885"/>
                </a:moveTo>
                <a:lnTo>
                  <a:pt x="357416" y="292730"/>
                </a:lnTo>
                <a:lnTo>
                  <a:pt x="325666" y="319698"/>
                </a:lnTo>
                <a:lnTo>
                  <a:pt x="325729" y="327509"/>
                </a:lnTo>
                <a:lnTo>
                  <a:pt x="332993" y="334621"/>
                </a:lnTo>
                <a:lnTo>
                  <a:pt x="336105" y="335802"/>
                </a:lnTo>
                <a:lnTo>
                  <a:pt x="342417" y="335802"/>
                </a:lnTo>
                <a:lnTo>
                  <a:pt x="345605" y="334570"/>
                </a:lnTo>
                <a:lnTo>
                  <a:pt x="351662" y="328385"/>
                </a:lnTo>
                <a:lnTo>
                  <a:pt x="355409" y="324765"/>
                </a:lnTo>
                <a:lnTo>
                  <a:pt x="405891" y="294031"/>
                </a:lnTo>
                <a:lnTo>
                  <a:pt x="412038" y="291110"/>
                </a:lnTo>
                <a:lnTo>
                  <a:pt x="414642" y="283757"/>
                </a:lnTo>
                <a:lnTo>
                  <a:pt x="408800" y="271464"/>
                </a:lnTo>
                <a:lnTo>
                  <a:pt x="401434" y="268885"/>
                </a:lnTo>
                <a:close/>
              </a:path>
              <a:path w="963930" h="913764">
                <a:moveTo>
                  <a:pt x="550227" y="237224"/>
                </a:moveTo>
                <a:lnTo>
                  <a:pt x="543407" y="237224"/>
                </a:lnTo>
                <a:lnTo>
                  <a:pt x="524433" y="237826"/>
                </a:lnTo>
                <a:lnTo>
                  <a:pt x="486336" y="242386"/>
                </a:lnTo>
                <a:lnTo>
                  <a:pt x="456641" y="254534"/>
                </a:lnTo>
                <a:lnTo>
                  <a:pt x="459549" y="266828"/>
                </a:lnTo>
                <a:lnTo>
                  <a:pt x="464604" y="270638"/>
                </a:lnTo>
                <a:lnTo>
                  <a:pt x="471131" y="270638"/>
                </a:lnTo>
                <a:lnTo>
                  <a:pt x="472084" y="270524"/>
                </a:lnTo>
                <a:lnTo>
                  <a:pt x="473036" y="270295"/>
                </a:lnTo>
                <a:lnTo>
                  <a:pt x="490633" y="266643"/>
                </a:lnTo>
                <a:lnTo>
                  <a:pt x="508276" y="264017"/>
                </a:lnTo>
                <a:lnTo>
                  <a:pt x="525904" y="262421"/>
                </a:lnTo>
                <a:lnTo>
                  <a:pt x="543458" y="261862"/>
                </a:lnTo>
                <a:lnTo>
                  <a:pt x="550252" y="261850"/>
                </a:lnTo>
                <a:lnTo>
                  <a:pt x="555764" y="256325"/>
                </a:lnTo>
                <a:lnTo>
                  <a:pt x="555739" y="242723"/>
                </a:lnTo>
                <a:lnTo>
                  <a:pt x="550227" y="237224"/>
                </a:lnTo>
                <a:close/>
              </a:path>
              <a:path w="963930" h="913764">
                <a:moveTo>
                  <a:pt x="580923" y="135599"/>
                </a:moveTo>
                <a:lnTo>
                  <a:pt x="573214" y="136742"/>
                </a:lnTo>
                <a:lnTo>
                  <a:pt x="565099" y="147639"/>
                </a:lnTo>
                <a:lnTo>
                  <a:pt x="566242" y="155360"/>
                </a:lnTo>
                <a:lnTo>
                  <a:pt x="571703" y="159424"/>
                </a:lnTo>
                <a:lnTo>
                  <a:pt x="586182" y="170697"/>
                </a:lnTo>
                <a:lnTo>
                  <a:pt x="599890" y="182427"/>
                </a:lnTo>
                <a:lnTo>
                  <a:pt x="612779" y="194571"/>
                </a:lnTo>
                <a:lnTo>
                  <a:pt x="624801" y="207087"/>
                </a:lnTo>
                <a:lnTo>
                  <a:pt x="627227" y="209754"/>
                </a:lnTo>
                <a:lnTo>
                  <a:pt x="630567" y="211100"/>
                </a:lnTo>
                <a:lnTo>
                  <a:pt x="636866" y="211100"/>
                </a:lnTo>
                <a:lnTo>
                  <a:pt x="639838" y="210046"/>
                </a:lnTo>
                <a:lnTo>
                  <a:pt x="647230" y="203315"/>
                </a:lnTo>
                <a:lnTo>
                  <a:pt x="647585" y="195518"/>
                </a:lnTo>
                <a:lnTo>
                  <a:pt x="643001" y="190488"/>
                </a:lnTo>
                <a:lnTo>
                  <a:pt x="630166" y="177115"/>
                </a:lnTo>
                <a:lnTo>
                  <a:pt x="616423" y="164153"/>
                </a:lnTo>
                <a:lnTo>
                  <a:pt x="601817" y="151646"/>
                </a:lnTo>
                <a:lnTo>
                  <a:pt x="586397" y="139638"/>
                </a:lnTo>
                <a:lnTo>
                  <a:pt x="580923" y="135599"/>
                </a:lnTo>
                <a:close/>
              </a:path>
              <a:path w="963930" h="913764">
                <a:moveTo>
                  <a:pt x="447306" y="65787"/>
                </a:moveTo>
                <a:lnTo>
                  <a:pt x="440143" y="68924"/>
                </a:lnTo>
                <a:lnTo>
                  <a:pt x="435216" y="81611"/>
                </a:lnTo>
                <a:lnTo>
                  <a:pt x="438365" y="88749"/>
                </a:lnTo>
                <a:lnTo>
                  <a:pt x="444715" y="91212"/>
                </a:lnTo>
                <a:lnTo>
                  <a:pt x="462043" y="98209"/>
                </a:lnTo>
                <a:lnTo>
                  <a:pt x="478858" y="105557"/>
                </a:lnTo>
                <a:lnTo>
                  <a:pt x="495098" y="113230"/>
                </a:lnTo>
                <a:lnTo>
                  <a:pt x="510705" y="121197"/>
                </a:lnTo>
                <a:lnTo>
                  <a:pt x="512533" y="122175"/>
                </a:lnTo>
                <a:lnTo>
                  <a:pt x="514515" y="122632"/>
                </a:lnTo>
                <a:lnTo>
                  <a:pt x="520877" y="122632"/>
                </a:lnTo>
                <a:lnTo>
                  <a:pt x="525144" y="120245"/>
                </a:lnTo>
                <a:lnTo>
                  <a:pt x="530542" y="110072"/>
                </a:lnTo>
                <a:lnTo>
                  <a:pt x="528256" y="102604"/>
                </a:lnTo>
                <a:lnTo>
                  <a:pt x="489107" y="83146"/>
                </a:lnTo>
                <a:lnTo>
                  <a:pt x="453631" y="68238"/>
                </a:lnTo>
                <a:lnTo>
                  <a:pt x="447306" y="65787"/>
                </a:lnTo>
                <a:close/>
              </a:path>
              <a:path w="963930" h="913764">
                <a:moveTo>
                  <a:pt x="302945" y="25299"/>
                </a:moveTo>
                <a:lnTo>
                  <a:pt x="296481" y="29529"/>
                </a:lnTo>
                <a:lnTo>
                  <a:pt x="293712" y="42851"/>
                </a:lnTo>
                <a:lnTo>
                  <a:pt x="298005" y="49366"/>
                </a:lnTo>
                <a:lnTo>
                  <a:pt x="322869" y="54684"/>
                </a:lnTo>
                <a:lnTo>
                  <a:pt x="340802" y="58896"/>
                </a:lnTo>
                <a:lnTo>
                  <a:pt x="358400" y="63372"/>
                </a:lnTo>
                <a:lnTo>
                  <a:pt x="376732" y="68416"/>
                </a:lnTo>
                <a:lnTo>
                  <a:pt x="377875" y="68568"/>
                </a:lnTo>
                <a:lnTo>
                  <a:pt x="384352" y="68568"/>
                </a:lnTo>
                <a:lnTo>
                  <a:pt x="389293" y="65050"/>
                </a:lnTo>
                <a:lnTo>
                  <a:pt x="392696" y="53087"/>
                </a:lnTo>
                <a:lnTo>
                  <a:pt x="388912" y="46267"/>
                </a:lnTo>
                <a:lnTo>
                  <a:pt x="346683" y="34967"/>
                </a:lnTo>
                <a:lnTo>
                  <a:pt x="309651" y="26620"/>
                </a:lnTo>
                <a:lnTo>
                  <a:pt x="302945" y="25299"/>
                </a:lnTo>
                <a:close/>
              </a:path>
              <a:path w="963930" h="913764">
                <a:moveTo>
                  <a:pt x="154914" y="4675"/>
                </a:moveTo>
                <a:lnTo>
                  <a:pt x="148958" y="9755"/>
                </a:lnTo>
                <a:lnTo>
                  <a:pt x="147789" y="23306"/>
                </a:lnTo>
                <a:lnTo>
                  <a:pt x="152806" y="29275"/>
                </a:lnTo>
                <a:lnTo>
                  <a:pt x="178072" y="31604"/>
                </a:lnTo>
                <a:lnTo>
                  <a:pt x="196427" y="33575"/>
                </a:lnTo>
                <a:lnTo>
                  <a:pt x="214587" y="35778"/>
                </a:lnTo>
                <a:lnTo>
                  <a:pt x="233083" y="38292"/>
                </a:lnTo>
                <a:lnTo>
                  <a:pt x="233654" y="38330"/>
                </a:lnTo>
                <a:lnTo>
                  <a:pt x="240271" y="38330"/>
                </a:lnTo>
                <a:lnTo>
                  <a:pt x="245541" y="33897"/>
                </a:lnTo>
                <a:lnTo>
                  <a:pt x="247383" y="21007"/>
                </a:lnTo>
                <a:lnTo>
                  <a:pt x="242696" y="14771"/>
                </a:lnTo>
                <a:lnTo>
                  <a:pt x="217733" y="11336"/>
                </a:lnTo>
                <a:lnTo>
                  <a:pt x="199237" y="9093"/>
                </a:lnTo>
                <a:lnTo>
                  <a:pt x="180541" y="7086"/>
                </a:lnTo>
                <a:lnTo>
                  <a:pt x="154914" y="4675"/>
                </a:lnTo>
                <a:close/>
              </a:path>
              <a:path w="963930" h="913764">
                <a:moveTo>
                  <a:pt x="32254" y="0"/>
                </a:moveTo>
                <a:lnTo>
                  <a:pt x="17295" y="260"/>
                </a:lnTo>
                <a:lnTo>
                  <a:pt x="12064" y="433"/>
                </a:lnTo>
                <a:lnTo>
                  <a:pt x="5270" y="738"/>
                </a:lnTo>
                <a:lnTo>
                  <a:pt x="0" y="6491"/>
                </a:lnTo>
                <a:lnTo>
                  <a:pt x="609" y="20092"/>
                </a:lnTo>
                <a:lnTo>
                  <a:pt x="6299" y="25528"/>
                </a:lnTo>
                <a:lnTo>
                  <a:pt x="13144" y="25058"/>
                </a:lnTo>
                <a:lnTo>
                  <a:pt x="18387" y="24883"/>
                </a:lnTo>
                <a:lnTo>
                  <a:pt x="33035" y="24637"/>
                </a:lnTo>
                <a:lnTo>
                  <a:pt x="94080" y="24637"/>
                </a:lnTo>
                <a:lnTo>
                  <a:pt x="98755" y="20169"/>
                </a:lnTo>
                <a:lnTo>
                  <a:pt x="99225" y="6707"/>
                </a:lnTo>
                <a:lnTo>
                  <a:pt x="93903" y="1004"/>
                </a:lnTo>
                <a:lnTo>
                  <a:pt x="87096" y="776"/>
                </a:lnTo>
                <a:lnTo>
                  <a:pt x="55877" y="42"/>
                </a:lnTo>
                <a:lnTo>
                  <a:pt x="32254" y="0"/>
                </a:lnTo>
                <a:close/>
              </a:path>
              <a:path w="963930" h="913764">
                <a:moveTo>
                  <a:pt x="94080" y="24637"/>
                </a:moveTo>
                <a:lnTo>
                  <a:pt x="33035" y="24637"/>
                </a:lnTo>
                <a:lnTo>
                  <a:pt x="56014" y="24685"/>
                </a:lnTo>
                <a:lnTo>
                  <a:pt x="86677" y="25401"/>
                </a:lnTo>
                <a:lnTo>
                  <a:pt x="93281" y="25401"/>
                </a:lnTo>
                <a:lnTo>
                  <a:pt x="94080" y="24637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82505" y="1290066"/>
            <a:ext cx="549910" cy="417830"/>
          </a:xfrm>
          <a:custGeom>
            <a:avLst/>
            <a:gdLst/>
            <a:ahLst/>
            <a:cxnLst/>
            <a:rect l="l" t="t" r="r" b="b"/>
            <a:pathLst>
              <a:path w="549910" h="417830">
                <a:moveTo>
                  <a:pt x="543479" y="241820"/>
                </a:moveTo>
                <a:lnTo>
                  <a:pt x="518820" y="241820"/>
                </a:lnTo>
                <a:lnTo>
                  <a:pt x="525170" y="412241"/>
                </a:lnTo>
                <a:lnTo>
                  <a:pt x="530631" y="417461"/>
                </a:lnTo>
                <a:lnTo>
                  <a:pt x="537692" y="417461"/>
                </a:lnTo>
                <a:lnTo>
                  <a:pt x="544487" y="417194"/>
                </a:lnTo>
                <a:lnTo>
                  <a:pt x="549795" y="411479"/>
                </a:lnTo>
                <a:lnTo>
                  <a:pt x="543479" y="241820"/>
                </a:lnTo>
                <a:close/>
              </a:path>
              <a:path w="549910" h="417830">
                <a:moveTo>
                  <a:pt x="377809" y="135534"/>
                </a:moveTo>
                <a:lnTo>
                  <a:pt x="353161" y="135534"/>
                </a:lnTo>
                <a:lnTo>
                  <a:pt x="352780" y="313740"/>
                </a:lnTo>
                <a:lnTo>
                  <a:pt x="355041" y="317753"/>
                </a:lnTo>
                <a:lnTo>
                  <a:pt x="362483" y="322224"/>
                </a:lnTo>
                <a:lnTo>
                  <a:pt x="367080" y="322351"/>
                </a:lnTo>
                <a:lnTo>
                  <a:pt x="430064" y="288924"/>
                </a:lnTo>
                <a:lnTo>
                  <a:pt x="377482" y="288924"/>
                </a:lnTo>
                <a:lnTo>
                  <a:pt x="377809" y="135534"/>
                </a:lnTo>
                <a:close/>
              </a:path>
              <a:path w="549910" h="417830">
                <a:moveTo>
                  <a:pt x="528370" y="208851"/>
                </a:moveTo>
                <a:lnTo>
                  <a:pt x="377482" y="288924"/>
                </a:lnTo>
                <a:lnTo>
                  <a:pt x="430064" y="288924"/>
                </a:lnTo>
                <a:lnTo>
                  <a:pt x="518820" y="241820"/>
                </a:lnTo>
                <a:lnTo>
                  <a:pt x="543479" y="241820"/>
                </a:lnTo>
                <a:lnTo>
                  <a:pt x="542556" y="217030"/>
                </a:lnTo>
                <a:lnTo>
                  <a:pt x="540232" y="213169"/>
                </a:lnTo>
                <a:lnTo>
                  <a:pt x="532879" y="208927"/>
                </a:lnTo>
                <a:lnTo>
                  <a:pt x="528370" y="208851"/>
                </a:lnTo>
                <a:close/>
              </a:path>
              <a:path w="549910" h="417830">
                <a:moveTo>
                  <a:pt x="185181" y="33185"/>
                </a:moveTo>
                <a:lnTo>
                  <a:pt x="160489" y="33185"/>
                </a:lnTo>
                <a:lnTo>
                  <a:pt x="173050" y="217601"/>
                </a:lnTo>
                <a:lnTo>
                  <a:pt x="175437" y="221348"/>
                </a:lnTo>
                <a:lnTo>
                  <a:pt x="182791" y="225399"/>
                </a:lnTo>
                <a:lnTo>
                  <a:pt x="187248" y="225412"/>
                </a:lnTo>
                <a:lnTo>
                  <a:pt x="247781" y="192620"/>
                </a:lnTo>
                <a:lnTo>
                  <a:pt x="196037" y="192620"/>
                </a:lnTo>
                <a:lnTo>
                  <a:pt x="185181" y="33185"/>
                </a:lnTo>
                <a:close/>
              </a:path>
              <a:path w="549910" h="417830">
                <a:moveTo>
                  <a:pt x="363499" y="101930"/>
                </a:moveTo>
                <a:lnTo>
                  <a:pt x="196037" y="192620"/>
                </a:lnTo>
                <a:lnTo>
                  <a:pt x="247781" y="192620"/>
                </a:lnTo>
                <a:lnTo>
                  <a:pt x="353161" y="135534"/>
                </a:lnTo>
                <a:lnTo>
                  <a:pt x="377809" y="135534"/>
                </a:lnTo>
                <a:lnTo>
                  <a:pt x="377863" y="110502"/>
                </a:lnTo>
                <a:lnTo>
                  <a:pt x="375577" y="106476"/>
                </a:lnTo>
                <a:lnTo>
                  <a:pt x="368134" y="102019"/>
                </a:lnTo>
                <a:lnTo>
                  <a:pt x="363499" y="101930"/>
                </a:lnTo>
                <a:close/>
              </a:path>
              <a:path w="549910" h="417830">
                <a:moveTo>
                  <a:pt x="173558" y="0"/>
                </a:moveTo>
                <a:lnTo>
                  <a:pt x="169087" y="25"/>
                </a:lnTo>
                <a:lnTo>
                  <a:pt x="2095" y="94335"/>
                </a:lnTo>
                <a:lnTo>
                  <a:pt x="0" y="101853"/>
                </a:lnTo>
                <a:lnTo>
                  <a:pt x="6705" y="113703"/>
                </a:lnTo>
                <a:lnTo>
                  <a:pt x="14173" y="115811"/>
                </a:lnTo>
                <a:lnTo>
                  <a:pt x="160489" y="33185"/>
                </a:lnTo>
                <a:lnTo>
                  <a:pt x="185181" y="33185"/>
                </a:lnTo>
                <a:lnTo>
                  <a:pt x="183451" y="7785"/>
                </a:lnTo>
                <a:lnTo>
                  <a:pt x="181013" y="4013"/>
                </a:lnTo>
                <a:lnTo>
                  <a:pt x="173558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46478" y="947991"/>
            <a:ext cx="426084" cy="420370"/>
          </a:xfrm>
          <a:custGeom>
            <a:avLst/>
            <a:gdLst/>
            <a:ahLst/>
            <a:cxnLst/>
            <a:rect l="l" t="t" r="r" b="b"/>
            <a:pathLst>
              <a:path w="426085" h="420369">
                <a:moveTo>
                  <a:pt x="108242" y="0"/>
                </a:moveTo>
                <a:lnTo>
                  <a:pt x="110252" y="33172"/>
                </a:lnTo>
                <a:lnTo>
                  <a:pt x="112013" y="62807"/>
                </a:lnTo>
                <a:lnTo>
                  <a:pt x="114007" y="93193"/>
                </a:lnTo>
                <a:lnTo>
                  <a:pt x="116395" y="123253"/>
                </a:lnTo>
                <a:lnTo>
                  <a:pt x="116645" y="136117"/>
                </a:lnTo>
                <a:lnTo>
                  <a:pt x="114296" y="147362"/>
                </a:lnTo>
                <a:lnTo>
                  <a:pt x="108362" y="156977"/>
                </a:lnTo>
                <a:lnTo>
                  <a:pt x="97853" y="164947"/>
                </a:lnTo>
                <a:lnTo>
                  <a:pt x="90754" y="169436"/>
                </a:lnTo>
                <a:lnTo>
                  <a:pt x="84040" y="174636"/>
                </a:lnTo>
                <a:lnTo>
                  <a:pt x="77495" y="180147"/>
                </a:lnTo>
                <a:lnTo>
                  <a:pt x="70904" y="185572"/>
                </a:lnTo>
                <a:lnTo>
                  <a:pt x="0" y="241261"/>
                </a:lnTo>
                <a:lnTo>
                  <a:pt x="7086" y="243535"/>
                </a:lnTo>
                <a:lnTo>
                  <a:pt x="11569" y="245198"/>
                </a:lnTo>
                <a:lnTo>
                  <a:pt x="101829" y="268763"/>
                </a:lnTo>
                <a:lnTo>
                  <a:pt x="130492" y="275729"/>
                </a:lnTo>
                <a:lnTo>
                  <a:pt x="137497" y="278140"/>
                </a:lnTo>
                <a:lnTo>
                  <a:pt x="142689" y="281722"/>
                </a:lnTo>
                <a:lnTo>
                  <a:pt x="146507" y="286654"/>
                </a:lnTo>
                <a:lnTo>
                  <a:pt x="149390" y="293116"/>
                </a:lnTo>
                <a:lnTo>
                  <a:pt x="160510" y="324310"/>
                </a:lnTo>
                <a:lnTo>
                  <a:pt x="171872" y="355680"/>
                </a:lnTo>
                <a:lnTo>
                  <a:pt x="195325" y="419989"/>
                </a:lnTo>
                <a:lnTo>
                  <a:pt x="199555" y="413715"/>
                </a:lnTo>
                <a:lnTo>
                  <a:pt x="202577" y="409422"/>
                </a:lnTo>
                <a:lnTo>
                  <a:pt x="237275" y="355266"/>
                </a:lnTo>
                <a:lnTo>
                  <a:pt x="253111" y="330336"/>
                </a:lnTo>
                <a:lnTo>
                  <a:pt x="268744" y="305282"/>
                </a:lnTo>
                <a:lnTo>
                  <a:pt x="274066" y="296659"/>
                </a:lnTo>
                <a:lnTo>
                  <a:pt x="279946" y="293763"/>
                </a:lnTo>
                <a:lnTo>
                  <a:pt x="425742" y="288429"/>
                </a:lnTo>
                <a:lnTo>
                  <a:pt x="408792" y="267293"/>
                </a:lnTo>
                <a:lnTo>
                  <a:pt x="392569" y="246791"/>
                </a:lnTo>
                <a:lnTo>
                  <a:pt x="376346" y="227191"/>
                </a:lnTo>
                <a:lnTo>
                  <a:pt x="359397" y="208762"/>
                </a:lnTo>
                <a:lnTo>
                  <a:pt x="344832" y="190747"/>
                </a:lnTo>
                <a:lnTo>
                  <a:pt x="337016" y="172150"/>
                </a:lnTo>
                <a:lnTo>
                  <a:pt x="336187" y="151993"/>
                </a:lnTo>
                <a:lnTo>
                  <a:pt x="342582" y="129298"/>
                </a:lnTo>
                <a:lnTo>
                  <a:pt x="351148" y="105627"/>
                </a:lnTo>
                <a:lnTo>
                  <a:pt x="358306" y="80738"/>
                </a:lnTo>
                <a:lnTo>
                  <a:pt x="232683" y="80738"/>
                </a:lnTo>
                <a:lnTo>
                  <a:pt x="225328" y="78686"/>
                </a:lnTo>
                <a:lnTo>
                  <a:pt x="217855" y="74104"/>
                </a:lnTo>
                <a:lnTo>
                  <a:pt x="206254" y="65615"/>
                </a:lnTo>
                <a:lnTo>
                  <a:pt x="194359" y="57502"/>
                </a:lnTo>
                <a:lnTo>
                  <a:pt x="191911" y="55887"/>
                </a:lnTo>
                <a:lnTo>
                  <a:pt x="108242" y="0"/>
                </a:lnTo>
                <a:close/>
              </a:path>
              <a:path w="426085" h="420369">
                <a:moveTo>
                  <a:pt x="371563" y="30162"/>
                </a:moveTo>
                <a:lnTo>
                  <a:pt x="365137" y="32169"/>
                </a:lnTo>
                <a:lnTo>
                  <a:pt x="360997" y="33172"/>
                </a:lnTo>
                <a:lnTo>
                  <a:pt x="302760" y="55898"/>
                </a:lnTo>
                <a:lnTo>
                  <a:pt x="275709" y="66643"/>
                </a:lnTo>
                <a:lnTo>
                  <a:pt x="248767" y="77724"/>
                </a:lnTo>
                <a:lnTo>
                  <a:pt x="240351" y="80378"/>
                </a:lnTo>
                <a:lnTo>
                  <a:pt x="232683" y="80738"/>
                </a:lnTo>
                <a:lnTo>
                  <a:pt x="358306" y="80738"/>
                </a:lnTo>
                <a:lnTo>
                  <a:pt x="364707" y="55887"/>
                </a:lnTo>
                <a:lnTo>
                  <a:pt x="371563" y="30162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762812"/>
            <a:ext cx="441325" cy="201930"/>
          </a:xfrm>
          <a:custGeom>
            <a:avLst/>
            <a:gdLst/>
            <a:ahLst/>
            <a:cxnLst/>
            <a:rect l="l" t="t" r="r" b="b"/>
            <a:pathLst>
              <a:path w="441325" h="201930">
                <a:moveTo>
                  <a:pt x="279231" y="37041"/>
                </a:moveTo>
                <a:lnTo>
                  <a:pt x="94360" y="37041"/>
                </a:lnTo>
                <a:lnTo>
                  <a:pt x="140447" y="37491"/>
                </a:lnTo>
                <a:lnTo>
                  <a:pt x="185591" y="43854"/>
                </a:lnTo>
                <a:lnTo>
                  <a:pt x="229267" y="55908"/>
                </a:lnTo>
                <a:lnTo>
                  <a:pt x="270951" y="73432"/>
                </a:lnTo>
                <a:lnTo>
                  <a:pt x="310118" y="96206"/>
                </a:lnTo>
                <a:lnTo>
                  <a:pt x="346245" y="124008"/>
                </a:lnTo>
                <a:lnTo>
                  <a:pt x="378805" y="156618"/>
                </a:lnTo>
                <a:lnTo>
                  <a:pt x="407276" y="193815"/>
                </a:lnTo>
                <a:lnTo>
                  <a:pt x="412466" y="198994"/>
                </a:lnTo>
                <a:lnTo>
                  <a:pt x="419014" y="201681"/>
                </a:lnTo>
                <a:lnTo>
                  <a:pt x="426100" y="201717"/>
                </a:lnTo>
                <a:lnTo>
                  <a:pt x="432904" y="198945"/>
                </a:lnTo>
                <a:lnTo>
                  <a:pt x="438087" y="193752"/>
                </a:lnTo>
                <a:lnTo>
                  <a:pt x="440782" y="187199"/>
                </a:lnTo>
                <a:lnTo>
                  <a:pt x="440823" y="180116"/>
                </a:lnTo>
                <a:lnTo>
                  <a:pt x="438048" y="173330"/>
                </a:lnTo>
                <a:lnTo>
                  <a:pt x="409946" y="136119"/>
                </a:lnTo>
                <a:lnTo>
                  <a:pt x="378136" y="102995"/>
                </a:lnTo>
                <a:lnTo>
                  <a:pt x="343040" y="74133"/>
                </a:lnTo>
                <a:lnTo>
                  <a:pt x="305083" y="49713"/>
                </a:lnTo>
                <a:lnTo>
                  <a:pt x="279231" y="37041"/>
                </a:lnTo>
                <a:close/>
              </a:path>
              <a:path w="441325" h="201930">
                <a:moveTo>
                  <a:pt x="133111" y="0"/>
                </a:moveTo>
                <a:lnTo>
                  <a:pt x="87201" y="452"/>
                </a:lnTo>
                <a:lnTo>
                  <a:pt x="40970" y="6413"/>
                </a:lnTo>
                <a:lnTo>
                  <a:pt x="0" y="16892"/>
                </a:lnTo>
                <a:lnTo>
                  <a:pt x="0" y="55326"/>
                </a:lnTo>
                <a:lnTo>
                  <a:pt x="47853" y="42723"/>
                </a:lnTo>
                <a:lnTo>
                  <a:pt x="94360" y="37041"/>
                </a:lnTo>
                <a:lnTo>
                  <a:pt x="279231" y="37041"/>
                </a:lnTo>
                <a:lnTo>
                  <a:pt x="264688" y="29912"/>
                </a:lnTo>
                <a:lnTo>
                  <a:pt x="222279" y="14907"/>
                </a:lnTo>
                <a:lnTo>
                  <a:pt x="178279" y="4877"/>
                </a:lnTo>
                <a:lnTo>
                  <a:pt x="133111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938739"/>
            <a:ext cx="292735" cy="92075"/>
          </a:xfrm>
          <a:custGeom>
            <a:avLst/>
            <a:gdLst/>
            <a:ahLst/>
            <a:cxnLst/>
            <a:rect l="l" t="t" r="r" b="b"/>
            <a:pathLst>
              <a:path w="292735" h="92075">
                <a:moveTo>
                  <a:pt x="252250" y="36885"/>
                </a:moveTo>
                <a:lnTo>
                  <a:pt x="123449" y="36885"/>
                </a:lnTo>
                <a:lnTo>
                  <a:pt x="172297" y="43239"/>
                </a:lnTo>
                <a:lnTo>
                  <a:pt x="219312" y="60463"/>
                </a:lnTo>
                <a:lnTo>
                  <a:pt x="262845" y="88157"/>
                </a:lnTo>
                <a:lnTo>
                  <a:pt x="269378" y="91504"/>
                </a:lnTo>
                <a:lnTo>
                  <a:pt x="276439" y="92064"/>
                </a:lnTo>
                <a:lnTo>
                  <a:pt x="283192" y="89931"/>
                </a:lnTo>
                <a:lnTo>
                  <a:pt x="288804" y="85198"/>
                </a:lnTo>
                <a:lnTo>
                  <a:pt x="292144" y="78663"/>
                </a:lnTo>
                <a:lnTo>
                  <a:pt x="292701" y="71599"/>
                </a:lnTo>
                <a:lnTo>
                  <a:pt x="290570" y="64845"/>
                </a:lnTo>
                <a:lnTo>
                  <a:pt x="285845" y="59239"/>
                </a:lnTo>
                <a:lnTo>
                  <a:pt x="252250" y="36885"/>
                </a:lnTo>
                <a:close/>
              </a:path>
              <a:path w="292735" h="92075">
                <a:moveTo>
                  <a:pt x="112215" y="0"/>
                </a:moveTo>
                <a:lnTo>
                  <a:pt x="66465" y="5709"/>
                </a:lnTo>
                <a:lnTo>
                  <a:pt x="22555" y="19772"/>
                </a:lnTo>
                <a:lnTo>
                  <a:pt x="0" y="31912"/>
                </a:lnTo>
                <a:lnTo>
                  <a:pt x="0" y="75556"/>
                </a:lnTo>
                <a:lnTo>
                  <a:pt x="27874" y="57946"/>
                </a:lnTo>
                <a:lnTo>
                  <a:pt x="74415" y="41802"/>
                </a:lnTo>
                <a:lnTo>
                  <a:pt x="123449" y="36885"/>
                </a:lnTo>
                <a:lnTo>
                  <a:pt x="252250" y="36885"/>
                </a:lnTo>
                <a:lnTo>
                  <a:pt x="245807" y="32597"/>
                </a:lnTo>
                <a:lnTo>
                  <a:pt x="202868" y="13683"/>
                </a:lnTo>
                <a:lnTo>
                  <a:pt x="158010" y="2738"/>
                </a:lnTo>
                <a:lnTo>
                  <a:pt x="112215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5486" y="2675343"/>
            <a:ext cx="4396513" cy="36804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92221" y="50431"/>
            <a:ext cx="426084" cy="420370"/>
          </a:xfrm>
          <a:custGeom>
            <a:avLst/>
            <a:gdLst/>
            <a:ahLst/>
            <a:cxnLst/>
            <a:rect l="l" t="t" r="r" b="b"/>
            <a:pathLst>
              <a:path w="426085" h="420370">
                <a:moveTo>
                  <a:pt x="108242" y="0"/>
                </a:moveTo>
                <a:lnTo>
                  <a:pt x="110252" y="33172"/>
                </a:lnTo>
                <a:lnTo>
                  <a:pt x="112013" y="62807"/>
                </a:lnTo>
                <a:lnTo>
                  <a:pt x="114007" y="93193"/>
                </a:lnTo>
                <a:lnTo>
                  <a:pt x="116395" y="123253"/>
                </a:lnTo>
                <a:lnTo>
                  <a:pt x="116645" y="136117"/>
                </a:lnTo>
                <a:lnTo>
                  <a:pt x="114296" y="147362"/>
                </a:lnTo>
                <a:lnTo>
                  <a:pt x="108362" y="156977"/>
                </a:lnTo>
                <a:lnTo>
                  <a:pt x="97853" y="164947"/>
                </a:lnTo>
                <a:lnTo>
                  <a:pt x="90753" y="169436"/>
                </a:lnTo>
                <a:lnTo>
                  <a:pt x="84035" y="174636"/>
                </a:lnTo>
                <a:lnTo>
                  <a:pt x="77490" y="180147"/>
                </a:lnTo>
                <a:lnTo>
                  <a:pt x="70904" y="185572"/>
                </a:lnTo>
                <a:lnTo>
                  <a:pt x="0" y="241274"/>
                </a:lnTo>
                <a:lnTo>
                  <a:pt x="7086" y="243535"/>
                </a:lnTo>
                <a:lnTo>
                  <a:pt x="11582" y="245198"/>
                </a:lnTo>
                <a:lnTo>
                  <a:pt x="101829" y="268763"/>
                </a:lnTo>
                <a:lnTo>
                  <a:pt x="130492" y="275729"/>
                </a:lnTo>
                <a:lnTo>
                  <a:pt x="137497" y="278146"/>
                </a:lnTo>
                <a:lnTo>
                  <a:pt x="142689" y="281727"/>
                </a:lnTo>
                <a:lnTo>
                  <a:pt x="146507" y="286656"/>
                </a:lnTo>
                <a:lnTo>
                  <a:pt x="149390" y="293116"/>
                </a:lnTo>
                <a:lnTo>
                  <a:pt x="160510" y="324310"/>
                </a:lnTo>
                <a:lnTo>
                  <a:pt x="171872" y="355680"/>
                </a:lnTo>
                <a:lnTo>
                  <a:pt x="195325" y="419989"/>
                </a:lnTo>
                <a:lnTo>
                  <a:pt x="199555" y="413715"/>
                </a:lnTo>
                <a:lnTo>
                  <a:pt x="202577" y="409422"/>
                </a:lnTo>
                <a:lnTo>
                  <a:pt x="237275" y="355266"/>
                </a:lnTo>
                <a:lnTo>
                  <a:pt x="253111" y="330336"/>
                </a:lnTo>
                <a:lnTo>
                  <a:pt x="268744" y="305282"/>
                </a:lnTo>
                <a:lnTo>
                  <a:pt x="274066" y="296659"/>
                </a:lnTo>
                <a:lnTo>
                  <a:pt x="279946" y="293763"/>
                </a:lnTo>
                <a:lnTo>
                  <a:pt x="425742" y="288429"/>
                </a:lnTo>
                <a:lnTo>
                  <a:pt x="408787" y="267293"/>
                </a:lnTo>
                <a:lnTo>
                  <a:pt x="392564" y="246791"/>
                </a:lnTo>
                <a:lnTo>
                  <a:pt x="376344" y="227191"/>
                </a:lnTo>
                <a:lnTo>
                  <a:pt x="359397" y="208762"/>
                </a:lnTo>
                <a:lnTo>
                  <a:pt x="344832" y="190747"/>
                </a:lnTo>
                <a:lnTo>
                  <a:pt x="337016" y="172150"/>
                </a:lnTo>
                <a:lnTo>
                  <a:pt x="336187" y="151993"/>
                </a:lnTo>
                <a:lnTo>
                  <a:pt x="342582" y="129298"/>
                </a:lnTo>
                <a:lnTo>
                  <a:pt x="351148" y="105627"/>
                </a:lnTo>
                <a:lnTo>
                  <a:pt x="358306" y="80738"/>
                </a:lnTo>
                <a:lnTo>
                  <a:pt x="232683" y="80738"/>
                </a:lnTo>
                <a:lnTo>
                  <a:pt x="225328" y="78686"/>
                </a:lnTo>
                <a:lnTo>
                  <a:pt x="217855" y="74104"/>
                </a:lnTo>
                <a:lnTo>
                  <a:pt x="206254" y="65615"/>
                </a:lnTo>
                <a:lnTo>
                  <a:pt x="194359" y="57504"/>
                </a:lnTo>
                <a:lnTo>
                  <a:pt x="170319" y="41617"/>
                </a:lnTo>
                <a:lnTo>
                  <a:pt x="108242" y="0"/>
                </a:lnTo>
                <a:close/>
              </a:path>
              <a:path w="426085" h="420370">
                <a:moveTo>
                  <a:pt x="371563" y="30162"/>
                </a:moveTo>
                <a:lnTo>
                  <a:pt x="365137" y="32169"/>
                </a:lnTo>
                <a:lnTo>
                  <a:pt x="360997" y="33172"/>
                </a:lnTo>
                <a:lnTo>
                  <a:pt x="302760" y="55898"/>
                </a:lnTo>
                <a:lnTo>
                  <a:pt x="275709" y="66643"/>
                </a:lnTo>
                <a:lnTo>
                  <a:pt x="248767" y="77724"/>
                </a:lnTo>
                <a:lnTo>
                  <a:pt x="240351" y="80378"/>
                </a:lnTo>
                <a:lnTo>
                  <a:pt x="232683" y="80738"/>
                </a:lnTo>
                <a:lnTo>
                  <a:pt x="358306" y="80738"/>
                </a:lnTo>
                <a:lnTo>
                  <a:pt x="364707" y="55887"/>
                </a:lnTo>
                <a:lnTo>
                  <a:pt x="371563" y="30162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84651" y="2066024"/>
            <a:ext cx="713105" cy="353695"/>
          </a:xfrm>
          <a:custGeom>
            <a:avLst/>
            <a:gdLst/>
            <a:ahLst/>
            <a:cxnLst/>
            <a:rect l="l" t="t" r="r" b="b"/>
            <a:pathLst>
              <a:path w="713104" h="353694">
                <a:moveTo>
                  <a:pt x="405051" y="0"/>
                </a:moveTo>
                <a:lnTo>
                  <a:pt x="359143" y="451"/>
                </a:lnTo>
                <a:lnTo>
                  <a:pt x="312915" y="6412"/>
                </a:lnTo>
                <a:lnTo>
                  <a:pt x="265250" y="18605"/>
                </a:lnTo>
                <a:lnTo>
                  <a:pt x="220196" y="36392"/>
                </a:lnTo>
                <a:lnTo>
                  <a:pt x="178136" y="59371"/>
                </a:lnTo>
                <a:lnTo>
                  <a:pt x="139457" y="87140"/>
                </a:lnTo>
                <a:lnTo>
                  <a:pt x="104546" y="119299"/>
                </a:lnTo>
                <a:lnTo>
                  <a:pt x="73787" y="155446"/>
                </a:lnTo>
                <a:lnTo>
                  <a:pt x="47568" y="195178"/>
                </a:lnTo>
                <a:lnTo>
                  <a:pt x="26272" y="238095"/>
                </a:lnTo>
                <a:lnTo>
                  <a:pt x="10288" y="283794"/>
                </a:lnTo>
                <a:lnTo>
                  <a:pt x="0" y="331875"/>
                </a:lnTo>
                <a:lnTo>
                  <a:pt x="378" y="339204"/>
                </a:lnTo>
                <a:lnTo>
                  <a:pt x="17398" y="353071"/>
                </a:lnTo>
                <a:lnTo>
                  <a:pt x="27304" y="353071"/>
                </a:lnTo>
                <a:lnTo>
                  <a:pt x="35191" y="346480"/>
                </a:lnTo>
                <a:lnTo>
                  <a:pt x="36550" y="337311"/>
                </a:lnTo>
                <a:lnTo>
                  <a:pt x="47225" y="289080"/>
                </a:lnTo>
                <a:lnTo>
                  <a:pt x="64217" y="243562"/>
                </a:lnTo>
                <a:lnTo>
                  <a:pt x="87046" y="201255"/>
                </a:lnTo>
                <a:lnTo>
                  <a:pt x="115234" y="162655"/>
                </a:lnTo>
                <a:lnTo>
                  <a:pt x="148301" y="128263"/>
                </a:lnTo>
                <a:lnTo>
                  <a:pt x="185770" y="98577"/>
                </a:lnTo>
                <a:lnTo>
                  <a:pt x="227162" y="74094"/>
                </a:lnTo>
                <a:lnTo>
                  <a:pt x="271998" y="55314"/>
                </a:lnTo>
                <a:lnTo>
                  <a:pt x="319798" y="42734"/>
                </a:lnTo>
                <a:lnTo>
                  <a:pt x="366291" y="37048"/>
                </a:lnTo>
                <a:lnTo>
                  <a:pt x="551174" y="37048"/>
                </a:lnTo>
                <a:lnTo>
                  <a:pt x="536627" y="29917"/>
                </a:lnTo>
                <a:lnTo>
                  <a:pt x="494218" y="14910"/>
                </a:lnTo>
                <a:lnTo>
                  <a:pt x="450218" y="4878"/>
                </a:lnTo>
                <a:lnTo>
                  <a:pt x="405051" y="0"/>
                </a:lnTo>
                <a:close/>
              </a:path>
              <a:path w="713104" h="353694">
                <a:moveTo>
                  <a:pt x="551174" y="37048"/>
                </a:moveTo>
                <a:lnTo>
                  <a:pt x="366291" y="37048"/>
                </a:lnTo>
                <a:lnTo>
                  <a:pt x="412370" y="37496"/>
                </a:lnTo>
                <a:lnTo>
                  <a:pt x="457511" y="43857"/>
                </a:lnTo>
                <a:lnTo>
                  <a:pt x="501188" y="55910"/>
                </a:lnTo>
                <a:lnTo>
                  <a:pt x="542877" y="73434"/>
                </a:lnTo>
                <a:lnTo>
                  <a:pt x="582050" y="96209"/>
                </a:lnTo>
                <a:lnTo>
                  <a:pt x="618185" y="124013"/>
                </a:lnTo>
                <a:lnTo>
                  <a:pt x="650754" y="156625"/>
                </a:lnTo>
                <a:lnTo>
                  <a:pt x="679234" y="193826"/>
                </a:lnTo>
                <a:lnTo>
                  <a:pt x="684431" y="199003"/>
                </a:lnTo>
                <a:lnTo>
                  <a:pt x="690989" y="201687"/>
                </a:lnTo>
                <a:lnTo>
                  <a:pt x="698073" y="201723"/>
                </a:lnTo>
                <a:lnTo>
                  <a:pt x="704849" y="198957"/>
                </a:lnTo>
                <a:lnTo>
                  <a:pt x="710032" y="193763"/>
                </a:lnTo>
                <a:lnTo>
                  <a:pt x="712725" y="187211"/>
                </a:lnTo>
                <a:lnTo>
                  <a:pt x="712763" y="180128"/>
                </a:lnTo>
                <a:lnTo>
                  <a:pt x="709980" y="173341"/>
                </a:lnTo>
                <a:lnTo>
                  <a:pt x="681882" y="136130"/>
                </a:lnTo>
                <a:lnTo>
                  <a:pt x="650073" y="103005"/>
                </a:lnTo>
                <a:lnTo>
                  <a:pt x="614904" y="74094"/>
                </a:lnTo>
                <a:lnTo>
                  <a:pt x="577022" y="49720"/>
                </a:lnTo>
                <a:lnTo>
                  <a:pt x="551174" y="37048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44600" y="2241955"/>
            <a:ext cx="405130" cy="173355"/>
          </a:xfrm>
          <a:custGeom>
            <a:avLst/>
            <a:gdLst/>
            <a:ahLst/>
            <a:cxnLst/>
            <a:rect l="l" t="t" r="r" b="b"/>
            <a:pathLst>
              <a:path w="405129" h="173355">
                <a:moveTo>
                  <a:pt x="224208" y="0"/>
                </a:moveTo>
                <a:lnTo>
                  <a:pt x="178467" y="5703"/>
                </a:lnTo>
                <a:lnTo>
                  <a:pt x="134562" y="19766"/>
                </a:lnTo>
                <a:lnTo>
                  <a:pt x="94161" y="41511"/>
                </a:lnTo>
                <a:lnTo>
                  <a:pt x="58058" y="70305"/>
                </a:lnTo>
                <a:lnTo>
                  <a:pt x="27048" y="105519"/>
                </a:lnTo>
                <a:lnTo>
                  <a:pt x="1925" y="146520"/>
                </a:lnTo>
                <a:lnTo>
                  <a:pt x="0" y="153600"/>
                </a:lnTo>
                <a:lnTo>
                  <a:pt x="906" y="160627"/>
                </a:lnTo>
                <a:lnTo>
                  <a:pt x="4379" y="166801"/>
                </a:lnTo>
                <a:lnTo>
                  <a:pt x="10154" y="171323"/>
                </a:lnTo>
                <a:lnTo>
                  <a:pt x="12821" y="172657"/>
                </a:lnTo>
                <a:lnTo>
                  <a:pt x="15641" y="173292"/>
                </a:lnTo>
                <a:lnTo>
                  <a:pt x="25191" y="173292"/>
                </a:lnTo>
                <a:lnTo>
                  <a:pt x="31719" y="169558"/>
                </a:lnTo>
                <a:lnTo>
                  <a:pt x="34970" y="163094"/>
                </a:lnTo>
                <a:lnTo>
                  <a:pt x="62824" y="119649"/>
                </a:lnTo>
                <a:lnTo>
                  <a:pt x="98237" y="84243"/>
                </a:lnTo>
                <a:lnTo>
                  <a:pt x="139881" y="57938"/>
                </a:lnTo>
                <a:lnTo>
                  <a:pt x="186430" y="41796"/>
                </a:lnTo>
                <a:lnTo>
                  <a:pt x="235439" y="36868"/>
                </a:lnTo>
                <a:lnTo>
                  <a:pt x="364239" y="36868"/>
                </a:lnTo>
                <a:lnTo>
                  <a:pt x="357807" y="32591"/>
                </a:lnTo>
                <a:lnTo>
                  <a:pt x="314863" y="13684"/>
                </a:lnTo>
                <a:lnTo>
                  <a:pt x="270001" y="2740"/>
                </a:lnTo>
                <a:lnTo>
                  <a:pt x="224208" y="0"/>
                </a:lnTo>
                <a:close/>
              </a:path>
              <a:path w="405129" h="173355">
                <a:moveTo>
                  <a:pt x="364239" y="36868"/>
                </a:moveTo>
                <a:lnTo>
                  <a:pt x="235439" y="36868"/>
                </a:lnTo>
                <a:lnTo>
                  <a:pt x="284281" y="43225"/>
                </a:lnTo>
                <a:lnTo>
                  <a:pt x="331298" y="60459"/>
                </a:lnTo>
                <a:lnTo>
                  <a:pt x="374835" y="88164"/>
                </a:lnTo>
                <a:lnTo>
                  <a:pt x="381381" y="91502"/>
                </a:lnTo>
                <a:lnTo>
                  <a:pt x="388444" y="92055"/>
                </a:lnTo>
                <a:lnTo>
                  <a:pt x="395196" y="89919"/>
                </a:lnTo>
                <a:lnTo>
                  <a:pt x="400806" y="85192"/>
                </a:lnTo>
                <a:lnTo>
                  <a:pt x="404146" y="78657"/>
                </a:lnTo>
                <a:lnTo>
                  <a:pt x="404704" y="71592"/>
                </a:lnTo>
                <a:lnTo>
                  <a:pt x="402573" y="64834"/>
                </a:lnTo>
                <a:lnTo>
                  <a:pt x="397847" y="59221"/>
                </a:lnTo>
                <a:lnTo>
                  <a:pt x="364239" y="36868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40823" y="2916753"/>
            <a:ext cx="822960" cy="1303020"/>
          </a:xfrm>
          <a:custGeom>
            <a:avLst/>
            <a:gdLst/>
            <a:ahLst/>
            <a:cxnLst/>
            <a:rect l="l" t="t" r="r" b="b"/>
            <a:pathLst>
              <a:path w="822960" h="1303020">
                <a:moveTo>
                  <a:pt x="561962" y="1250878"/>
                </a:moveTo>
                <a:lnTo>
                  <a:pt x="522084" y="1266370"/>
                </a:lnTo>
                <a:lnTo>
                  <a:pt x="480580" y="1280787"/>
                </a:lnTo>
                <a:lnTo>
                  <a:pt x="477100" y="1287759"/>
                </a:lnTo>
                <a:lnTo>
                  <a:pt x="480974" y="1299379"/>
                </a:lnTo>
                <a:lnTo>
                  <a:pt x="485775" y="1302643"/>
                </a:lnTo>
                <a:lnTo>
                  <a:pt x="492213" y="1302643"/>
                </a:lnTo>
                <a:lnTo>
                  <a:pt x="530599" y="1289491"/>
                </a:lnTo>
                <a:lnTo>
                  <a:pt x="571195" y="1273738"/>
                </a:lnTo>
                <a:lnTo>
                  <a:pt x="574230" y="1266563"/>
                </a:lnTo>
                <a:lnTo>
                  <a:pt x="569137" y="1253939"/>
                </a:lnTo>
                <a:lnTo>
                  <a:pt x="561962" y="1250878"/>
                </a:lnTo>
                <a:close/>
              </a:path>
              <a:path w="822960" h="1303020">
                <a:moveTo>
                  <a:pt x="691819" y="1185143"/>
                </a:moveTo>
                <a:lnTo>
                  <a:pt x="654965" y="1206653"/>
                </a:lnTo>
                <a:lnTo>
                  <a:pt x="616140" y="1226685"/>
                </a:lnTo>
                <a:lnTo>
                  <a:pt x="613625" y="1234076"/>
                </a:lnTo>
                <a:lnTo>
                  <a:pt x="616648" y="1240172"/>
                </a:lnTo>
                <a:lnTo>
                  <a:pt x="618782" y="1244528"/>
                </a:lnTo>
                <a:lnTo>
                  <a:pt x="623150" y="1247043"/>
                </a:lnTo>
                <a:lnTo>
                  <a:pt x="629526" y="1247043"/>
                </a:lnTo>
                <a:lnTo>
                  <a:pt x="631380" y="1246636"/>
                </a:lnTo>
                <a:lnTo>
                  <a:pt x="666843" y="1228232"/>
                </a:lnTo>
                <a:lnTo>
                  <a:pt x="704672" y="1206187"/>
                </a:lnTo>
                <a:lnTo>
                  <a:pt x="706513" y="1198605"/>
                </a:lnTo>
                <a:lnTo>
                  <a:pt x="699414" y="1186972"/>
                </a:lnTo>
                <a:lnTo>
                  <a:pt x="691819" y="1185143"/>
                </a:lnTo>
                <a:close/>
              </a:path>
              <a:path w="822960" h="1303020">
                <a:moveTo>
                  <a:pt x="805332" y="1095595"/>
                </a:moveTo>
                <a:lnTo>
                  <a:pt x="774287" y="1124629"/>
                </a:lnTo>
                <a:lnTo>
                  <a:pt x="740511" y="1151907"/>
                </a:lnTo>
                <a:lnTo>
                  <a:pt x="739482" y="1159629"/>
                </a:lnTo>
                <a:lnTo>
                  <a:pt x="746061" y="1168201"/>
                </a:lnTo>
                <a:lnTo>
                  <a:pt x="749706" y="1169865"/>
                </a:lnTo>
                <a:lnTo>
                  <a:pt x="756031" y="1169865"/>
                </a:lnTo>
                <a:lnTo>
                  <a:pt x="790479" y="1143207"/>
                </a:lnTo>
                <a:lnTo>
                  <a:pt x="822642" y="1113134"/>
                </a:lnTo>
                <a:lnTo>
                  <a:pt x="822693" y="1105336"/>
                </a:lnTo>
                <a:lnTo>
                  <a:pt x="813130" y="1095646"/>
                </a:lnTo>
                <a:lnTo>
                  <a:pt x="805332" y="1095595"/>
                </a:lnTo>
                <a:close/>
              </a:path>
              <a:path w="822960" h="1303020">
                <a:moveTo>
                  <a:pt x="405384" y="719599"/>
                </a:moveTo>
                <a:lnTo>
                  <a:pt x="399059" y="724107"/>
                </a:lnTo>
                <a:lnTo>
                  <a:pt x="396582" y="737468"/>
                </a:lnTo>
                <a:lnTo>
                  <a:pt x="401002" y="743894"/>
                </a:lnTo>
                <a:lnTo>
                  <a:pt x="446151" y="748682"/>
                </a:lnTo>
                <a:lnTo>
                  <a:pt x="456086" y="748442"/>
                </a:lnTo>
                <a:lnTo>
                  <a:pt x="496773" y="737100"/>
                </a:lnTo>
                <a:lnTo>
                  <a:pt x="494242" y="724036"/>
                </a:lnTo>
                <a:lnTo>
                  <a:pt x="446768" y="724036"/>
                </a:lnTo>
                <a:lnTo>
                  <a:pt x="429470" y="723281"/>
                </a:lnTo>
                <a:lnTo>
                  <a:pt x="412178" y="720907"/>
                </a:lnTo>
                <a:lnTo>
                  <a:pt x="405384" y="719599"/>
                </a:lnTo>
                <a:close/>
              </a:path>
              <a:path w="822960" h="1303020">
                <a:moveTo>
                  <a:pt x="487667" y="719370"/>
                </a:moveTo>
                <a:lnTo>
                  <a:pt x="481025" y="720678"/>
                </a:lnTo>
                <a:lnTo>
                  <a:pt x="463983" y="723170"/>
                </a:lnTo>
                <a:lnTo>
                  <a:pt x="446768" y="724036"/>
                </a:lnTo>
                <a:lnTo>
                  <a:pt x="494242" y="724036"/>
                </a:lnTo>
                <a:lnTo>
                  <a:pt x="494182" y="723726"/>
                </a:lnTo>
                <a:lnTo>
                  <a:pt x="487667" y="719370"/>
                </a:lnTo>
                <a:close/>
              </a:path>
              <a:path w="822960" h="1303020">
                <a:moveTo>
                  <a:pt x="282549" y="647069"/>
                </a:moveTo>
                <a:lnTo>
                  <a:pt x="271691" y="655286"/>
                </a:lnTo>
                <a:lnTo>
                  <a:pt x="270624" y="663008"/>
                </a:lnTo>
                <a:lnTo>
                  <a:pt x="274739" y="668431"/>
                </a:lnTo>
                <a:lnTo>
                  <a:pt x="301667" y="696822"/>
                </a:lnTo>
                <a:lnTo>
                  <a:pt x="334797" y="719154"/>
                </a:lnTo>
                <a:lnTo>
                  <a:pt x="338632" y="720602"/>
                </a:lnTo>
                <a:lnTo>
                  <a:pt x="344995" y="720602"/>
                </a:lnTo>
                <a:lnTo>
                  <a:pt x="349250" y="718240"/>
                </a:lnTo>
                <a:lnTo>
                  <a:pt x="354660" y="708055"/>
                </a:lnTo>
                <a:lnTo>
                  <a:pt x="352374" y="700600"/>
                </a:lnTo>
                <a:lnTo>
                  <a:pt x="346379" y="697412"/>
                </a:lnTo>
                <a:lnTo>
                  <a:pt x="331356" y="688403"/>
                </a:lnTo>
                <a:lnTo>
                  <a:pt x="317653" y="678067"/>
                </a:lnTo>
                <a:lnTo>
                  <a:pt x="305315" y="666440"/>
                </a:lnTo>
                <a:lnTo>
                  <a:pt x="294386" y="653559"/>
                </a:lnTo>
                <a:lnTo>
                  <a:pt x="290258" y="648136"/>
                </a:lnTo>
                <a:lnTo>
                  <a:pt x="282549" y="647069"/>
                </a:lnTo>
                <a:close/>
              </a:path>
              <a:path w="822960" h="1303020">
                <a:moveTo>
                  <a:pt x="607555" y="648555"/>
                </a:moveTo>
                <a:lnTo>
                  <a:pt x="574598" y="676902"/>
                </a:lnTo>
                <a:lnTo>
                  <a:pt x="540067" y="699292"/>
                </a:lnTo>
                <a:lnTo>
                  <a:pt x="538022" y="706823"/>
                </a:lnTo>
                <a:lnTo>
                  <a:pt x="543687" y="716691"/>
                </a:lnTo>
                <a:lnTo>
                  <a:pt x="547839" y="718900"/>
                </a:lnTo>
                <a:lnTo>
                  <a:pt x="554189" y="718900"/>
                </a:lnTo>
                <a:lnTo>
                  <a:pt x="589273" y="696695"/>
                </a:lnTo>
                <a:lnTo>
                  <a:pt x="619480" y="671161"/>
                </a:lnTo>
                <a:lnTo>
                  <a:pt x="624674" y="658702"/>
                </a:lnTo>
                <a:lnTo>
                  <a:pt x="615340" y="648784"/>
                </a:lnTo>
                <a:lnTo>
                  <a:pt x="607555" y="648555"/>
                </a:lnTo>
                <a:close/>
              </a:path>
              <a:path w="822960" h="1303020">
                <a:moveTo>
                  <a:pt x="700468" y="530839"/>
                </a:moveTo>
                <a:lnTo>
                  <a:pt x="693000" y="533099"/>
                </a:lnTo>
                <a:lnTo>
                  <a:pt x="689775" y="539068"/>
                </a:lnTo>
                <a:lnTo>
                  <a:pt x="684486" y="548495"/>
                </a:lnTo>
                <a:lnTo>
                  <a:pt x="676073" y="562449"/>
                </a:lnTo>
                <a:lnTo>
                  <a:pt x="664680" y="579841"/>
                </a:lnTo>
                <a:lnTo>
                  <a:pt x="650455" y="599584"/>
                </a:lnTo>
                <a:lnTo>
                  <a:pt x="646341" y="605007"/>
                </a:lnTo>
                <a:lnTo>
                  <a:pt x="647407" y="612728"/>
                </a:lnTo>
                <a:lnTo>
                  <a:pt x="655053" y="618532"/>
                </a:lnTo>
                <a:lnTo>
                  <a:pt x="657669" y="619345"/>
                </a:lnTo>
                <a:lnTo>
                  <a:pt x="663994" y="619345"/>
                </a:lnTo>
                <a:lnTo>
                  <a:pt x="696258" y="576687"/>
                </a:lnTo>
                <a:lnTo>
                  <a:pt x="714692" y="544796"/>
                </a:lnTo>
                <a:lnTo>
                  <a:pt x="712457" y="537329"/>
                </a:lnTo>
                <a:lnTo>
                  <a:pt x="700468" y="530839"/>
                </a:lnTo>
                <a:close/>
              </a:path>
              <a:path w="822960" h="1303020">
                <a:moveTo>
                  <a:pt x="242430" y="508220"/>
                </a:moveTo>
                <a:lnTo>
                  <a:pt x="236524" y="513313"/>
                </a:lnTo>
                <a:lnTo>
                  <a:pt x="235496" y="527118"/>
                </a:lnTo>
                <a:lnTo>
                  <a:pt x="235216" y="534103"/>
                </a:lnTo>
                <a:lnTo>
                  <a:pt x="235216" y="541037"/>
                </a:lnTo>
                <a:lnTo>
                  <a:pt x="238872" y="583812"/>
                </a:lnTo>
                <a:lnTo>
                  <a:pt x="248094" y="606772"/>
                </a:lnTo>
                <a:lnTo>
                  <a:pt x="254609" y="606772"/>
                </a:lnTo>
                <a:lnTo>
                  <a:pt x="255574" y="606671"/>
                </a:lnTo>
                <a:lnTo>
                  <a:pt x="263169" y="604842"/>
                </a:lnTo>
                <a:lnTo>
                  <a:pt x="267233" y="598187"/>
                </a:lnTo>
                <a:lnTo>
                  <a:pt x="265633" y="591570"/>
                </a:lnTo>
                <a:lnTo>
                  <a:pt x="263124" y="579461"/>
                </a:lnTo>
                <a:lnTo>
                  <a:pt x="261319" y="566974"/>
                </a:lnTo>
                <a:lnTo>
                  <a:pt x="260227" y="554148"/>
                </a:lnTo>
                <a:lnTo>
                  <a:pt x="259855" y="541037"/>
                </a:lnTo>
                <a:lnTo>
                  <a:pt x="259878" y="534103"/>
                </a:lnTo>
                <a:lnTo>
                  <a:pt x="260108" y="528337"/>
                </a:lnTo>
                <a:lnTo>
                  <a:pt x="261112" y="515167"/>
                </a:lnTo>
                <a:lnTo>
                  <a:pt x="256019" y="509249"/>
                </a:lnTo>
                <a:lnTo>
                  <a:pt x="242430" y="508220"/>
                </a:lnTo>
                <a:close/>
              </a:path>
              <a:path w="822960" h="1303020">
                <a:moveTo>
                  <a:pt x="723303" y="386351"/>
                </a:moveTo>
                <a:lnTo>
                  <a:pt x="716457" y="386630"/>
                </a:lnTo>
                <a:lnTo>
                  <a:pt x="709663" y="387049"/>
                </a:lnTo>
                <a:lnTo>
                  <a:pt x="704494" y="392891"/>
                </a:lnTo>
                <a:lnTo>
                  <a:pt x="705396" y="407420"/>
                </a:lnTo>
                <a:lnTo>
                  <a:pt x="705621" y="414812"/>
                </a:lnTo>
                <a:lnTo>
                  <a:pt x="704110" y="459153"/>
                </a:lnTo>
                <a:lnTo>
                  <a:pt x="702183" y="478108"/>
                </a:lnTo>
                <a:lnTo>
                  <a:pt x="707072" y="484204"/>
                </a:lnTo>
                <a:lnTo>
                  <a:pt x="714286" y="484992"/>
                </a:lnTo>
                <a:lnTo>
                  <a:pt x="715200" y="485017"/>
                </a:lnTo>
                <a:lnTo>
                  <a:pt x="721398" y="485017"/>
                </a:lnTo>
                <a:lnTo>
                  <a:pt x="730097" y="435802"/>
                </a:lnTo>
                <a:lnTo>
                  <a:pt x="730275" y="423384"/>
                </a:lnTo>
                <a:lnTo>
                  <a:pt x="730275" y="414812"/>
                </a:lnTo>
                <a:lnTo>
                  <a:pt x="730021" y="406404"/>
                </a:lnTo>
                <a:lnTo>
                  <a:pt x="729107" y="391380"/>
                </a:lnTo>
                <a:lnTo>
                  <a:pt x="723303" y="386351"/>
                </a:lnTo>
                <a:close/>
              </a:path>
              <a:path w="822960" h="1303020">
                <a:moveTo>
                  <a:pt x="294690" y="367834"/>
                </a:moveTo>
                <a:lnTo>
                  <a:pt x="265558" y="409394"/>
                </a:lnTo>
                <a:lnTo>
                  <a:pt x="251460" y="444923"/>
                </a:lnTo>
                <a:lnTo>
                  <a:pt x="249301" y="451375"/>
                </a:lnTo>
                <a:lnTo>
                  <a:pt x="252793" y="458360"/>
                </a:lnTo>
                <a:lnTo>
                  <a:pt x="259245" y="460494"/>
                </a:lnTo>
                <a:lnTo>
                  <a:pt x="260540" y="460938"/>
                </a:lnTo>
                <a:lnTo>
                  <a:pt x="261848" y="461141"/>
                </a:lnTo>
                <a:lnTo>
                  <a:pt x="268300" y="461141"/>
                </a:lnTo>
                <a:lnTo>
                  <a:pt x="273100" y="457877"/>
                </a:lnTo>
                <a:lnTo>
                  <a:pt x="274828" y="452708"/>
                </a:lnTo>
                <a:lnTo>
                  <a:pt x="280905" y="436064"/>
                </a:lnTo>
                <a:lnTo>
                  <a:pt x="287921" y="419735"/>
                </a:lnTo>
                <a:lnTo>
                  <a:pt x="295852" y="403779"/>
                </a:lnTo>
                <a:lnTo>
                  <a:pt x="304673" y="388256"/>
                </a:lnTo>
                <a:lnTo>
                  <a:pt x="308203" y="382427"/>
                </a:lnTo>
                <a:lnTo>
                  <a:pt x="306336" y="374857"/>
                </a:lnTo>
                <a:lnTo>
                  <a:pt x="294690" y="367834"/>
                </a:lnTo>
                <a:close/>
              </a:path>
              <a:path w="822960" h="1303020">
                <a:moveTo>
                  <a:pt x="750239" y="309592"/>
                </a:moveTo>
                <a:lnTo>
                  <a:pt x="742518" y="310608"/>
                </a:lnTo>
                <a:lnTo>
                  <a:pt x="734225" y="321416"/>
                </a:lnTo>
                <a:lnTo>
                  <a:pt x="735253" y="329137"/>
                </a:lnTo>
                <a:lnTo>
                  <a:pt x="740651" y="333278"/>
                </a:lnTo>
                <a:lnTo>
                  <a:pt x="754266" y="344131"/>
                </a:lnTo>
                <a:lnTo>
                  <a:pt x="767783" y="355784"/>
                </a:lnTo>
                <a:lnTo>
                  <a:pt x="781154" y="368191"/>
                </a:lnTo>
                <a:lnTo>
                  <a:pt x="794334" y="381309"/>
                </a:lnTo>
                <a:lnTo>
                  <a:pt x="796747" y="383786"/>
                </a:lnTo>
                <a:lnTo>
                  <a:pt x="799960" y="385043"/>
                </a:lnTo>
                <a:lnTo>
                  <a:pt x="806259" y="385043"/>
                </a:lnTo>
                <a:lnTo>
                  <a:pt x="809358" y="383887"/>
                </a:lnTo>
                <a:lnTo>
                  <a:pt x="816635" y="376813"/>
                </a:lnTo>
                <a:lnTo>
                  <a:pt x="816749" y="369015"/>
                </a:lnTo>
                <a:lnTo>
                  <a:pt x="811999" y="364126"/>
                </a:lnTo>
                <a:lnTo>
                  <a:pt x="798180" y="350381"/>
                </a:lnTo>
                <a:lnTo>
                  <a:pt x="784148" y="337370"/>
                </a:lnTo>
                <a:lnTo>
                  <a:pt x="769955" y="325135"/>
                </a:lnTo>
                <a:lnTo>
                  <a:pt x="755650" y="313720"/>
                </a:lnTo>
                <a:lnTo>
                  <a:pt x="750239" y="309592"/>
                </a:lnTo>
                <a:close/>
              </a:path>
              <a:path w="822960" h="1303020">
                <a:moveTo>
                  <a:pt x="613003" y="244835"/>
                </a:moveTo>
                <a:lnTo>
                  <a:pt x="606285" y="248861"/>
                </a:lnTo>
                <a:lnTo>
                  <a:pt x="603046" y="262069"/>
                </a:lnTo>
                <a:lnTo>
                  <a:pt x="607085" y="268749"/>
                </a:lnTo>
                <a:lnTo>
                  <a:pt x="613702" y="270362"/>
                </a:lnTo>
                <a:lnTo>
                  <a:pt x="630520" y="275028"/>
                </a:lnTo>
                <a:lnTo>
                  <a:pt x="647253" y="280723"/>
                </a:lnTo>
                <a:lnTo>
                  <a:pt x="663842" y="287426"/>
                </a:lnTo>
                <a:lnTo>
                  <a:pt x="680669" y="295330"/>
                </a:lnTo>
                <a:lnTo>
                  <a:pt x="681570" y="295698"/>
                </a:lnTo>
                <a:lnTo>
                  <a:pt x="694855" y="335119"/>
                </a:lnTo>
                <a:lnTo>
                  <a:pt x="699808" y="338675"/>
                </a:lnTo>
                <a:lnTo>
                  <a:pt x="706285" y="338675"/>
                </a:lnTo>
                <a:lnTo>
                  <a:pt x="707415" y="338523"/>
                </a:lnTo>
                <a:lnTo>
                  <a:pt x="715073" y="336376"/>
                </a:lnTo>
                <a:lnTo>
                  <a:pt x="718896" y="329569"/>
                </a:lnTo>
                <a:lnTo>
                  <a:pt x="717054" y="323016"/>
                </a:lnTo>
                <a:lnTo>
                  <a:pt x="711310" y="304646"/>
                </a:lnTo>
                <a:lnTo>
                  <a:pt x="704515" y="286704"/>
                </a:lnTo>
                <a:lnTo>
                  <a:pt x="696693" y="269252"/>
                </a:lnTo>
                <a:lnTo>
                  <a:pt x="692511" y="261243"/>
                </a:lnTo>
                <a:lnTo>
                  <a:pt x="665149" y="261243"/>
                </a:lnTo>
                <a:lnTo>
                  <a:pt x="653836" y="256892"/>
                </a:lnTo>
                <a:lnTo>
                  <a:pt x="642459" y="252968"/>
                </a:lnTo>
                <a:lnTo>
                  <a:pt x="631033" y="249479"/>
                </a:lnTo>
                <a:lnTo>
                  <a:pt x="619517" y="246422"/>
                </a:lnTo>
                <a:lnTo>
                  <a:pt x="613003" y="244835"/>
                </a:lnTo>
                <a:close/>
              </a:path>
              <a:path w="822960" h="1303020">
                <a:moveTo>
                  <a:pt x="677037" y="244301"/>
                </a:moveTo>
                <a:lnTo>
                  <a:pt x="666191" y="250397"/>
                </a:lnTo>
                <a:lnTo>
                  <a:pt x="663892" y="256024"/>
                </a:lnTo>
                <a:lnTo>
                  <a:pt x="665149" y="261243"/>
                </a:lnTo>
                <a:lnTo>
                  <a:pt x="692511" y="261243"/>
                </a:lnTo>
                <a:lnTo>
                  <a:pt x="687870" y="252353"/>
                </a:lnTo>
                <a:lnTo>
                  <a:pt x="684555" y="246422"/>
                </a:lnTo>
                <a:lnTo>
                  <a:pt x="677037" y="244301"/>
                </a:lnTo>
                <a:close/>
              </a:path>
              <a:path w="822960" h="1303020">
                <a:moveTo>
                  <a:pt x="401459" y="268863"/>
                </a:moveTo>
                <a:lnTo>
                  <a:pt x="357424" y="292742"/>
                </a:lnTo>
                <a:lnTo>
                  <a:pt x="325666" y="319714"/>
                </a:lnTo>
                <a:lnTo>
                  <a:pt x="325742" y="327512"/>
                </a:lnTo>
                <a:lnTo>
                  <a:pt x="332994" y="334624"/>
                </a:lnTo>
                <a:lnTo>
                  <a:pt x="336118" y="335805"/>
                </a:lnTo>
                <a:lnTo>
                  <a:pt x="342417" y="335805"/>
                </a:lnTo>
                <a:lnTo>
                  <a:pt x="345605" y="334573"/>
                </a:lnTo>
                <a:lnTo>
                  <a:pt x="351663" y="328401"/>
                </a:lnTo>
                <a:lnTo>
                  <a:pt x="355396" y="324781"/>
                </a:lnTo>
                <a:lnTo>
                  <a:pt x="405904" y="294047"/>
                </a:lnTo>
                <a:lnTo>
                  <a:pt x="412038" y="291139"/>
                </a:lnTo>
                <a:lnTo>
                  <a:pt x="414667" y="283773"/>
                </a:lnTo>
                <a:lnTo>
                  <a:pt x="408813" y="271492"/>
                </a:lnTo>
                <a:lnTo>
                  <a:pt x="401459" y="268863"/>
                </a:lnTo>
                <a:close/>
              </a:path>
              <a:path w="822960" h="1303020">
                <a:moveTo>
                  <a:pt x="550240" y="237253"/>
                </a:moveTo>
                <a:lnTo>
                  <a:pt x="543433" y="237253"/>
                </a:lnTo>
                <a:lnTo>
                  <a:pt x="524470" y="237845"/>
                </a:lnTo>
                <a:lnTo>
                  <a:pt x="486365" y="242396"/>
                </a:lnTo>
                <a:lnTo>
                  <a:pt x="456653" y="254563"/>
                </a:lnTo>
                <a:lnTo>
                  <a:pt x="459562" y="266844"/>
                </a:lnTo>
                <a:lnTo>
                  <a:pt x="464629" y="270654"/>
                </a:lnTo>
                <a:lnTo>
                  <a:pt x="471144" y="270654"/>
                </a:lnTo>
                <a:lnTo>
                  <a:pt x="472097" y="270540"/>
                </a:lnTo>
                <a:lnTo>
                  <a:pt x="473062" y="270324"/>
                </a:lnTo>
                <a:lnTo>
                  <a:pt x="490666" y="266663"/>
                </a:lnTo>
                <a:lnTo>
                  <a:pt x="508307" y="264031"/>
                </a:lnTo>
                <a:lnTo>
                  <a:pt x="525926" y="262437"/>
                </a:lnTo>
                <a:lnTo>
                  <a:pt x="543458" y="261891"/>
                </a:lnTo>
                <a:lnTo>
                  <a:pt x="550265" y="261878"/>
                </a:lnTo>
                <a:lnTo>
                  <a:pt x="555777" y="256354"/>
                </a:lnTo>
                <a:lnTo>
                  <a:pt x="555752" y="242752"/>
                </a:lnTo>
                <a:lnTo>
                  <a:pt x="550240" y="237253"/>
                </a:lnTo>
                <a:close/>
              </a:path>
              <a:path w="822960" h="1303020">
                <a:moveTo>
                  <a:pt x="580936" y="135589"/>
                </a:moveTo>
                <a:lnTo>
                  <a:pt x="573239" y="136745"/>
                </a:lnTo>
                <a:lnTo>
                  <a:pt x="565111" y="147654"/>
                </a:lnTo>
                <a:lnTo>
                  <a:pt x="566242" y="155376"/>
                </a:lnTo>
                <a:lnTo>
                  <a:pt x="571703" y="159427"/>
                </a:lnTo>
                <a:lnTo>
                  <a:pt x="586202" y="170707"/>
                </a:lnTo>
                <a:lnTo>
                  <a:pt x="599914" y="182440"/>
                </a:lnTo>
                <a:lnTo>
                  <a:pt x="612795" y="194582"/>
                </a:lnTo>
                <a:lnTo>
                  <a:pt x="624801" y="207090"/>
                </a:lnTo>
                <a:lnTo>
                  <a:pt x="627227" y="209757"/>
                </a:lnTo>
                <a:lnTo>
                  <a:pt x="630567" y="211104"/>
                </a:lnTo>
                <a:lnTo>
                  <a:pt x="636879" y="211104"/>
                </a:lnTo>
                <a:lnTo>
                  <a:pt x="639851" y="210037"/>
                </a:lnTo>
                <a:lnTo>
                  <a:pt x="647242" y="203306"/>
                </a:lnTo>
                <a:lnTo>
                  <a:pt x="647598" y="195508"/>
                </a:lnTo>
                <a:lnTo>
                  <a:pt x="643013" y="190479"/>
                </a:lnTo>
                <a:lnTo>
                  <a:pt x="630184" y="177121"/>
                </a:lnTo>
                <a:lnTo>
                  <a:pt x="616440" y="164166"/>
                </a:lnTo>
                <a:lnTo>
                  <a:pt x="601831" y="151662"/>
                </a:lnTo>
                <a:lnTo>
                  <a:pt x="586409" y="139653"/>
                </a:lnTo>
                <a:lnTo>
                  <a:pt x="580936" y="135589"/>
                </a:lnTo>
                <a:close/>
              </a:path>
              <a:path w="822960" h="1303020">
                <a:moveTo>
                  <a:pt x="447281" y="65765"/>
                </a:moveTo>
                <a:lnTo>
                  <a:pt x="440143" y="68927"/>
                </a:lnTo>
                <a:lnTo>
                  <a:pt x="435229" y="81602"/>
                </a:lnTo>
                <a:lnTo>
                  <a:pt x="438365" y="88752"/>
                </a:lnTo>
                <a:lnTo>
                  <a:pt x="444703" y="91203"/>
                </a:lnTo>
                <a:lnTo>
                  <a:pt x="462050" y="98212"/>
                </a:lnTo>
                <a:lnTo>
                  <a:pt x="478870" y="105562"/>
                </a:lnTo>
                <a:lnTo>
                  <a:pt x="495107" y="113229"/>
                </a:lnTo>
                <a:lnTo>
                  <a:pt x="510705" y="121188"/>
                </a:lnTo>
                <a:lnTo>
                  <a:pt x="512533" y="122166"/>
                </a:lnTo>
                <a:lnTo>
                  <a:pt x="514515" y="122623"/>
                </a:lnTo>
                <a:lnTo>
                  <a:pt x="520877" y="122623"/>
                </a:lnTo>
                <a:lnTo>
                  <a:pt x="525145" y="120248"/>
                </a:lnTo>
                <a:lnTo>
                  <a:pt x="530555" y="110075"/>
                </a:lnTo>
                <a:lnTo>
                  <a:pt x="528269" y="102620"/>
                </a:lnTo>
                <a:lnTo>
                  <a:pt x="489126" y="83161"/>
                </a:lnTo>
                <a:lnTo>
                  <a:pt x="453631" y="68241"/>
                </a:lnTo>
                <a:lnTo>
                  <a:pt x="447281" y="65765"/>
                </a:lnTo>
                <a:close/>
              </a:path>
              <a:path w="822960" h="1303020">
                <a:moveTo>
                  <a:pt x="303009" y="25290"/>
                </a:moveTo>
                <a:lnTo>
                  <a:pt x="296468" y="29519"/>
                </a:lnTo>
                <a:lnTo>
                  <a:pt x="293725" y="42854"/>
                </a:lnTo>
                <a:lnTo>
                  <a:pt x="298005" y="49369"/>
                </a:lnTo>
                <a:lnTo>
                  <a:pt x="322930" y="54697"/>
                </a:lnTo>
                <a:lnTo>
                  <a:pt x="340877" y="58915"/>
                </a:lnTo>
                <a:lnTo>
                  <a:pt x="358458" y="63393"/>
                </a:lnTo>
                <a:lnTo>
                  <a:pt x="376745" y="68432"/>
                </a:lnTo>
                <a:lnTo>
                  <a:pt x="377875" y="68584"/>
                </a:lnTo>
                <a:lnTo>
                  <a:pt x="384352" y="68584"/>
                </a:lnTo>
                <a:lnTo>
                  <a:pt x="389293" y="65054"/>
                </a:lnTo>
                <a:lnTo>
                  <a:pt x="392709" y="53103"/>
                </a:lnTo>
                <a:lnTo>
                  <a:pt x="388912" y="46296"/>
                </a:lnTo>
                <a:lnTo>
                  <a:pt x="346754" y="34991"/>
                </a:lnTo>
                <a:lnTo>
                  <a:pt x="309651" y="26623"/>
                </a:lnTo>
                <a:lnTo>
                  <a:pt x="303009" y="25290"/>
                </a:lnTo>
                <a:close/>
              </a:path>
              <a:path w="822960" h="1303020">
                <a:moveTo>
                  <a:pt x="155105" y="4652"/>
                </a:moveTo>
                <a:lnTo>
                  <a:pt x="148971" y="9745"/>
                </a:lnTo>
                <a:lnTo>
                  <a:pt x="147802" y="23309"/>
                </a:lnTo>
                <a:lnTo>
                  <a:pt x="152819" y="29278"/>
                </a:lnTo>
                <a:lnTo>
                  <a:pt x="178043" y="31601"/>
                </a:lnTo>
                <a:lnTo>
                  <a:pt x="196391" y="33577"/>
                </a:lnTo>
                <a:lnTo>
                  <a:pt x="214564" y="35781"/>
                </a:lnTo>
                <a:lnTo>
                  <a:pt x="233083" y="38295"/>
                </a:lnTo>
                <a:lnTo>
                  <a:pt x="233680" y="38333"/>
                </a:lnTo>
                <a:lnTo>
                  <a:pt x="240296" y="38333"/>
                </a:lnTo>
                <a:lnTo>
                  <a:pt x="245567" y="33901"/>
                </a:lnTo>
                <a:lnTo>
                  <a:pt x="247408" y="21010"/>
                </a:lnTo>
                <a:lnTo>
                  <a:pt x="242709" y="14774"/>
                </a:lnTo>
                <a:lnTo>
                  <a:pt x="217716" y="11344"/>
                </a:lnTo>
                <a:lnTo>
                  <a:pt x="199205" y="9097"/>
                </a:lnTo>
                <a:lnTo>
                  <a:pt x="180523" y="7089"/>
                </a:lnTo>
                <a:lnTo>
                  <a:pt x="155105" y="4652"/>
                </a:lnTo>
                <a:close/>
              </a:path>
              <a:path w="822960" h="1303020">
                <a:moveTo>
                  <a:pt x="94071" y="24647"/>
                </a:moveTo>
                <a:lnTo>
                  <a:pt x="33059" y="24647"/>
                </a:lnTo>
                <a:lnTo>
                  <a:pt x="56025" y="24695"/>
                </a:lnTo>
                <a:lnTo>
                  <a:pt x="86677" y="25404"/>
                </a:lnTo>
                <a:lnTo>
                  <a:pt x="93281" y="25404"/>
                </a:lnTo>
                <a:lnTo>
                  <a:pt x="94071" y="24647"/>
                </a:lnTo>
                <a:close/>
              </a:path>
              <a:path w="822960" h="1303020">
                <a:moveTo>
                  <a:pt x="32265" y="0"/>
                </a:moveTo>
                <a:lnTo>
                  <a:pt x="17300" y="270"/>
                </a:lnTo>
                <a:lnTo>
                  <a:pt x="5270" y="741"/>
                </a:lnTo>
                <a:lnTo>
                  <a:pt x="0" y="6494"/>
                </a:lnTo>
                <a:lnTo>
                  <a:pt x="609" y="20083"/>
                </a:lnTo>
                <a:lnTo>
                  <a:pt x="6375" y="25239"/>
                </a:lnTo>
                <a:lnTo>
                  <a:pt x="18412" y="24892"/>
                </a:lnTo>
                <a:lnTo>
                  <a:pt x="33059" y="24647"/>
                </a:lnTo>
                <a:lnTo>
                  <a:pt x="94071" y="24647"/>
                </a:lnTo>
                <a:lnTo>
                  <a:pt x="98742" y="20172"/>
                </a:lnTo>
                <a:lnTo>
                  <a:pt x="99212" y="6723"/>
                </a:lnTo>
                <a:lnTo>
                  <a:pt x="93891" y="1020"/>
                </a:lnTo>
                <a:lnTo>
                  <a:pt x="87096" y="779"/>
                </a:lnTo>
                <a:lnTo>
                  <a:pt x="55892" y="36"/>
                </a:lnTo>
                <a:lnTo>
                  <a:pt x="32265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2687338"/>
            <a:ext cx="532130" cy="201930"/>
          </a:xfrm>
          <a:custGeom>
            <a:avLst/>
            <a:gdLst/>
            <a:ahLst/>
            <a:cxnLst/>
            <a:rect l="l" t="t" r="r" b="b"/>
            <a:pathLst>
              <a:path w="532130" h="201930">
                <a:moveTo>
                  <a:pt x="370249" y="37050"/>
                </a:moveTo>
                <a:lnTo>
                  <a:pt x="185341" y="37050"/>
                </a:lnTo>
                <a:lnTo>
                  <a:pt x="231422" y="37501"/>
                </a:lnTo>
                <a:lnTo>
                  <a:pt x="276563" y="43863"/>
                </a:lnTo>
                <a:lnTo>
                  <a:pt x="320239" y="55915"/>
                </a:lnTo>
                <a:lnTo>
                  <a:pt x="361925" y="73438"/>
                </a:lnTo>
                <a:lnTo>
                  <a:pt x="401096" y="96209"/>
                </a:lnTo>
                <a:lnTo>
                  <a:pt x="437227" y="124011"/>
                </a:lnTo>
                <a:lnTo>
                  <a:pt x="469792" y="156621"/>
                </a:lnTo>
                <a:lnTo>
                  <a:pt x="498267" y="193821"/>
                </a:lnTo>
                <a:lnTo>
                  <a:pt x="503461" y="199000"/>
                </a:lnTo>
                <a:lnTo>
                  <a:pt x="510015" y="201687"/>
                </a:lnTo>
                <a:lnTo>
                  <a:pt x="517102" y="201724"/>
                </a:lnTo>
                <a:lnTo>
                  <a:pt x="523896" y="198952"/>
                </a:lnTo>
                <a:lnTo>
                  <a:pt x="529079" y="193758"/>
                </a:lnTo>
                <a:lnTo>
                  <a:pt x="531773" y="187206"/>
                </a:lnTo>
                <a:lnTo>
                  <a:pt x="531815" y="180123"/>
                </a:lnTo>
                <a:lnTo>
                  <a:pt x="529040" y="173336"/>
                </a:lnTo>
                <a:lnTo>
                  <a:pt x="500939" y="136126"/>
                </a:lnTo>
                <a:lnTo>
                  <a:pt x="469132" y="103001"/>
                </a:lnTo>
                <a:lnTo>
                  <a:pt x="433964" y="74089"/>
                </a:lnTo>
                <a:lnTo>
                  <a:pt x="396089" y="49719"/>
                </a:lnTo>
                <a:lnTo>
                  <a:pt x="370249" y="37050"/>
                </a:lnTo>
                <a:close/>
              </a:path>
              <a:path w="532130" h="201930">
                <a:moveTo>
                  <a:pt x="224123" y="0"/>
                </a:moveTo>
                <a:lnTo>
                  <a:pt x="178205" y="450"/>
                </a:lnTo>
                <a:lnTo>
                  <a:pt x="131961" y="6407"/>
                </a:lnTo>
                <a:lnTo>
                  <a:pt x="84300" y="18600"/>
                </a:lnTo>
                <a:lnTo>
                  <a:pt x="39247" y="36387"/>
                </a:lnTo>
                <a:lnTo>
                  <a:pt x="0" y="57830"/>
                </a:lnTo>
                <a:lnTo>
                  <a:pt x="0" y="102398"/>
                </a:lnTo>
                <a:lnTo>
                  <a:pt x="4829" y="98572"/>
                </a:lnTo>
                <a:lnTo>
                  <a:pt x="46219" y="74089"/>
                </a:lnTo>
                <a:lnTo>
                  <a:pt x="91051" y="55309"/>
                </a:lnTo>
                <a:lnTo>
                  <a:pt x="138845" y="42729"/>
                </a:lnTo>
                <a:lnTo>
                  <a:pt x="185341" y="37050"/>
                </a:lnTo>
                <a:lnTo>
                  <a:pt x="370249" y="37050"/>
                </a:lnTo>
                <a:lnTo>
                  <a:pt x="355699" y="29916"/>
                </a:lnTo>
                <a:lnTo>
                  <a:pt x="313292" y="14911"/>
                </a:lnTo>
                <a:lnTo>
                  <a:pt x="269293" y="4879"/>
                </a:lnTo>
                <a:lnTo>
                  <a:pt x="224123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2863271"/>
            <a:ext cx="384175" cy="173355"/>
          </a:xfrm>
          <a:custGeom>
            <a:avLst/>
            <a:gdLst/>
            <a:ahLst/>
            <a:cxnLst/>
            <a:rect l="l" t="t" r="r" b="b"/>
            <a:pathLst>
              <a:path w="384175" h="173355">
                <a:moveTo>
                  <a:pt x="203202" y="0"/>
                </a:moveTo>
                <a:lnTo>
                  <a:pt x="157457" y="5709"/>
                </a:lnTo>
                <a:lnTo>
                  <a:pt x="113548" y="19772"/>
                </a:lnTo>
                <a:lnTo>
                  <a:pt x="73149" y="41517"/>
                </a:lnTo>
                <a:lnTo>
                  <a:pt x="37049" y="70311"/>
                </a:lnTo>
                <a:lnTo>
                  <a:pt x="6041" y="105525"/>
                </a:lnTo>
                <a:lnTo>
                  <a:pt x="0" y="115383"/>
                </a:lnTo>
                <a:lnTo>
                  <a:pt x="0" y="173298"/>
                </a:lnTo>
                <a:lnTo>
                  <a:pt x="4193" y="173298"/>
                </a:lnTo>
                <a:lnTo>
                  <a:pt x="10708" y="169564"/>
                </a:lnTo>
                <a:lnTo>
                  <a:pt x="13959" y="163100"/>
                </a:lnTo>
                <a:lnTo>
                  <a:pt x="41813" y="119655"/>
                </a:lnTo>
                <a:lnTo>
                  <a:pt x="77226" y="84249"/>
                </a:lnTo>
                <a:lnTo>
                  <a:pt x="118871" y="57944"/>
                </a:lnTo>
                <a:lnTo>
                  <a:pt x="165420" y="41802"/>
                </a:lnTo>
                <a:lnTo>
                  <a:pt x="214434" y="36869"/>
                </a:lnTo>
                <a:lnTo>
                  <a:pt x="343228" y="36869"/>
                </a:lnTo>
                <a:lnTo>
                  <a:pt x="336797" y="32591"/>
                </a:lnTo>
                <a:lnTo>
                  <a:pt x="293856" y="13681"/>
                </a:lnTo>
                <a:lnTo>
                  <a:pt x="248996" y="2737"/>
                </a:lnTo>
                <a:lnTo>
                  <a:pt x="203202" y="0"/>
                </a:lnTo>
                <a:close/>
              </a:path>
              <a:path w="384175" h="173355">
                <a:moveTo>
                  <a:pt x="343228" y="36869"/>
                </a:moveTo>
                <a:lnTo>
                  <a:pt x="214434" y="36869"/>
                </a:lnTo>
                <a:lnTo>
                  <a:pt x="263276" y="43226"/>
                </a:lnTo>
                <a:lnTo>
                  <a:pt x="310295" y="60463"/>
                </a:lnTo>
                <a:lnTo>
                  <a:pt x="353837" y="88170"/>
                </a:lnTo>
                <a:lnTo>
                  <a:pt x="360370" y="91510"/>
                </a:lnTo>
                <a:lnTo>
                  <a:pt x="367432" y="92066"/>
                </a:lnTo>
                <a:lnTo>
                  <a:pt x="374189" y="89931"/>
                </a:lnTo>
                <a:lnTo>
                  <a:pt x="379808" y="85198"/>
                </a:lnTo>
                <a:lnTo>
                  <a:pt x="383141" y="78663"/>
                </a:lnTo>
                <a:lnTo>
                  <a:pt x="383694" y="71598"/>
                </a:lnTo>
                <a:lnTo>
                  <a:pt x="381562" y="64840"/>
                </a:lnTo>
                <a:lnTo>
                  <a:pt x="376836" y="59227"/>
                </a:lnTo>
                <a:lnTo>
                  <a:pt x="343228" y="36869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3336823"/>
            <a:ext cx="102235" cy="262890"/>
          </a:xfrm>
          <a:custGeom>
            <a:avLst/>
            <a:gdLst/>
            <a:ahLst/>
            <a:cxnLst/>
            <a:rect l="l" t="t" r="r" b="b"/>
            <a:pathLst>
              <a:path w="102235" h="262889">
                <a:moveTo>
                  <a:pt x="47726" y="0"/>
                </a:moveTo>
                <a:lnTo>
                  <a:pt x="41300" y="2006"/>
                </a:lnTo>
                <a:lnTo>
                  <a:pt x="37160" y="3009"/>
                </a:lnTo>
                <a:lnTo>
                  <a:pt x="0" y="17512"/>
                </a:lnTo>
                <a:lnTo>
                  <a:pt x="0" y="262341"/>
                </a:lnTo>
                <a:lnTo>
                  <a:pt x="101904" y="258267"/>
                </a:lnTo>
                <a:lnTo>
                  <a:pt x="84950" y="237130"/>
                </a:lnTo>
                <a:lnTo>
                  <a:pt x="68727" y="216628"/>
                </a:lnTo>
                <a:lnTo>
                  <a:pt x="52507" y="197029"/>
                </a:lnTo>
                <a:lnTo>
                  <a:pt x="35560" y="178600"/>
                </a:lnTo>
                <a:lnTo>
                  <a:pt x="20990" y="160584"/>
                </a:lnTo>
                <a:lnTo>
                  <a:pt x="13174" y="141987"/>
                </a:lnTo>
                <a:lnTo>
                  <a:pt x="12348" y="121830"/>
                </a:lnTo>
                <a:lnTo>
                  <a:pt x="18745" y="99136"/>
                </a:lnTo>
                <a:lnTo>
                  <a:pt x="27311" y="75464"/>
                </a:lnTo>
                <a:lnTo>
                  <a:pt x="34374" y="50944"/>
                </a:lnTo>
                <a:lnTo>
                  <a:pt x="40867" y="25735"/>
                </a:lnTo>
                <a:lnTo>
                  <a:pt x="47726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59174" y="608876"/>
            <a:ext cx="254635" cy="260985"/>
          </a:xfrm>
          <a:custGeom>
            <a:avLst/>
            <a:gdLst/>
            <a:ahLst/>
            <a:cxnLst/>
            <a:rect l="l" t="t" r="r" b="b"/>
            <a:pathLst>
              <a:path w="254635" h="260984">
                <a:moveTo>
                  <a:pt x="165454" y="189865"/>
                </a:moveTo>
                <a:lnTo>
                  <a:pt x="88988" y="189865"/>
                </a:lnTo>
                <a:lnTo>
                  <a:pt x="92570" y="191655"/>
                </a:lnTo>
                <a:lnTo>
                  <a:pt x="96566" y="196672"/>
                </a:lnTo>
                <a:lnTo>
                  <a:pt x="109070" y="212234"/>
                </a:lnTo>
                <a:lnTo>
                  <a:pt x="148818" y="260654"/>
                </a:lnTo>
                <a:lnTo>
                  <a:pt x="152866" y="244629"/>
                </a:lnTo>
                <a:lnTo>
                  <a:pt x="156875" y="229188"/>
                </a:lnTo>
                <a:lnTo>
                  <a:pt x="160443" y="214079"/>
                </a:lnTo>
                <a:lnTo>
                  <a:pt x="163169" y="199047"/>
                </a:lnTo>
                <a:lnTo>
                  <a:pt x="165454" y="189865"/>
                </a:lnTo>
                <a:close/>
              </a:path>
              <a:path w="254635" h="260984">
                <a:moveTo>
                  <a:pt x="15113" y="36093"/>
                </a:moveTo>
                <a:lnTo>
                  <a:pt x="16611" y="40386"/>
                </a:lnTo>
                <a:lnTo>
                  <a:pt x="17449" y="43180"/>
                </a:lnTo>
                <a:lnTo>
                  <a:pt x="18567" y="45859"/>
                </a:lnTo>
                <a:lnTo>
                  <a:pt x="32251" y="79167"/>
                </a:lnTo>
                <a:lnTo>
                  <a:pt x="39198" y="95774"/>
                </a:lnTo>
                <a:lnTo>
                  <a:pt x="46355" y="112293"/>
                </a:lnTo>
                <a:lnTo>
                  <a:pt x="49085" y="118440"/>
                </a:lnTo>
                <a:lnTo>
                  <a:pt x="48310" y="122643"/>
                </a:lnTo>
                <a:lnTo>
                  <a:pt x="33754" y="144773"/>
                </a:lnTo>
                <a:lnTo>
                  <a:pt x="0" y="196926"/>
                </a:lnTo>
                <a:lnTo>
                  <a:pt x="4610" y="196672"/>
                </a:lnTo>
                <a:lnTo>
                  <a:pt x="7810" y="196570"/>
                </a:lnTo>
                <a:lnTo>
                  <a:pt x="64897" y="192058"/>
                </a:lnTo>
                <a:lnTo>
                  <a:pt x="88988" y="189865"/>
                </a:lnTo>
                <a:lnTo>
                  <a:pt x="165454" y="189865"/>
                </a:lnTo>
                <a:lnTo>
                  <a:pt x="195668" y="161620"/>
                </a:lnTo>
                <a:lnTo>
                  <a:pt x="210340" y="157084"/>
                </a:lnTo>
                <a:lnTo>
                  <a:pt x="224872" y="151499"/>
                </a:lnTo>
                <a:lnTo>
                  <a:pt x="254571" y="139255"/>
                </a:lnTo>
                <a:lnTo>
                  <a:pt x="251244" y="136855"/>
                </a:lnTo>
                <a:lnTo>
                  <a:pt x="249224" y="135216"/>
                </a:lnTo>
                <a:lnTo>
                  <a:pt x="201549" y="106020"/>
                </a:lnTo>
                <a:lnTo>
                  <a:pt x="186245" y="96989"/>
                </a:lnTo>
                <a:lnTo>
                  <a:pt x="179412" y="93040"/>
                </a:lnTo>
                <a:lnTo>
                  <a:pt x="176580" y="88480"/>
                </a:lnTo>
                <a:lnTo>
                  <a:pt x="176498" y="71845"/>
                </a:lnTo>
                <a:lnTo>
                  <a:pt x="176069" y="63068"/>
                </a:lnTo>
                <a:lnTo>
                  <a:pt x="175736" y="57822"/>
                </a:lnTo>
                <a:lnTo>
                  <a:pt x="96009" y="57822"/>
                </a:lnTo>
                <a:lnTo>
                  <a:pt x="88265" y="55638"/>
                </a:lnTo>
                <a:lnTo>
                  <a:pt x="82054" y="52819"/>
                </a:lnTo>
                <a:lnTo>
                  <a:pt x="74993" y="51866"/>
                </a:lnTo>
                <a:lnTo>
                  <a:pt x="15113" y="36093"/>
                </a:lnTo>
                <a:close/>
              </a:path>
              <a:path w="254635" h="260984">
                <a:moveTo>
                  <a:pt x="172364" y="0"/>
                </a:moveTo>
                <a:lnTo>
                  <a:pt x="129128" y="37090"/>
                </a:lnTo>
                <a:lnTo>
                  <a:pt x="115379" y="49314"/>
                </a:lnTo>
                <a:lnTo>
                  <a:pt x="109206" y="54174"/>
                </a:lnTo>
                <a:lnTo>
                  <a:pt x="102870" y="57172"/>
                </a:lnTo>
                <a:lnTo>
                  <a:pt x="96009" y="57822"/>
                </a:lnTo>
                <a:lnTo>
                  <a:pt x="175736" y="57822"/>
                </a:lnTo>
                <a:lnTo>
                  <a:pt x="174955" y="45516"/>
                </a:lnTo>
                <a:lnTo>
                  <a:pt x="172364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70033" y="3969969"/>
            <a:ext cx="254635" cy="260985"/>
          </a:xfrm>
          <a:custGeom>
            <a:avLst/>
            <a:gdLst/>
            <a:ahLst/>
            <a:cxnLst/>
            <a:rect l="l" t="t" r="r" b="b"/>
            <a:pathLst>
              <a:path w="254635" h="260985">
                <a:moveTo>
                  <a:pt x="165454" y="189865"/>
                </a:moveTo>
                <a:lnTo>
                  <a:pt x="89001" y="189865"/>
                </a:lnTo>
                <a:lnTo>
                  <a:pt x="92570" y="191655"/>
                </a:lnTo>
                <a:lnTo>
                  <a:pt x="96566" y="196672"/>
                </a:lnTo>
                <a:lnTo>
                  <a:pt x="109070" y="212234"/>
                </a:lnTo>
                <a:lnTo>
                  <a:pt x="148818" y="260654"/>
                </a:lnTo>
                <a:lnTo>
                  <a:pt x="152866" y="244629"/>
                </a:lnTo>
                <a:lnTo>
                  <a:pt x="156875" y="229188"/>
                </a:lnTo>
                <a:lnTo>
                  <a:pt x="160443" y="214079"/>
                </a:lnTo>
                <a:lnTo>
                  <a:pt x="163169" y="199047"/>
                </a:lnTo>
                <a:lnTo>
                  <a:pt x="165454" y="189865"/>
                </a:lnTo>
                <a:close/>
              </a:path>
              <a:path w="254635" h="260985">
                <a:moveTo>
                  <a:pt x="15113" y="36093"/>
                </a:moveTo>
                <a:lnTo>
                  <a:pt x="16611" y="40386"/>
                </a:lnTo>
                <a:lnTo>
                  <a:pt x="17449" y="43180"/>
                </a:lnTo>
                <a:lnTo>
                  <a:pt x="18567" y="45859"/>
                </a:lnTo>
                <a:lnTo>
                  <a:pt x="32251" y="79167"/>
                </a:lnTo>
                <a:lnTo>
                  <a:pt x="39198" y="95774"/>
                </a:lnTo>
                <a:lnTo>
                  <a:pt x="46355" y="112293"/>
                </a:lnTo>
                <a:lnTo>
                  <a:pt x="49085" y="118440"/>
                </a:lnTo>
                <a:lnTo>
                  <a:pt x="48310" y="122643"/>
                </a:lnTo>
                <a:lnTo>
                  <a:pt x="33754" y="144773"/>
                </a:lnTo>
                <a:lnTo>
                  <a:pt x="0" y="196926"/>
                </a:lnTo>
                <a:lnTo>
                  <a:pt x="4610" y="196672"/>
                </a:lnTo>
                <a:lnTo>
                  <a:pt x="7810" y="196557"/>
                </a:lnTo>
                <a:lnTo>
                  <a:pt x="64897" y="192058"/>
                </a:lnTo>
                <a:lnTo>
                  <a:pt x="89001" y="189865"/>
                </a:lnTo>
                <a:lnTo>
                  <a:pt x="165454" y="189865"/>
                </a:lnTo>
                <a:lnTo>
                  <a:pt x="195668" y="161620"/>
                </a:lnTo>
                <a:lnTo>
                  <a:pt x="210341" y="157084"/>
                </a:lnTo>
                <a:lnTo>
                  <a:pt x="224874" y="151499"/>
                </a:lnTo>
                <a:lnTo>
                  <a:pt x="254584" y="139255"/>
                </a:lnTo>
                <a:lnTo>
                  <a:pt x="251244" y="136855"/>
                </a:lnTo>
                <a:lnTo>
                  <a:pt x="249224" y="135216"/>
                </a:lnTo>
                <a:lnTo>
                  <a:pt x="201549" y="106020"/>
                </a:lnTo>
                <a:lnTo>
                  <a:pt x="186245" y="96989"/>
                </a:lnTo>
                <a:lnTo>
                  <a:pt x="179425" y="93040"/>
                </a:lnTo>
                <a:lnTo>
                  <a:pt x="176580" y="88480"/>
                </a:lnTo>
                <a:lnTo>
                  <a:pt x="176498" y="71845"/>
                </a:lnTo>
                <a:lnTo>
                  <a:pt x="176069" y="63068"/>
                </a:lnTo>
                <a:lnTo>
                  <a:pt x="175736" y="57822"/>
                </a:lnTo>
                <a:lnTo>
                  <a:pt x="96011" y="57822"/>
                </a:lnTo>
                <a:lnTo>
                  <a:pt x="88265" y="55638"/>
                </a:lnTo>
                <a:lnTo>
                  <a:pt x="82054" y="52819"/>
                </a:lnTo>
                <a:lnTo>
                  <a:pt x="74993" y="51866"/>
                </a:lnTo>
                <a:lnTo>
                  <a:pt x="15113" y="36093"/>
                </a:lnTo>
                <a:close/>
              </a:path>
              <a:path w="254635" h="260985">
                <a:moveTo>
                  <a:pt x="172364" y="0"/>
                </a:moveTo>
                <a:lnTo>
                  <a:pt x="143181" y="24938"/>
                </a:lnTo>
                <a:lnTo>
                  <a:pt x="129128" y="37088"/>
                </a:lnTo>
                <a:lnTo>
                  <a:pt x="115379" y="49314"/>
                </a:lnTo>
                <a:lnTo>
                  <a:pt x="109212" y="54174"/>
                </a:lnTo>
                <a:lnTo>
                  <a:pt x="102874" y="57172"/>
                </a:lnTo>
                <a:lnTo>
                  <a:pt x="96011" y="57822"/>
                </a:lnTo>
                <a:lnTo>
                  <a:pt x="175736" y="57822"/>
                </a:lnTo>
                <a:lnTo>
                  <a:pt x="174955" y="45516"/>
                </a:lnTo>
                <a:lnTo>
                  <a:pt x="172364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65592" y="2188311"/>
            <a:ext cx="254635" cy="260985"/>
          </a:xfrm>
          <a:custGeom>
            <a:avLst/>
            <a:gdLst/>
            <a:ahLst/>
            <a:cxnLst/>
            <a:rect l="l" t="t" r="r" b="b"/>
            <a:pathLst>
              <a:path w="254635" h="260985">
                <a:moveTo>
                  <a:pt x="165454" y="189865"/>
                </a:moveTo>
                <a:lnTo>
                  <a:pt x="88988" y="189865"/>
                </a:lnTo>
                <a:lnTo>
                  <a:pt x="92570" y="191655"/>
                </a:lnTo>
                <a:lnTo>
                  <a:pt x="96566" y="196672"/>
                </a:lnTo>
                <a:lnTo>
                  <a:pt x="109070" y="212234"/>
                </a:lnTo>
                <a:lnTo>
                  <a:pt x="148818" y="260654"/>
                </a:lnTo>
                <a:lnTo>
                  <a:pt x="152866" y="244629"/>
                </a:lnTo>
                <a:lnTo>
                  <a:pt x="156875" y="229188"/>
                </a:lnTo>
                <a:lnTo>
                  <a:pt x="160443" y="214079"/>
                </a:lnTo>
                <a:lnTo>
                  <a:pt x="163169" y="199047"/>
                </a:lnTo>
                <a:lnTo>
                  <a:pt x="165454" y="189865"/>
                </a:lnTo>
                <a:close/>
              </a:path>
              <a:path w="254635" h="260985">
                <a:moveTo>
                  <a:pt x="15112" y="36093"/>
                </a:moveTo>
                <a:lnTo>
                  <a:pt x="16611" y="40386"/>
                </a:lnTo>
                <a:lnTo>
                  <a:pt x="17449" y="43180"/>
                </a:lnTo>
                <a:lnTo>
                  <a:pt x="18567" y="45859"/>
                </a:lnTo>
                <a:lnTo>
                  <a:pt x="32246" y="79167"/>
                </a:lnTo>
                <a:lnTo>
                  <a:pt x="39196" y="95774"/>
                </a:lnTo>
                <a:lnTo>
                  <a:pt x="46354" y="112293"/>
                </a:lnTo>
                <a:lnTo>
                  <a:pt x="49085" y="118440"/>
                </a:lnTo>
                <a:lnTo>
                  <a:pt x="48310" y="122643"/>
                </a:lnTo>
                <a:lnTo>
                  <a:pt x="33754" y="144773"/>
                </a:lnTo>
                <a:lnTo>
                  <a:pt x="0" y="196926"/>
                </a:lnTo>
                <a:lnTo>
                  <a:pt x="4610" y="196672"/>
                </a:lnTo>
                <a:lnTo>
                  <a:pt x="7810" y="196570"/>
                </a:lnTo>
                <a:lnTo>
                  <a:pt x="64896" y="192058"/>
                </a:lnTo>
                <a:lnTo>
                  <a:pt x="88988" y="189865"/>
                </a:lnTo>
                <a:lnTo>
                  <a:pt x="165454" y="189865"/>
                </a:lnTo>
                <a:lnTo>
                  <a:pt x="195668" y="161620"/>
                </a:lnTo>
                <a:lnTo>
                  <a:pt x="210340" y="157084"/>
                </a:lnTo>
                <a:lnTo>
                  <a:pt x="224872" y="151499"/>
                </a:lnTo>
                <a:lnTo>
                  <a:pt x="254571" y="139255"/>
                </a:lnTo>
                <a:lnTo>
                  <a:pt x="251244" y="136855"/>
                </a:lnTo>
                <a:lnTo>
                  <a:pt x="249224" y="135216"/>
                </a:lnTo>
                <a:lnTo>
                  <a:pt x="201548" y="106020"/>
                </a:lnTo>
                <a:lnTo>
                  <a:pt x="186245" y="96989"/>
                </a:lnTo>
                <a:lnTo>
                  <a:pt x="179425" y="93040"/>
                </a:lnTo>
                <a:lnTo>
                  <a:pt x="176580" y="88480"/>
                </a:lnTo>
                <a:lnTo>
                  <a:pt x="176492" y="71845"/>
                </a:lnTo>
                <a:lnTo>
                  <a:pt x="176064" y="63068"/>
                </a:lnTo>
                <a:lnTo>
                  <a:pt x="175733" y="57822"/>
                </a:lnTo>
                <a:lnTo>
                  <a:pt x="96009" y="57822"/>
                </a:lnTo>
                <a:lnTo>
                  <a:pt x="88264" y="55638"/>
                </a:lnTo>
                <a:lnTo>
                  <a:pt x="82054" y="52819"/>
                </a:lnTo>
                <a:lnTo>
                  <a:pt x="74993" y="51866"/>
                </a:lnTo>
                <a:lnTo>
                  <a:pt x="15112" y="36093"/>
                </a:lnTo>
                <a:close/>
              </a:path>
              <a:path w="254635" h="260985">
                <a:moveTo>
                  <a:pt x="172364" y="0"/>
                </a:moveTo>
                <a:lnTo>
                  <a:pt x="143181" y="24938"/>
                </a:lnTo>
                <a:lnTo>
                  <a:pt x="129128" y="37088"/>
                </a:lnTo>
                <a:lnTo>
                  <a:pt x="115379" y="49314"/>
                </a:lnTo>
                <a:lnTo>
                  <a:pt x="109206" y="54174"/>
                </a:lnTo>
                <a:lnTo>
                  <a:pt x="102869" y="57172"/>
                </a:lnTo>
                <a:lnTo>
                  <a:pt x="96009" y="57822"/>
                </a:lnTo>
                <a:lnTo>
                  <a:pt x="175733" y="57822"/>
                </a:lnTo>
                <a:lnTo>
                  <a:pt x="174955" y="45516"/>
                </a:lnTo>
                <a:lnTo>
                  <a:pt x="172364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639826"/>
            <a:ext cx="4572000" cy="5121275"/>
          </a:xfrm>
          <a:custGeom>
            <a:avLst/>
            <a:gdLst/>
            <a:ahLst/>
            <a:cxnLst/>
            <a:rect l="l" t="t" r="r" b="b"/>
            <a:pathLst>
              <a:path w="4572000" h="5121275">
                <a:moveTo>
                  <a:pt x="0" y="5121148"/>
                </a:moveTo>
                <a:lnTo>
                  <a:pt x="4572000" y="5121148"/>
                </a:lnTo>
                <a:lnTo>
                  <a:pt x="4572000" y="0"/>
                </a:lnTo>
                <a:lnTo>
                  <a:pt x="0" y="0"/>
                </a:lnTo>
                <a:lnTo>
                  <a:pt x="0" y="5121148"/>
                </a:lnTo>
                <a:close/>
              </a:path>
            </a:pathLst>
          </a:custGeom>
          <a:solidFill>
            <a:srgbClr val="0CA5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5748273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399"/>
                </a:moveTo>
                <a:lnTo>
                  <a:pt x="4572000" y="25399"/>
                </a:lnTo>
                <a:lnTo>
                  <a:pt x="45720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627126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908829" y="854075"/>
            <a:ext cx="2823586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40" dirty="0"/>
              <a:t>Carte </a:t>
            </a:r>
            <a:r>
              <a:rPr lang="en-US" sz="2700" spc="40" dirty="0" err="1"/>
              <a:t>Jeu</a:t>
            </a:r>
            <a:r>
              <a:rPr lang="en-US" sz="2700" spc="40" dirty="0"/>
              <a:t> de </a:t>
            </a:r>
            <a:r>
              <a:rPr sz="2700" spc="40" dirty="0"/>
              <a:t>Pon</a:t>
            </a:r>
            <a:r>
              <a:rPr lang="en-US" sz="2700" spc="40" dirty="0"/>
              <a:t>g</a:t>
            </a:r>
            <a:endParaRPr sz="2700" dirty="0"/>
          </a:p>
        </p:txBody>
      </p:sp>
      <p:sp>
        <p:nvSpPr>
          <p:cNvPr id="40" name="object 40"/>
          <p:cNvSpPr txBox="1">
            <a:spLocks noGrp="1"/>
          </p:cNvSpPr>
          <p:nvPr>
            <p:ph type="body" idx="1"/>
          </p:nvPr>
        </p:nvSpPr>
        <p:spPr>
          <a:xfrm>
            <a:off x="1009528" y="1587500"/>
            <a:ext cx="2760175" cy="294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pc="-55" dirty="0" err="1"/>
              <a:t>U</a:t>
            </a:r>
            <a:r>
              <a:rPr lang="en-US" spc="-55" dirty="0" err="1"/>
              <a:t>tiliser</a:t>
            </a:r>
            <a:r>
              <a:rPr lang="en-US" spc="-55" dirty="0"/>
              <a:t> les </a:t>
            </a:r>
            <a:r>
              <a:rPr lang="en-US" spc="-55" dirty="0" err="1"/>
              <a:t>cartes</a:t>
            </a:r>
            <a:r>
              <a:rPr lang="en-US" spc="-55" dirty="0"/>
              <a:t> dans </a:t>
            </a:r>
            <a:r>
              <a:rPr lang="en-US" spc="-55" dirty="0" err="1"/>
              <a:t>cet</a:t>
            </a:r>
            <a:r>
              <a:rPr lang="en-US" spc="-55" dirty="0"/>
              <a:t> </a:t>
            </a:r>
            <a:r>
              <a:rPr lang="en-US" spc="-55" dirty="0" err="1"/>
              <a:t>ordre</a:t>
            </a:r>
            <a:r>
              <a:rPr lang="en-US" spc="-55" dirty="0"/>
              <a:t> </a:t>
            </a:r>
            <a:r>
              <a:rPr spc="-85" dirty="0"/>
              <a:t>: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endParaRPr sz="175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288925" indent="-245110">
              <a:lnSpc>
                <a:spcPct val="100000"/>
              </a:lnSpc>
              <a:buAutoNum type="arabicPeriod"/>
              <a:tabLst>
                <a:tab pos="288925" algn="l"/>
              </a:tabLst>
            </a:pPr>
            <a:r>
              <a:rPr lang="en-US" sz="1800" spc="-40" dirty="0" err="1">
                <a:solidFill>
                  <a:srgbClr val="FFFFFF"/>
                </a:solidFill>
              </a:rPr>
              <a:t>Rebondir</a:t>
            </a:r>
            <a:endParaRPr sz="1800" dirty="0"/>
          </a:p>
          <a:p>
            <a:pPr marL="288925" indent="-24511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88925" algn="l"/>
              </a:tabLst>
            </a:pPr>
            <a:r>
              <a:rPr lang="en-US" sz="1800" spc="-15" dirty="0" err="1">
                <a:solidFill>
                  <a:srgbClr val="FFFFFF"/>
                </a:solidFill>
              </a:rPr>
              <a:t>Bouger</a:t>
            </a:r>
            <a:r>
              <a:rPr lang="en-US" sz="1800" spc="-15" dirty="0">
                <a:solidFill>
                  <a:srgbClr val="FFFFFF"/>
                </a:solidFill>
              </a:rPr>
              <a:t> la </a:t>
            </a:r>
            <a:r>
              <a:rPr lang="en-US" sz="1800" spc="-15" dirty="0" err="1">
                <a:solidFill>
                  <a:srgbClr val="FFFFFF"/>
                </a:solidFill>
              </a:rPr>
              <a:t>raquette</a:t>
            </a:r>
            <a:endParaRPr sz="1800" dirty="0"/>
          </a:p>
          <a:p>
            <a:pPr marL="288925" indent="-24511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88925" algn="l"/>
              </a:tabLst>
            </a:pPr>
            <a:r>
              <a:rPr lang="en-US" sz="1800" spc="-250" dirty="0" err="1">
                <a:solidFill>
                  <a:srgbClr val="FFFFFF"/>
                </a:solidFill>
                <a:latin typeface="Verdana"/>
                <a:cs typeface="Verdana"/>
              </a:rPr>
              <a:t>Rebondir</a:t>
            </a:r>
            <a:r>
              <a:rPr lang="en-US" sz="1800" spc="-250" dirty="0">
                <a:solidFill>
                  <a:srgbClr val="FFFFFF"/>
                </a:solidFill>
                <a:latin typeface="Verdana"/>
                <a:cs typeface="Verdana"/>
              </a:rPr>
              <a:t> sur la </a:t>
            </a:r>
            <a:r>
              <a:rPr lang="en-US" sz="1800" spc="-250" dirty="0" err="1">
                <a:solidFill>
                  <a:srgbClr val="FFFFFF"/>
                </a:solidFill>
                <a:latin typeface="Verdana"/>
                <a:cs typeface="Verdana"/>
              </a:rPr>
              <a:t>raquette</a:t>
            </a:r>
            <a:endParaRPr sz="1800" dirty="0">
              <a:latin typeface="Verdana"/>
              <a:cs typeface="Verdana"/>
            </a:endParaRPr>
          </a:p>
          <a:p>
            <a:pPr marL="288925" indent="-24511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88925" algn="l"/>
              </a:tabLst>
            </a:pPr>
            <a:r>
              <a:rPr sz="1800" spc="-30" dirty="0">
                <a:solidFill>
                  <a:srgbClr val="FFFFFF"/>
                </a:solidFill>
              </a:rPr>
              <a:t>Game</a:t>
            </a:r>
            <a:r>
              <a:rPr sz="1800" spc="-170" dirty="0">
                <a:solidFill>
                  <a:srgbClr val="FFFFFF"/>
                </a:solidFill>
              </a:rPr>
              <a:t> </a:t>
            </a:r>
            <a:r>
              <a:rPr sz="1800" spc="-30" dirty="0">
                <a:solidFill>
                  <a:srgbClr val="FFFFFF"/>
                </a:solidFill>
              </a:rPr>
              <a:t>Over</a:t>
            </a:r>
            <a:endParaRPr sz="1800" dirty="0"/>
          </a:p>
          <a:p>
            <a:pPr marL="288925" indent="-24511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88925" algn="l"/>
              </a:tabLst>
            </a:pPr>
            <a:r>
              <a:rPr lang="en-US" sz="1800" spc="-35" dirty="0">
                <a:solidFill>
                  <a:srgbClr val="FFFFFF"/>
                </a:solidFill>
              </a:rPr>
              <a:t>Le score</a:t>
            </a:r>
            <a:endParaRPr sz="1800" dirty="0"/>
          </a:p>
          <a:p>
            <a:pPr marL="288925" indent="-24511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88925" algn="l"/>
              </a:tabLst>
            </a:pPr>
            <a:r>
              <a:rPr lang="en-US" sz="1800" spc="-50" dirty="0">
                <a:solidFill>
                  <a:srgbClr val="FFFFFF"/>
                </a:solidFill>
              </a:rPr>
              <a:t>Tu as </a:t>
            </a:r>
            <a:r>
              <a:rPr lang="en-US" sz="1800" spc="-50" dirty="0" err="1">
                <a:solidFill>
                  <a:srgbClr val="FFFFFF"/>
                </a:solidFill>
              </a:rPr>
              <a:t>gagné</a:t>
            </a:r>
            <a:r>
              <a:rPr lang="en-US" sz="1800" spc="-50" dirty="0">
                <a:solidFill>
                  <a:srgbClr val="FFFFFF"/>
                </a:solidFill>
              </a:rPr>
              <a:t> !</a:t>
            </a:r>
            <a:endParaRPr sz="1800" dirty="0"/>
          </a:p>
        </p:txBody>
      </p:sp>
      <p:sp>
        <p:nvSpPr>
          <p:cNvPr id="41" name="object 41"/>
          <p:cNvSpPr/>
          <p:nvPr/>
        </p:nvSpPr>
        <p:spPr>
          <a:xfrm>
            <a:off x="1938493" y="5890085"/>
            <a:ext cx="694902" cy="2594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57200" y="5927725"/>
            <a:ext cx="8864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sc</a:t>
            </a:r>
            <a:r>
              <a:rPr sz="1000" b="1" spc="-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1000" b="1" spc="-50" dirty="0">
                <a:solidFill>
                  <a:srgbClr val="FFFFFF"/>
                </a:solidFill>
                <a:latin typeface="Trebuchet MS"/>
                <a:cs typeface="Trebuchet MS"/>
              </a:rPr>
              <a:t>ch.mi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000" b="1" spc="-10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edu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4" name="object 51">
            <a:extLst>
              <a:ext uri="{FF2B5EF4-FFF2-40B4-BE49-F238E27FC236}">
                <a16:creationId xmlns:a16="http://schemas.microsoft.com/office/drawing/2014/main" id="{CCB05C7C-15DE-44B1-A666-37C14C2FBE80}"/>
              </a:ext>
            </a:extLst>
          </p:cNvPr>
          <p:cNvSpPr txBox="1"/>
          <p:nvPr/>
        </p:nvSpPr>
        <p:spPr>
          <a:xfrm>
            <a:off x="3366782" y="5937250"/>
            <a:ext cx="93097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spc="-30" dirty="0" err="1">
                <a:solidFill>
                  <a:srgbClr val="FFFFFF"/>
                </a:solidFill>
                <a:latin typeface="Trebuchet MS"/>
                <a:cs typeface="Trebuchet MS"/>
              </a:rPr>
              <a:t>Jeu</a:t>
            </a:r>
            <a:r>
              <a:rPr lang="en-US"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 de</a:t>
            </a: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75" dirty="0">
                <a:solidFill>
                  <a:srgbClr val="FFFFFF"/>
                </a:solidFill>
                <a:latin typeface="Trebuchet MS"/>
                <a:cs typeface="Trebuchet MS"/>
              </a:rPr>
              <a:t>6 </a:t>
            </a:r>
            <a:r>
              <a:rPr sz="1000" b="1" spc="-35" dirty="0" err="1">
                <a:solidFill>
                  <a:srgbClr val="FFFFFF"/>
                </a:solidFill>
                <a:latin typeface="Trebuchet MS"/>
                <a:cs typeface="Trebuchet MS"/>
              </a:rPr>
              <a:t>car</a:t>
            </a:r>
            <a:r>
              <a:rPr lang="en-US" sz="1000" b="1" spc="-35" dirty="0" err="1">
                <a:solidFill>
                  <a:srgbClr val="FFFFFF"/>
                </a:solidFill>
                <a:latin typeface="Trebuchet MS"/>
                <a:cs typeface="Trebuchet MS"/>
              </a:rPr>
              <a:t>tes</a:t>
            </a:r>
            <a:endParaRPr sz="1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46980" y="104141"/>
            <a:ext cx="2836119" cy="828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12179" y="1272855"/>
            <a:ext cx="254762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40" dirty="0">
                <a:solidFill>
                  <a:srgbClr val="FFFFFF"/>
                </a:solidFill>
                <a:latin typeface="Trebuchet MS"/>
                <a:cs typeface="Trebuchet MS"/>
              </a:rPr>
              <a:t>Faire </a:t>
            </a:r>
            <a:r>
              <a:rPr lang="en-US" sz="1200" b="1" spc="-40" dirty="0" err="1">
                <a:solidFill>
                  <a:srgbClr val="FFFFFF"/>
                </a:solidFill>
                <a:latin typeface="Trebuchet MS"/>
                <a:cs typeface="Trebuchet MS"/>
              </a:rPr>
              <a:t>bouger</a:t>
            </a:r>
            <a:r>
              <a:rPr lang="en-US" sz="1200" b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200" b="1" spc="-40" dirty="0" err="1">
                <a:solidFill>
                  <a:srgbClr val="FFFFFF"/>
                </a:solidFill>
                <a:latin typeface="Trebuchet MS"/>
                <a:cs typeface="Trebuchet MS"/>
              </a:rPr>
              <a:t>une</a:t>
            </a:r>
            <a:r>
              <a:rPr lang="en-US" sz="1200" b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200" b="1" spc="-40" dirty="0" err="1">
                <a:solidFill>
                  <a:srgbClr val="FFFFFF"/>
                </a:solidFill>
                <a:latin typeface="Trebuchet MS"/>
                <a:cs typeface="Trebuchet MS"/>
              </a:rPr>
              <a:t>balle</a:t>
            </a:r>
            <a:r>
              <a:rPr lang="en-US" sz="1200" b="1" spc="-40" dirty="0">
                <a:solidFill>
                  <a:srgbClr val="FFFFFF"/>
                </a:solidFill>
                <a:latin typeface="Trebuchet MS"/>
                <a:cs typeface="Trebuchet MS"/>
              </a:rPr>
              <a:t> dans la scène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6842" y="1749094"/>
            <a:ext cx="1641525" cy="1222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6842" y="1749094"/>
            <a:ext cx="1642110" cy="1222375"/>
          </a:xfrm>
          <a:custGeom>
            <a:avLst/>
            <a:gdLst/>
            <a:ahLst/>
            <a:cxnLst/>
            <a:rect l="l" t="t" r="r" b="b"/>
            <a:pathLst>
              <a:path w="1642110" h="1222375">
                <a:moveTo>
                  <a:pt x="0" y="1222095"/>
                </a:moveTo>
                <a:lnTo>
                  <a:pt x="1641525" y="1222095"/>
                </a:lnTo>
                <a:lnTo>
                  <a:pt x="1641525" y="0"/>
                </a:lnTo>
                <a:lnTo>
                  <a:pt x="0" y="0"/>
                </a:lnTo>
                <a:lnTo>
                  <a:pt x="0" y="1222095"/>
                </a:lnTo>
                <a:close/>
              </a:path>
            </a:pathLst>
          </a:custGeom>
          <a:ln w="127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62842" y="355600"/>
            <a:ext cx="24466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90" dirty="0" err="1"/>
              <a:t>Rebondir</a:t>
            </a:r>
            <a:endParaRPr spc="-55" dirty="0"/>
          </a:p>
        </p:txBody>
      </p:sp>
      <p:sp>
        <p:nvSpPr>
          <p:cNvPr id="12" name="object 12"/>
          <p:cNvSpPr/>
          <p:nvPr/>
        </p:nvSpPr>
        <p:spPr>
          <a:xfrm>
            <a:off x="1456842" y="3040291"/>
            <a:ext cx="1641525" cy="12220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56842" y="3040278"/>
            <a:ext cx="1642110" cy="1222375"/>
          </a:xfrm>
          <a:custGeom>
            <a:avLst/>
            <a:gdLst/>
            <a:ahLst/>
            <a:cxnLst/>
            <a:rect l="l" t="t" r="r" b="b"/>
            <a:pathLst>
              <a:path w="1642110" h="1222375">
                <a:moveTo>
                  <a:pt x="0" y="1222095"/>
                </a:moveTo>
                <a:lnTo>
                  <a:pt x="1641525" y="1222095"/>
                </a:lnTo>
                <a:lnTo>
                  <a:pt x="1641525" y="0"/>
                </a:lnTo>
                <a:lnTo>
                  <a:pt x="0" y="0"/>
                </a:lnTo>
                <a:lnTo>
                  <a:pt x="0" y="1222095"/>
                </a:lnTo>
                <a:close/>
              </a:path>
            </a:pathLst>
          </a:custGeom>
          <a:ln w="127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56842" y="4331474"/>
            <a:ext cx="1641525" cy="12220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56842" y="4331474"/>
            <a:ext cx="1642110" cy="1222375"/>
          </a:xfrm>
          <a:custGeom>
            <a:avLst/>
            <a:gdLst/>
            <a:ahLst/>
            <a:cxnLst/>
            <a:rect l="l" t="t" r="r" b="b"/>
            <a:pathLst>
              <a:path w="1642110" h="1222375">
                <a:moveTo>
                  <a:pt x="0" y="1222095"/>
                </a:moveTo>
                <a:lnTo>
                  <a:pt x="1641525" y="1222095"/>
                </a:lnTo>
                <a:lnTo>
                  <a:pt x="1641525" y="0"/>
                </a:lnTo>
                <a:lnTo>
                  <a:pt x="0" y="0"/>
                </a:lnTo>
                <a:lnTo>
                  <a:pt x="0" y="1222095"/>
                </a:lnTo>
                <a:close/>
              </a:path>
            </a:pathLst>
          </a:custGeom>
          <a:ln w="127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8500" y="5927725"/>
            <a:ext cx="758342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spc="-15" dirty="0" err="1">
                <a:solidFill>
                  <a:srgbClr val="FFFFFF"/>
                </a:solidFill>
                <a:latin typeface="Trebuchet MS"/>
                <a:cs typeface="Trebuchet MS"/>
              </a:rPr>
              <a:t>Jeu</a:t>
            </a:r>
            <a:r>
              <a:rPr lang="en-US" sz="1000" b="1" spc="-15" dirty="0">
                <a:solidFill>
                  <a:srgbClr val="FFFFFF"/>
                </a:solidFill>
                <a:latin typeface="Trebuchet MS"/>
                <a:cs typeface="Trebuchet MS"/>
              </a:rPr>
              <a:t> de Pong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235580" y="5911977"/>
            <a:ext cx="100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65757" y="5890085"/>
            <a:ext cx="694902" cy="2594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29640"/>
          </a:xfrm>
          <a:custGeom>
            <a:avLst/>
            <a:gdLst/>
            <a:ahLst/>
            <a:cxnLst/>
            <a:rect l="l" t="t" r="r" b="b"/>
            <a:pathLst>
              <a:path w="4572000" h="929640">
                <a:moveTo>
                  <a:pt x="0" y="929131"/>
                </a:moveTo>
                <a:lnTo>
                  <a:pt x="4572000" y="929131"/>
                </a:lnTo>
                <a:lnTo>
                  <a:pt x="4572000" y="0"/>
                </a:lnTo>
                <a:lnTo>
                  <a:pt x="0" y="0"/>
                </a:lnTo>
                <a:lnTo>
                  <a:pt x="0" y="929131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74288" y="0"/>
            <a:ext cx="1798320" cy="932815"/>
          </a:xfrm>
          <a:custGeom>
            <a:avLst/>
            <a:gdLst/>
            <a:ahLst/>
            <a:cxnLst/>
            <a:rect l="l" t="t" r="r" b="b"/>
            <a:pathLst>
              <a:path w="1798320" h="932815">
                <a:moveTo>
                  <a:pt x="785331" y="821385"/>
                </a:moveTo>
                <a:lnTo>
                  <a:pt x="333706" y="821385"/>
                </a:lnTo>
                <a:lnTo>
                  <a:pt x="333706" y="932205"/>
                </a:lnTo>
                <a:lnTo>
                  <a:pt x="785331" y="932205"/>
                </a:lnTo>
                <a:lnTo>
                  <a:pt x="785331" y="821385"/>
                </a:lnTo>
                <a:close/>
              </a:path>
              <a:path w="1798320" h="932815">
                <a:moveTo>
                  <a:pt x="1295096" y="277380"/>
                </a:moveTo>
                <a:lnTo>
                  <a:pt x="1254019" y="285142"/>
                </a:lnTo>
                <a:lnTo>
                  <a:pt x="1220801" y="306833"/>
                </a:lnTo>
                <a:lnTo>
                  <a:pt x="1198527" y="339433"/>
                </a:lnTo>
                <a:lnTo>
                  <a:pt x="1190283" y="379920"/>
                </a:lnTo>
                <a:lnTo>
                  <a:pt x="1197928" y="420888"/>
                </a:lnTo>
                <a:lnTo>
                  <a:pt x="1219409" y="453451"/>
                </a:lnTo>
                <a:lnTo>
                  <a:pt x="1251917" y="475402"/>
                </a:lnTo>
                <a:lnTo>
                  <a:pt x="1292645" y="484530"/>
                </a:lnTo>
                <a:lnTo>
                  <a:pt x="1333959" y="476753"/>
                </a:lnTo>
                <a:lnTo>
                  <a:pt x="1368153" y="453310"/>
                </a:lnTo>
                <a:lnTo>
                  <a:pt x="1390650" y="419918"/>
                </a:lnTo>
                <a:lnTo>
                  <a:pt x="1396874" y="382295"/>
                </a:lnTo>
                <a:lnTo>
                  <a:pt x="1389201" y="340786"/>
                </a:lnTo>
                <a:lnTo>
                  <a:pt x="1367854" y="307582"/>
                </a:lnTo>
                <a:lnTo>
                  <a:pt x="1335573" y="285506"/>
                </a:lnTo>
                <a:lnTo>
                  <a:pt x="1295096" y="277380"/>
                </a:lnTo>
                <a:close/>
              </a:path>
              <a:path w="1798320" h="932815">
                <a:moveTo>
                  <a:pt x="171781" y="121780"/>
                </a:moveTo>
                <a:lnTo>
                  <a:pt x="165609" y="125984"/>
                </a:lnTo>
                <a:lnTo>
                  <a:pt x="157227" y="128612"/>
                </a:lnTo>
                <a:lnTo>
                  <a:pt x="153607" y="140652"/>
                </a:lnTo>
                <a:lnTo>
                  <a:pt x="185200" y="190306"/>
                </a:lnTo>
                <a:lnTo>
                  <a:pt x="214339" y="222542"/>
                </a:lnTo>
                <a:lnTo>
                  <a:pt x="235800" y="232821"/>
                </a:lnTo>
                <a:lnTo>
                  <a:pt x="243993" y="227977"/>
                </a:lnTo>
                <a:lnTo>
                  <a:pt x="249748" y="220387"/>
                </a:lnTo>
                <a:lnTo>
                  <a:pt x="251604" y="212363"/>
                </a:lnTo>
                <a:lnTo>
                  <a:pt x="249683" y="204110"/>
                </a:lnTo>
                <a:lnTo>
                  <a:pt x="244108" y="195834"/>
                </a:lnTo>
                <a:lnTo>
                  <a:pt x="230361" y="180327"/>
                </a:lnTo>
                <a:lnTo>
                  <a:pt x="202972" y="149229"/>
                </a:lnTo>
                <a:lnTo>
                  <a:pt x="189104" y="133845"/>
                </a:lnTo>
                <a:lnTo>
                  <a:pt x="184824" y="129171"/>
                </a:lnTo>
                <a:lnTo>
                  <a:pt x="178499" y="126364"/>
                </a:lnTo>
                <a:lnTo>
                  <a:pt x="171781" y="121780"/>
                </a:lnTo>
                <a:close/>
              </a:path>
              <a:path w="1798320" h="932815">
                <a:moveTo>
                  <a:pt x="438357" y="474454"/>
                </a:moveTo>
                <a:lnTo>
                  <a:pt x="432817" y="476097"/>
                </a:lnTo>
                <a:lnTo>
                  <a:pt x="429357" y="480294"/>
                </a:lnTo>
                <a:lnTo>
                  <a:pt x="426913" y="486816"/>
                </a:lnTo>
                <a:lnTo>
                  <a:pt x="425986" y="493756"/>
                </a:lnTo>
                <a:lnTo>
                  <a:pt x="427076" y="499211"/>
                </a:lnTo>
                <a:lnTo>
                  <a:pt x="450806" y="538965"/>
                </a:lnTo>
                <a:lnTo>
                  <a:pt x="476594" y="577443"/>
                </a:lnTo>
                <a:lnTo>
                  <a:pt x="492723" y="588670"/>
                </a:lnTo>
                <a:lnTo>
                  <a:pt x="505347" y="583882"/>
                </a:lnTo>
                <a:lnTo>
                  <a:pt x="509626" y="573544"/>
                </a:lnTo>
                <a:lnTo>
                  <a:pt x="514541" y="567245"/>
                </a:lnTo>
                <a:lnTo>
                  <a:pt x="512179" y="561390"/>
                </a:lnTo>
                <a:lnTo>
                  <a:pt x="511430" y="558012"/>
                </a:lnTo>
                <a:lnTo>
                  <a:pt x="483823" y="516847"/>
                </a:lnTo>
                <a:lnTo>
                  <a:pt x="470604" y="497845"/>
                </a:lnTo>
                <a:lnTo>
                  <a:pt x="456820" y="479285"/>
                </a:lnTo>
                <a:lnTo>
                  <a:pt x="452251" y="476249"/>
                </a:lnTo>
                <a:lnTo>
                  <a:pt x="445466" y="474572"/>
                </a:lnTo>
                <a:lnTo>
                  <a:pt x="438357" y="474454"/>
                </a:lnTo>
                <a:close/>
              </a:path>
              <a:path w="1798320" h="932815">
                <a:moveTo>
                  <a:pt x="55395" y="0"/>
                </a:moveTo>
                <a:lnTo>
                  <a:pt x="0" y="0"/>
                </a:lnTo>
                <a:lnTo>
                  <a:pt x="3227" y="4051"/>
                </a:lnTo>
                <a:lnTo>
                  <a:pt x="18107" y="18467"/>
                </a:lnTo>
                <a:lnTo>
                  <a:pt x="47468" y="47710"/>
                </a:lnTo>
                <a:lnTo>
                  <a:pt x="62320" y="62141"/>
                </a:lnTo>
                <a:lnTo>
                  <a:pt x="67260" y="66840"/>
                </a:lnTo>
                <a:lnTo>
                  <a:pt x="74334" y="69303"/>
                </a:lnTo>
                <a:lnTo>
                  <a:pt x="81611" y="73469"/>
                </a:lnTo>
                <a:lnTo>
                  <a:pt x="88317" y="69545"/>
                </a:lnTo>
                <a:lnTo>
                  <a:pt x="97880" y="66827"/>
                </a:lnTo>
                <a:lnTo>
                  <a:pt x="98248" y="63195"/>
                </a:lnTo>
                <a:lnTo>
                  <a:pt x="98715" y="55738"/>
                </a:lnTo>
                <a:lnTo>
                  <a:pt x="98437" y="47929"/>
                </a:lnTo>
                <a:lnTo>
                  <a:pt x="96957" y="40806"/>
                </a:lnTo>
                <a:lnTo>
                  <a:pt x="93816" y="35407"/>
                </a:lnTo>
                <a:lnTo>
                  <a:pt x="77881" y="19997"/>
                </a:lnTo>
                <a:lnTo>
                  <a:pt x="61366" y="5157"/>
                </a:lnTo>
                <a:lnTo>
                  <a:pt x="55395" y="0"/>
                </a:lnTo>
                <a:close/>
              </a:path>
              <a:path w="1798320" h="932815">
                <a:moveTo>
                  <a:pt x="312218" y="293725"/>
                </a:moveTo>
                <a:lnTo>
                  <a:pt x="300407" y="297916"/>
                </a:lnTo>
                <a:lnTo>
                  <a:pt x="296978" y="306959"/>
                </a:lnTo>
                <a:lnTo>
                  <a:pt x="293320" y="311810"/>
                </a:lnTo>
                <a:lnTo>
                  <a:pt x="295720" y="318897"/>
                </a:lnTo>
                <a:lnTo>
                  <a:pt x="296076" y="323367"/>
                </a:lnTo>
                <a:lnTo>
                  <a:pt x="312852" y="344412"/>
                </a:lnTo>
                <a:lnTo>
                  <a:pt x="327399" y="362492"/>
                </a:lnTo>
                <a:lnTo>
                  <a:pt x="342248" y="380301"/>
                </a:lnTo>
                <a:lnTo>
                  <a:pt x="357655" y="397675"/>
                </a:lnTo>
                <a:lnTo>
                  <a:pt x="361532" y="401878"/>
                </a:lnTo>
                <a:lnTo>
                  <a:pt x="376594" y="401764"/>
                </a:lnTo>
                <a:lnTo>
                  <a:pt x="381293" y="397675"/>
                </a:lnTo>
                <a:lnTo>
                  <a:pt x="384193" y="393032"/>
                </a:lnTo>
                <a:lnTo>
                  <a:pt x="385797" y="386353"/>
                </a:lnTo>
                <a:lnTo>
                  <a:pt x="385860" y="379454"/>
                </a:lnTo>
                <a:lnTo>
                  <a:pt x="384138" y="374154"/>
                </a:lnTo>
                <a:lnTo>
                  <a:pt x="356688" y="336780"/>
                </a:lnTo>
                <a:lnTo>
                  <a:pt x="327381" y="300824"/>
                </a:lnTo>
                <a:lnTo>
                  <a:pt x="323432" y="296176"/>
                </a:lnTo>
                <a:lnTo>
                  <a:pt x="312218" y="293725"/>
                </a:lnTo>
                <a:close/>
              </a:path>
              <a:path w="1798320" h="932815">
                <a:moveTo>
                  <a:pt x="1456107" y="383755"/>
                </a:moveTo>
                <a:lnTo>
                  <a:pt x="1451189" y="388019"/>
                </a:lnTo>
                <a:lnTo>
                  <a:pt x="1445851" y="392477"/>
                </a:lnTo>
                <a:lnTo>
                  <a:pt x="1440990" y="397379"/>
                </a:lnTo>
                <a:lnTo>
                  <a:pt x="1437501" y="402971"/>
                </a:lnTo>
                <a:lnTo>
                  <a:pt x="1435571" y="407657"/>
                </a:lnTo>
                <a:lnTo>
                  <a:pt x="1441794" y="420636"/>
                </a:lnTo>
                <a:lnTo>
                  <a:pt x="1488968" y="436568"/>
                </a:lnTo>
                <a:lnTo>
                  <a:pt x="1531697" y="447903"/>
                </a:lnTo>
                <a:lnTo>
                  <a:pt x="1537559" y="447412"/>
                </a:lnTo>
                <a:lnTo>
                  <a:pt x="1544211" y="444352"/>
                </a:lnTo>
                <a:lnTo>
                  <a:pt x="1550308" y="439718"/>
                </a:lnTo>
                <a:lnTo>
                  <a:pt x="1554506" y="434505"/>
                </a:lnTo>
                <a:lnTo>
                  <a:pt x="1554927" y="429377"/>
                </a:lnTo>
                <a:lnTo>
                  <a:pt x="1552977" y="422508"/>
                </a:lnTo>
                <a:lnTo>
                  <a:pt x="1503001" y="398038"/>
                </a:lnTo>
                <a:lnTo>
                  <a:pt x="1456107" y="383755"/>
                </a:lnTo>
                <a:close/>
              </a:path>
              <a:path w="1798320" h="932815">
                <a:moveTo>
                  <a:pt x="759778" y="523138"/>
                </a:moveTo>
                <a:lnTo>
                  <a:pt x="752450" y="525145"/>
                </a:lnTo>
                <a:lnTo>
                  <a:pt x="747666" y="525145"/>
                </a:lnTo>
                <a:lnTo>
                  <a:pt x="727689" y="541972"/>
                </a:lnTo>
                <a:lnTo>
                  <a:pt x="710486" y="556645"/>
                </a:lnTo>
                <a:lnTo>
                  <a:pt x="693584" y="571630"/>
                </a:lnTo>
                <a:lnTo>
                  <a:pt x="677190" y="587133"/>
                </a:lnTo>
                <a:lnTo>
                  <a:pt x="675527" y="591683"/>
                </a:lnTo>
                <a:lnTo>
                  <a:pt x="675754" y="598557"/>
                </a:lnTo>
                <a:lnTo>
                  <a:pt x="677549" y="605593"/>
                </a:lnTo>
                <a:lnTo>
                  <a:pt x="680594" y="610628"/>
                </a:lnTo>
                <a:lnTo>
                  <a:pt x="685701" y="613492"/>
                </a:lnTo>
                <a:lnTo>
                  <a:pt x="692530" y="615030"/>
                </a:lnTo>
                <a:lnTo>
                  <a:pt x="699434" y="615009"/>
                </a:lnTo>
                <a:lnTo>
                  <a:pt x="737596" y="588456"/>
                </a:lnTo>
                <a:lnTo>
                  <a:pt x="768668" y="561517"/>
                </a:lnTo>
                <a:lnTo>
                  <a:pt x="775360" y="542992"/>
                </a:lnTo>
                <a:lnTo>
                  <a:pt x="774980" y="536435"/>
                </a:lnTo>
                <a:lnTo>
                  <a:pt x="774002" y="530872"/>
                </a:lnTo>
                <a:lnTo>
                  <a:pt x="764312" y="526834"/>
                </a:lnTo>
                <a:lnTo>
                  <a:pt x="762240" y="525145"/>
                </a:lnTo>
                <a:lnTo>
                  <a:pt x="752450" y="525145"/>
                </a:lnTo>
                <a:lnTo>
                  <a:pt x="747726" y="525094"/>
                </a:lnTo>
                <a:lnTo>
                  <a:pt x="762178" y="525094"/>
                </a:lnTo>
                <a:lnTo>
                  <a:pt x="759778" y="523138"/>
                </a:lnTo>
                <a:close/>
              </a:path>
              <a:path w="1798320" h="932815">
                <a:moveTo>
                  <a:pt x="1797711" y="566197"/>
                </a:moveTo>
                <a:lnTo>
                  <a:pt x="1793901" y="578523"/>
                </a:lnTo>
                <a:lnTo>
                  <a:pt x="1794955" y="581151"/>
                </a:lnTo>
                <a:lnTo>
                  <a:pt x="1795616" y="588365"/>
                </a:lnTo>
                <a:lnTo>
                  <a:pt x="1797711" y="590157"/>
                </a:lnTo>
                <a:lnTo>
                  <a:pt x="1797711" y="566197"/>
                </a:lnTo>
                <a:close/>
              </a:path>
              <a:path w="1798320" h="932815">
                <a:moveTo>
                  <a:pt x="938509" y="424575"/>
                </a:moveTo>
                <a:lnTo>
                  <a:pt x="890206" y="442498"/>
                </a:lnTo>
                <a:lnTo>
                  <a:pt x="852222" y="460921"/>
                </a:lnTo>
                <a:lnTo>
                  <a:pt x="838554" y="480243"/>
                </a:lnTo>
                <a:lnTo>
                  <a:pt x="841731" y="489267"/>
                </a:lnTo>
                <a:lnTo>
                  <a:pt x="847824" y="495947"/>
                </a:lnTo>
                <a:lnTo>
                  <a:pt x="855074" y="498784"/>
                </a:lnTo>
                <a:lnTo>
                  <a:pt x="863175" y="498352"/>
                </a:lnTo>
                <a:lnTo>
                  <a:pt x="922337" y="471124"/>
                </a:lnTo>
                <a:lnTo>
                  <a:pt x="950672" y="451129"/>
                </a:lnTo>
                <a:lnTo>
                  <a:pt x="954266" y="447421"/>
                </a:lnTo>
                <a:lnTo>
                  <a:pt x="952322" y="436195"/>
                </a:lnTo>
                <a:lnTo>
                  <a:pt x="946686" y="428313"/>
                </a:lnTo>
                <a:lnTo>
                  <a:pt x="938509" y="424575"/>
                </a:lnTo>
                <a:close/>
              </a:path>
              <a:path w="1798320" h="932815">
                <a:moveTo>
                  <a:pt x="1636713" y="450900"/>
                </a:moveTo>
                <a:lnTo>
                  <a:pt x="1630394" y="456665"/>
                </a:lnTo>
                <a:lnTo>
                  <a:pt x="1624720" y="461505"/>
                </a:lnTo>
                <a:lnTo>
                  <a:pt x="1620495" y="465859"/>
                </a:lnTo>
                <a:lnTo>
                  <a:pt x="1618527" y="470166"/>
                </a:lnTo>
                <a:lnTo>
                  <a:pt x="1617638" y="477151"/>
                </a:lnTo>
                <a:lnTo>
                  <a:pt x="1621715" y="488835"/>
                </a:lnTo>
                <a:lnTo>
                  <a:pt x="1665807" y="511670"/>
                </a:lnTo>
                <a:lnTo>
                  <a:pt x="1705497" y="529018"/>
                </a:lnTo>
                <a:lnTo>
                  <a:pt x="1710985" y="529523"/>
                </a:lnTo>
                <a:lnTo>
                  <a:pt x="1717508" y="527865"/>
                </a:lnTo>
                <a:lnTo>
                  <a:pt x="1723863" y="524717"/>
                </a:lnTo>
                <a:lnTo>
                  <a:pt x="1728852" y="520750"/>
                </a:lnTo>
                <a:lnTo>
                  <a:pt x="1732065" y="517334"/>
                </a:lnTo>
                <a:lnTo>
                  <a:pt x="1730084" y="502297"/>
                </a:lnTo>
                <a:lnTo>
                  <a:pt x="1726007" y="499859"/>
                </a:lnTo>
                <a:lnTo>
                  <a:pt x="1704374" y="487346"/>
                </a:lnTo>
                <a:lnTo>
                  <a:pt x="1682289" y="475232"/>
                </a:lnTo>
                <a:lnTo>
                  <a:pt x="1636713" y="450900"/>
                </a:lnTo>
                <a:close/>
              </a:path>
              <a:path w="1798320" h="932815">
                <a:moveTo>
                  <a:pt x="556540" y="659022"/>
                </a:moveTo>
                <a:lnTo>
                  <a:pt x="548361" y="662355"/>
                </a:lnTo>
                <a:lnTo>
                  <a:pt x="541516" y="668605"/>
                </a:lnTo>
                <a:lnTo>
                  <a:pt x="538805" y="675192"/>
                </a:lnTo>
                <a:lnTo>
                  <a:pt x="538678" y="677062"/>
                </a:lnTo>
                <a:lnTo>
                  <a:pt x="539141" y="683604"/>
                </a:lnTo>
                <a:lnTo>
                  <a:pt x="542761" y="692111"/>
                </a:lnTo>
                <a:lnTo>
                  <a:pt x="547587" y="700972"/>
                </a:lnTo>
                <a:lnTo>
                  <a:pt x="552254" y="709926"/>
                </a:lnTo>
                <a:lnTo>
                  <a:pt x="557016" y="718818"/>
                </a:lnTo>
                <a:lnTo>
                  <a:pt x="562128" y="727494"/>
                </a:lnTo>
                <a:lnTo>
                  <a:pt x="569188" y="735301"/>
                </a:lnTo>
                <a:lnTo>
                  <a:pt x="577336" y="738652"/>
                </a:lnTo>
                <a:lnTo>
                  <a:pt x="585913" y="737414"/>
                </a:lnTo>
                <a:lnTo>
                  <a:pt x="617010" y="704940"/>
                </a:lnTo>
                <a:lnTo>
                  <a:pt x="625018" y="682294"/>
                </a:lnTo>
                <a:lnTo>
                  <a:pt x="585166" y="682294"/>
                </a:lnTo>
                <a:lnTo>
                  <a:pt x="580708" y="676059"/>
                </a:lnTo>
                <a:lnTo>
                  <a:pt x="578549" y="672820"/>
                </a:lnTo>
                <a:lnTo>
                  <a:pt x="576174" y="669747"/>
                </a:lnTo>
                <a:lnTo>
                  <a:pt x="570339" y="663529"/>
                </a:lnTo>
                <a:lnTo>
                  <a:pt x="563830" y="659684"/>
                </a:lnTo>
                <a:lnTo>
                  <a:pt x="556540" y="659022"/>
                </a:lnTo>
                <a:close/>
              </a:path>
              <a:path w="1798320" h="932815">
                <a:moveTo>
                  <a:pt x="608632" y="668232"/>
                </a:moveTo>
                <a:lnTo>
                  <a:pt x="601341" y="668903"/>
                </a:lnTo>
                <a:lnTo>
                  <a:pt x="591084" y="670496"/>
                </a:lnTo>
                <a:lnTo>
                  <a:pt x="588849" y="677062"/>
                </a:lnTo>
                <a:lnTo>
                  <a:pt x="585166" y="682294"/>
                </a:lnTo>
                <a:lnTo>
                  <a:pt x="625018" y="682294"/>
                </a:lnTo>
                <a:lnTo>
                  <a:pt x="625023" y="681955"/>
                </a:lnTo>
                <a:lnTo>
                  <a:pt x="623616" y="675192"/>
                </a:lnTo>
                <a:lnTo>
                  <a:pt x="620815" y="670839"/>
                </a:lnTo>
                <a:lnTo>
                  <a:pt x="615386" y="668652"/>
                </a:lnTo>
                <a:lnTo>
                  <a:pt x="608632" y="668232"/>
                </a:lnTo>
                <a:close/>
              </a:path>
              <a:path w="1798320" h="932815">
                <a:moveTo>
                  <a:pt x="1139267" y="371830"/>
                </a:moveTo>
                <a:lnTo>
                  <a:pt x="1089704" y="378929"/>
                </a:lnTo>
                <a:lnTo>
                  <a:pt x="1040626" y="388734"/>
                </a:lnTo>
                <a:lnTo>
                  <a:pt x="1033286" y="413715"/>
                </a:lnTo>
                <a:lnTo>
                  <a:pt x="1033654" y="417906"/>
                </a:lnTo>
                <a:lnTo>
                  <a:pt x="1045274" y="425094"/>
                </a:lnTo>
                <a:lnTo>
                  <a:pt x="1050773" y="424243"/>
                </a:lnTo>
                <a:lnTo>
                  <a:pt x="1095277" y="416196"/>
                </a:lnTo>
                <a:lnTo>
                  <a:pt x="1139532" y="406407"/>
                </a:lnTo>
                <a:lnTo>
                  <a:pt x="1149478" y="398157"/>
                </a:lnTo>
                <a:lnTo>
                  <a:pt x="1156704" y="391795"/>
                </a:lnTo>
                <a:lnTo>
                  <a:pt x="1151515" y="384942"/>
                </a:lnTo>
                <a:lnTo>
                  <a:pt x="1146881" y="378364"/>
                </a:lnTo>
                <a:lnTo>
                  <a:pt x="1142799" y="373510"/>
                </a:lnTo>
                <a:lnTo>
                  <a:pt x="1139267" y="37183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07994" y="821385"/>
            <a:ext cx="452120" cy="107950"/>
          </a:xfrm>
          <a:custGeom>
            <a:avLst/>
            <a:gdLst/>
            <a:ahLst/>
            <a:cxnLst/>
            <a:rect l="l" t="t" r="r" b="b"/>
            <a:pathLst>
              <a:path w="452120" h="107950">
                <a:moveTo>
                  <a:pt x="0" y="107746"/>
                </a:moveTo>
                <a:lnTo>
                  <a:pt x="451624" y="107746"/>
                </a:lnTo>
                <a:lnTo>
                  <a:pt x="451624" y="0"/>
                </a:lnTo>
                <a:lnTo>
                  <a:pt x="0" y="0"/>
                </a:lnTo>
                <a:lnTo>
                  <a:pt x="0" y="107746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4559" y="277380"/>
            <a:ext cx="206603" cy="20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27375" y="121780"/>
            <a:ext cx="98510" cy="1110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0274" y="474454"/>
            <a:ext cx="88555" cy="1142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74289" y="0"/>
            <a:ext cx="98715" cy="734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67608" y="293738"/>
            <a:ext cx="92539" cy="1081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09859" y="383768"/>
            <a:ext cx="119356" cy="641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9815" y="523138"/>
            <a:ext cx="99833" cy="918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8190" y="566195"/>
            <a:ext cx="3810" cy="24130"/>
          </a:xfrm>
          <a:custGeom>
            <a:avLst/>
            <a:gdLst/>
            <a:ahLst/>
            <a:cxnLst/>
            <a:rect l="l" t="t" r="r" b="b"/>
            <a:pathLst>
              <a:path w="3810" h="24129">
                <a:moveTo>
                  <a:pt x="3809" y="0"/>
                </a:moveTo>
                <a:lnTo>
                  <a:pt x="0" y="12327"/>
                </a:lnTo>
                <a:lnTo>
                  <a:pt x="1054" y="14956"/>
                </a:lnTo>
                <a:lnTo>
                  <a:pt x="1727" y="22157"/>
                </a:lnTo>
                <a:lnTo>
                  <a:pt x="3809" y="23944"/>
                </a:lnTo>
                <a:lnTo>
                  <a:pt x="3809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12837" y="424575"/>
            <a:ext cx="115717" cy="742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91914" y="450900"/>
            <a:ext cx="114426" cy="7862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12976" y="659024"/>
            <a:ext cx="86336" cy="796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07574" y="371830"/>
            <a:ext cx="123825" cy="53340"/>
          </a:xfrm>
          <a:custGeom>
            <a:avLst/>
            <a:gdLst/>
            <a:ahLst/>
            <a:cxnLst/>
            <a:rect l="l" t="t" r="r" b="b"/>
            <a:pathLst>
              <a:path w="123825" h="53340">
                <a:moveTo>
                  <a:pt x="105981" y="0"/>
                </a:moveTo>
                <a:lnTo>
                  <a:pt x="56418" y="7089"/>
                </a:lnTo>
                <a:lnTo>
                  <a:pt x="7340" y="16903"/>
                </a:lnTo>
                <a:lnTo>
                  <a:pt x="0" y="41871"/>
                </a:lnTo>
                <a:lnTo>
                  <a:pt x="355" y="46075"/>
                </a:lnTo>
                <a:lnTo>
                  <a:pt x="11988" y="53263"/>
                </a:lnTo>
                <a:lnTo>
                  <a:pt x="17475" y="52400"/>
                </a:lnTo>
                <a:lnTo>
                  <a:pt x="61985" y="44359"/>
                </a:lnTo>
                <a:lnTo>
                  <a:pt x="106275" y="34570"/>
                </a:lnTo>
                <a:lnTo>
                  <a:pt x="116179" y="26327"/>
                </a:lnTo>
                <a:lnTo>
                  <a:pt x="123418" y="19964"/>
                </a:lnTo>
                <a:lnTo>
                  <a:pt x="118224" y="13106"/>
                </a:lnTo>
                <a:lnTo>
                  <a:pt x="113590" y="6529"/>
                </a:lnTo>
                <a:lnTo>
                  <a:pt x="109511" y="1678"/>
                </a:lnTo>
                <a:lnTo>
                  <a:pt x="105981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929132"/>
            <a:ext cx="4572000" cy="1750695"/>
          </a:xfrm>
          <a:custGeom>
            <a:avLst/>
            <a:gdLst/>
            <a:ahLst/>
            <a:cxnLst/>
            <a:rect l="l" t="t" r="r" b="b"/>
            <a:pathLst>
              <a:path w="4572000" h="1750695">
                <a:moveTo>
                  <a:pt x="0" y="1750568"/>
                </a:moveTo>
                <a:lnTo>
                  <a:pt x="4572000" y="1750568"/>
                </a:lnTo>
                <a:lnTo>
                  <a:pt x="4572000" y="0"/>
                </a:lnTo>
                <a:lnTo>
                  <a:pt x="0" y="0"/>
                </a:lnTo>
                <a:lnTo>
                  <a:pt x="0" y="1750568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916432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2679700"/>
            <a:ext cx="4572000" cy="2452370"/>
          </a:xfrm>
          <a:custGeom>
            <a:avLst/>
            <a:gdLst/>
            <a:ahLst/>
            <a:cxnLst/>
            <a:rect l="l" t="t" r="r" b="b"/>
            <a:pathLst>
              <a:path w="4572000" h="2452370">
                <a:moveTo>
                  <a:pt x="0" y="2451849"/>
                </a:moveTo>
                <a:lnTo>
                  <a:pt x="4572000" y="2451849"/>
                </a:lnTo>
                <a:lnTo>
                  <a:pt x="4572000" y="0"/>
                </a:lnTo>
                <a:lnTo>
                  <a:pt x="0" y="0"/>
                </a:lnTo>
                <a:lnTo>
                  <a:pt x="0" y="2451849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5118836"/>
            <a:ext cx="4572000" cy="13335"/>
          </a:xfrm>
          <a:custGeom>
            <a:avLst/>
            <a:gdLst/>
            <a:ahLst/>
            <a:cxnLst/>
            <a:rect l="l" t="t" r="r" b="b"/>
            <a:pathLst>
              <a:path w="4572000" h="13335">
                <a:moveTo>
                  <a:pt x="0" y="12712"/>
                </a:moveTo>
                <a:lnTo>
                  <a:pt x="4572000" y="12712"/>
                </a:lnTo>
                <a:lnTo>
                  <a:pt x="4572000" y="0"/>
                </a:lnTo>
                <a:lnTo>
                  <a:pt x="0" y="0"/>
                </a:lnTo>
                <a:lnTo>
                  <a:pt x="0" y="127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26670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609229" y="2774950"/>
            <a:ext cx="1366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95" dirty="0" err="1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Ajouter</a:t>
            </a:r>
            <a:r>
              <a:rPr lang="en-US" sz="1400" b="1" spc="-95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400" b="1" spc="-95" dirty="0" err="1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ce</a:t>
            </a:r>
            <a:r>
              <a:rPr lang="en-US" sz="1400" b="1" spc="-95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code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39614" y="997196"/>
            <a:ext cx="126378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160" dirty="0">
                <a:solidFill>
                  <a:srgbClr val="00A1CB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PREPARATION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15900" y="206653"/>
            <a:ext cx="2101215" cy="5911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lang="en-US" sz="2400" spc="75" dirty="0" err="1"/>
              <a:t>Rebondir</a:t>
            </a:r>
            <a:endParaRPr sz="2400" dirty="0"/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-40" dirty="0">
                <a:latin typeface="Trebuchet MS"/>
                <a:cs typeface="Trebuchet MS"/>
              </a:rPr>
              <a:t>scratch.mit.edu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16227" y="3057626"/>
            <a:ext cx="1363611" cy="19922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2362200" y="1452880"/>
            <a:ext cx="0" cy="965200"/>
          </a:xfrm>
          <a:custGeom>
            <a:avLst/>
            <a:gdLst/>
            <a:ahLst/>
            <a:cxnLst/>
            <a:rect l="l" t="t" r="r" b="b"/>
            <a:pathLst>
              <a:path h="965200">
                <a:moveTo>
                  <a:pt x="0" y="0"/>
                </a:moveTo>
                <a:lnTo>
                  <a:pt x="0" y="964679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5131549"/>
            <a:ext cx="4572000" cy="1269365"/>
          </a:xfrm>
          <a:custGeom>
            <a:avLst/>
            <a:gdLst/>
            <a:ahLst/>
            <a:cxnLst/>
            <a:rect l="l" t="t" r="r" b="b"/>
            <a:pathLst>
              <a:path w="4572000" h="1269364">
                <a:moveTo>
                  <a:pt x="0" y="1269250"/>
                </a:moveTo>
                <a:lnTo>
                  <a:pt x="4572000" y="1269250"/>
                </a:lnTo>
                <a:lnTo>
                  <a:pt x="4572000" y="0"/>
                </a:lnTo>
                <a:lnTo>
                  <a:pt x="0" y="0"/>
                </a:lnTo>
                <a:lnTo>
                  <a:pt x="0" y="126925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5118836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003132" y="5227452"/>
            <a:ext cx="73122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140" dirty="0">
                <a:solidFill>
                  <a:srgbClr val="6BA88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ESSAYER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37634" y="5710237"/>
            <a:ext cx="1374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b="1" spc="-105" dirty="0">
                <a:solidFill>
                  <a:srgbClr val="636466"/>
                </a:solidFill>
                <a:latin typeface="Verdana"/>
                <a:cs typeface="Verdana"/>
              </a:rPr>
              <a:t>Cliquer sur le Drapeau vert pour commencer</a:t>
            </a:r>
            <a:endParaRPr sz="900" dirty="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847848" y="5619813"/>
            <a:ext cx="469404" cy="3840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47848" y="5619813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52902" y="5811837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>
                <a:moveTo>
                  <a:pt x="0" y="0"/>
                </a:moveTo>
                <a:lnTo>
                  <a:pt x="22606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47034" y="2125979"/>
            <a:ext cx="99060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b="1" spc="-30" dirty="0" err="1">
                <a:solidFill>
                  <a:srgbClr val="636466"/>
                </a:solidFill>
                <a:latin typeface="Trebuchet MS"/>
                <a:cs typeface="Trebuchet MS"/>
              </a:rPr>
              <a:t>Choisir</a:t>
            </a:r>
            <a:r>
              <a:rPr lang="en-US"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 un fond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35876" y="1605165"/>
            <a:ext cx="412394" cy="41239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5876" y="1605165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543580" y="2120768"/>
            <a:ext cx="864337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b="1" spc="-30" dirty="0" err="1">
                <a:solidFill>
                  <a:srgbClr val="636466"/>
                </a:solidFill>
                <a:latin typeface="Trebuchet MS"/>
                <a:cs typeface="Trebuchet MS"/>
              </a:rPr>
              <a:t>Choisir</a:t>
            </a:r>
            <a:r>
              <a:rPr lang="en-US"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30" dirty="0" err="1">
                <a:solidFill>
                  <a:srgbClr val="636466"/>
                </a:solidFill>
                <a:latin typeface="Trebuchet MS"/>
                <a:cs typeface="Trebuchet MS"/>
              </a:rPr>
              <a:t>une</a:t>
            </a:r>
            <a:r>
              <a:rPr lang="en-US"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30" dirty="0" err="1">
                <a:solidFill>
                  <a:srgbClr val="636466"/>
                </a:solidFill>
                <a:latin typeface="Trebuchet MS"/>
                <a:cs typeface="Trebuchet MS"/>
              </a:rPr>
              <a:t>balle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734360" y="1605165"/>
            <a:ext cx="412394" cy="41238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34360" y="1605152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12125" y="1556385"/>
            <a:ext cx="712469" cy="71247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12125" y="155638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496567" y="2098636"/>
            <a:ext cx="543560" cy="1301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0955" rIns="0" bIns="0" rtlCol="0">
            <a:spAutoFit/>
          </a:bodyPr>
          <a:lstStyle/>
          <a:p>
            <a:pPr marL="1905">
              <a:lnSpc>
                <a:spcPts val="855"/>
              </a:lnSpc>
              <a:spcBef>
                <a:spcPts val="165"/>
              </a:spcBef>
            </a:pPr>
            <a:r>
              <a:rPr sz="800" spc="-10" dirty="0">
                <a:solidFill>
                  <a:srgbClr val="636466"/>
                </a:solidFill>
                <a:latin typeface="Trebuchet MS"/>
                <a:cs typeface="Trebuchet MS"/>
              </a:rPr>
              <a:t>Neon</a:t>
            </a:r>
            <a:r>
              <a:rPr sz="800" spc="-16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636466"/>
                </a:solidFill>
                <a:latin typeface="Trebuchet MS"/>
                <a:cs typeface="Trebuchet MS"/>
              </a:rPr>
              <a:t>Tunnel</a:t>
            </a:r>
            <a:endParaRPr sz="800" dirty="0">
              <a:latin typeface="Trebuchet MS"/>
              <a:cs typeface="Trebuchet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621404" y="155638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749040" y="1621789"/>
            <a:ext cx="457200" cy="5562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21404" y="155638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705859" y="2098636"/>
            <a:ext cx="543560" cy="130175"/>
          </a:xfrm>
          <a:custGeom>
            <a:avLst/>
            <a:gdLst/>
            <a:ahLst/>
            <a:cxnLst/>
            <a:rect l="l" t="t" r="r" b="b"/>
            <a:pathLst>
              <a:path w="543560" h="130175">
                <a:moveTo>
                  <a:pt x="0" y="129844"/>
                </a:moveTo>
                <a:lnTo>
                  <a:pt x="543560" y="129844"/>
                </a:lnTo>
                <a:lnTo>
                  <a:pt x="543560" y="0"/>
                </a:lnTo>
                <a:lnTo>
                  <a:pt x="0" y="0"/>
                </a:lnTo>
                <a:lnTo>
                  <a:pt x="0" y="1298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896766" y="2107082"/>
            <a:ext cx="18859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solidFill>
                  <a:srgbClr val="636466"/>
                </a:solidFill>
                <a:latin typeface="Trebuchet MS"/>
                <a:cs typeface="Trebuchet MS"/>
              </a:rPr>
              <a:t>Ball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11637" y="3209925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402894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7462" y="3253910"/>
            <a:ext cx="307437" cy="37403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1637" y="3209925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68134" y="3620357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4">
                <a:moveTo>
                  <a:pt x="0" y="0"/>
                </a:moveTo>
                <a:lnTo>
                  <a:pt x="366090" y="0"/>
                </a:lnTo>
              </a:path>
            </a:pathLst>
          </a:custGeom>
          <a:ln w="843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81596" y="3563391"/>
            <a:ext cx="14795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5" dirty="0">
                <a:solidFill>
                  <a:srgbClr val="636466"/>
                </a:solidFill>
                <a:latin typeface="Trebuchet MS"/>
                <a:cs typeface="Trebuchet MS"/>
              </a:rPr>
              <a:t>Ball</a:t>
            </a:r>
            <a:endParaRPr sz="600">
              <a:latin typeface="Trebuchet MS"/>
              <a:cs typeface="Trebuchet MS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874B8040-C699-4939-8FAA-61450FCB447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58155" y="3001514"/>
            <a:ext cx="1868667" cy="2069908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2887080" y="4144963"/>
            <a:ext cx="1482725" cy="4621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1320" marR="5080" indent="-389255">
              <a:lnSpc>
                <a:spcPct val="111100"/>
              </a:lnSpc>
              <a:spcBef>
                <a:spcPts val="100"/>
              </a:spcBef>
              <a:tabLst>
                <a:tab pos="372110" algn="l"/>
              </a:tabLst>
            </a:pPr>
            <a:r>
              <a:rPr sz="900" b="1" u="sng" spc="-90" dirty="0">
                <a:solidFill>
                  <a:srgbClr val="636466"/>
                </a:solidFill>
                <a:uFill>
                  <a:solidFill>
                    <a:srgbClr val="636466"/>
                  </a:solidFill>
                </a:uFill>
                <a:latin typeface="Trebuchet MS"/>
                <a:cs typeface="Trebuchet MS"/>
              </a:rPr>
              <a:t> 	</a:t>
            </a:r>
            <a:r>
              <a:rPr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45" dirty="0" err="1">
                <a:solidFill>
                  <a:srgbClr val="636466"/>
                </a:solidFill>
                <a:latin typeface="Trebuchet MS"/>
                <a:cs typeface="Trebuchet MS"/>
              </a:rPr>
              <a:t>Mettre</a:t>
            </a:r>
            <a:r>
              <a:rPr lang="en-US"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 un plus grand </a:t>
            </a:r>
            <a:r>
              <a:rPr lang="en-US" sz="900" b="1" spc="-45" dirty="0" err="1">
                <a:solidFill>
                  <a:srgbClr val="636466"/>
                </a:solidFill>
                <a:latin typeface="Trebuchet MS"/>
                <a:cs typeface="Trebuchet MS"/>
              </a:rPr>
              <a:t>chiffre</a:t>
            </a:r>
            <a:r>
              <a:rPr lang="en-US"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 pour </a:t>
            </a:r>
            <a:r>
              <a:rPr lang="en-US" sz="900" b="1" spc="-45" dirty="0" err="1">
                <a:solidFill>
                  <a:srgbClr val="636466"/>
                </a:solidFill>
                <a:latin typeface="Trebuchet MS"/>
                <a:cs typeface="Trebuchet MS"/>
              </a:rPr>
              <a:t>aller</a:t>
            </a:r>
            <a:r>
              <a:rPr lang="en-US"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 plus </a:t>
            </a:r>
            <a:r>
              <a:rPr lang="en-US" sz="900" b="1" spc="-45" dirty="0" err="1">
                <a:solidFill>
                  <a:srgbClr val="636466"/>
                </a:solidFill>
                <a:latin typeface="Trebuchet MS"/>
                <a:cs typeface="Trebuchet MS"/>
              </a:rPr>
              <a:t>vite</a:t>
            </a:r>
            <a:r>
              <a:rPr sz="900" b="1" spc="-55" dirty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46980" y="104141"/>
            <a:ext cx="2836119" cy="828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76015" y="362623"/>
            <a:ext cx="30229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30" dirty="0" err="1"/>
              <a:t>Bouger</a:t>
            </a:r>
            <a:r>
              <a:rPr lang="en-US" spc="30" dirty="0"/>
              <a:t> la </a:t>
            </a:r>
            <a:r>
              <a:rPr lang="en-US" spc="30" dirty="0" err="1"/>
              <a:t>raquette</a:t>
            </a:r>
            <a:endParaRPr spc="60" dirty="0"/>
          </a:p>
        </p:txBody>
      </p:sp>
      <p:sp>
        <p:nvSpPr>
          <p:cNvPr id="9" name="object 9"/>
          <p:cNvSpPr/>
          <p:nvPr/>
        </p:nvSpPr>
        <p:spPr>
          <a:xfrm>
            <a:off x="1456944" y="1755762"/>
            <a:ext cx="1658099" cy="1234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6944" y="1755762"/>
            <a:ext cx="1658620" cy="1234440"/>
          </a:xfrm>
          <a:custGeom>
            <a:avLst/>
            <a:gdLst/>
            <a:ahLst/>
            <a:cxnLst/>
            <a:rect l="l" t="t" r="r" b="b"/>
            <a:pathLst>
              <a:path w="1658620" h="1234439">
                <a:moveTo>
                  <a:pt x="0" y="1234439"/>
                </a:moveTo>
                <a:lnTo>
                  <a:pt x="1658112" y="1234439"/>
                </a:lnTo>
                <a:lnTo>
                  <a:pt x="1658112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ln w="127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56944" y="3040379"/>
            <a:ext cx="1658099" cy="1234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56944" y="3040379"/>
            <a:ext cx="1658620" cy="1234440"/>
          </a:xfrm>
          <a:custGeom>
            <a:avLst/>
            <a:gdLst/>
            <a:ahLst/>
            <a:cxnLst/>
            <a:rect l="l" t="t" r="r" b="b"/>
            <a:pathLst>
              <a:path w="1658620" h="1234439">
                <a:moveTo>
                  <a:pt x="0" y="1234440"/>
                </a:moveTo>
                <a:lnTo>
                  <a:pt x="1658112" y="1234440"/>
                </a:lnTo>
                <a:lnTo>
                  <a:pt x="1658112" y="0"/>
                </a:lnTo>
                <a:lnTo>
                  <a:pt x="0" y="0"/>
                </a:lnTo>
                <a:lnTo>
                  <a:pt x="0" y="1234440"/>
                </a:lnTo>
                <a:close/>
              </a:path>
            </a:pathLst>
          </a:custGeom>
          <a:ln w="3822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56944" y="4325010"/>
            <a:ext cx="1658099" cy="12344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56944" y="4324997"/>
            <a:ext cx="1658620" cy="1234440"/>
          </a:xfrm>
          <a:custGeom>
            <a:avLst/>
            <a:gdLst/>
            <a:ahLst/>
            <a:cxnLst/>
            <a:rect l="l" t="t" r="r" b="b"/>
            <a:pathLst>
              <a:path w="1658620" h="1234439">
                <a:moveTo>
                  <a:pt x="0" y="1234440"/>
                </a:moveTo>
                <a:lnTo>
                  <a:pt x="1658112" y="1234440"/>
                </a:lnTo>
                <a:lnTo>
                  <a:pt x="1658112" y="0"/>
                </a:lnTo>
                <a:lnTo>
                  <a:pt x="0" y="0"/>
                </a:lnTo>
                <a:lnTo>
                  <a:pt x="0" y="1234440"/>
                </a:lnTo>
                <a:close/>
              </a:path>
            </a:pathLst>
          </a:custGeom>
          <a:ln w="3822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15934" y="1122704"/>
            <a:ext cx="1743101" cy="4521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904" marR="5080" indent="-243840">
              <a:lnSpc>
                <a:spcPct val="125000"/>
              </a:lnSpc>
              <a:spcBef>
                <a:spcPts val="100"/>
              </a:spcBef>
            </a:pPr>
            <a:r>
              <a:rPr lang="en-US" sz="1200" b="1" spc="-40" dirty="0" err="1">
                <a:solidFill>
                  <a:srgbClr val="FFFFFF"/>
                </a:solidFill>
                <a:latin typeface="Trebuchet MS"/>
                <a:cs typeface="Trebuchet MS"/>
              </a:rPr>
              <a:t>Controler</a:t>
            </a:r>
            <a:r>
              <a:rPr lang="en-US" sz="1200" b="1" spc="-40" dirty="0">
                <a:solidFill>
                  <a:srgbClr val="FFFFFF"/>
                </a:solidFill>
                <a:latin typeface="Trebuchet MS"/>
                <a:cs typeface="Trebuchet MS"/>
              </a:rPr>
              <a:t> la </a:t>
            </a:r>
            <a:r>
              <a:rPr lang="en-US" sz="1200" b="1" spc="-40" dirty="0" err="1">
                <a:solidFill>
                  <a:srgbClr val="FFFFFF"/>
                </a:solidFill>
                <a:latin typeface="Trebuchet MS"/>
                <a:cs typeface="Trebuchet MS"/>
              </a:rPr>
              <a:t>raquette</a:t>
            </a:r>
            <a:r>
              <a:rPr lang="en-US" sz="1200" b="1" spc="-40" dirty="0">
                <a:solidFill>
                  <a:srgbClr val="FFFFFF"/>
                </a:solidFill>
                <a:latin typeface="Trebuchet MS"/>
                <a:cs typeface="Trebuchet MS"/>
              </a:rPr>
              <a:t> avec la </a:t>
            </a:r>
            <a:r>
              <a:rPr lang="en-US" sz="1200" b="1" spc="-40" dirty="0" err="1">
                <a:solidFill>
                  <a:srgbClr val="FFFFFF"/>
                </a:solidFill>
                <a:latin typeface="Trebuchet MS"/>
                <a:cs typeface="Trebuchet MS"/>
              </a:rPr>
              <a:t>souris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42338" y="2875559"/>
            <a:ext cx="102565" cy="1143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07068" y="4160481"/>
            <a:ext cx="102565" cy="1143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87485" y="5445106"/>
            <a:ext cx="102565" cy="1143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61388" y="3044825"/>
            <a:ext cx="1658620" cy="1234440"/>
          </a:xfrm>
          <a:custGeom>
            <a:avLst/>
            <a:gdLst/>
            <a:ahLst/>
            <a:cxnLst/>
            <a:rect l="l" t="t" r="r" b="b"/>
            <a:pathLst>
              <a:path w="1658620" h="1234439">
                <a:moveTo>
                  <a:pt x="0" y="1234439"/>
                </a:moveTo>
                <a:lnTo>
                  <a:pt x="1658112" y="1234439"/>
                </a:lnTo>
                <a:lnTo>
                  <a:pt x="1658112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ln w="127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61388" y="4329442"/>
            <a:ext cx="1658620" cy="1234440"/>
          </a:xfrm>
          <a:custGeom>
            <a:avLst/>
            <a:gdLst/>
            <a:ahLst/>
            <a:cxnLst/>
            <a:rect l="l" t="t" r="r" b="b"/>
            <a:pathLst>
              <a:path w="1658620" h="1234439">
                <a:moveTo>
                  <a:pt x="0" y="1234439"/>
                </a:moveTo>
                <a:lnTo>
                  <a:pt x="1658112" y="1234439"/>
                </a:lnTo>
                <a:lnTo>
                  <a:pt x="1658112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ln w="127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235580" y="5911977"/>
            <a:ext cx="100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65757" y="5890085"/>
            <a:ext cx="694902" cy="2594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BC66D9DB-A3AD-4DD2-BE68-AA4E101909C3}"/>
              </a:ext>
            </a:extLst>
          </p:cNvPr>
          <p:cNvSpPr txBox="1"/>
          <p:nvPr/>
        </p:nvSpPr>
        <p:spPr>
          <a:xfrm>
            <a:off x="698500" y="5927725"/>
            <a:ext cx="758342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spc="-15" dirty="0" err="1">
                <a:solidFill>
                  <a:srgbClr val="FFFFFF"/>
                </a:solidFill>
                <a:latin typeface="Trebuchet MS"/>
                <a:cs typeface="Trebuchet MS"/>
              </a:rPr>
              <a:t>Jeu</a:t>
            </a:r>
            <a:r>
              <a:rPr lang="en-US" sz="1000" b="1" spc="-15" dirty="0">
                <a:solidFill>
                  <a:srgbClr val="FFFFFF"/>
                </a:solidFill>
                <a:latin typeface="Trebuchet MS"/>
                <a:cs typeface="Trebuchet MS"/>
              </a:rPr>
              <a:t> de Pong</a:t>
            </a:r>
            <a:endParaRPr sz="1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567793A6-9279-4FBB-8CFE-32865E2DC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408" y="2833162"/>
            <a:ext cx="1123490" cy="1117318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4572000" cy="908050"/>
          </a:xfrm>
          <a:custGeom>
            <a:avLst/>
            <a:gdLst/>
            <a:ahLst/>
            <a:cxnLst/>
            <a:rect l="l" t="t" r="r" b="b"/>
            <a:pathLst>
              <a:path w="4572000" h="908050">
                <a:moveTo>
                  <a:pt x="0" y="908050"/>
                </a:moveTo>
                <a:lnTo>
                  <a:pt x="4572000" y="908050"/>
                </a:lnTo>
                <a:lnTo>
                  <a:pt x="4572000" y="0"/>
                </a:lnTo>
                <a:lnTo>
                  <a:pt x="0" y="0"/>
                </a:lnTo>
                <a:lnTo>
                  <a:pt x="0" y="90805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74288" y="0"/>
            <a:ext cx="1798320" cy="932815"/>
          </a:xfrm>
          <a:custGeom>
            <a:avLst/>
            <a:gdLst/>
            <a:ahLst/>
            <a:cxnLst/>
            <a:rect l="l" t="t" r="r" b="b"/>
            <a:pathLst>
              <a:path w="1798320" h="932815">
                <a:moveTo>
                  <a:pt x="785331" y="821385"/>
                </a:moveTo>
                <a:lnTo>
                  <a:pt x="333706" y="821385"/>
                </a:lnTo>
                <a:lnTo>
                  <a:pt x="333706" y="932205"/>
                </a:lnTo>
                <a:lnTo>
                  <a:pt x="785331" y="932205"/>
                </a:lnTo>
                <a:lnTo>
                  <a:pt x="785331" y="821385"/>
                </a:lnTo>
                <a:close/>
              </a:path>
              <a:path w="1798320" h="932815">
                <a:moveTo>
                  <a:pt x="1295096" y="277380"/>
                </a:moveTo>
                <a:lnTo>
                  <a:pt x="1254019" y="285142"/>
                </a:lnTo>
                <a:lnTo>
                  <a:pt x="1220801" y="306833"/>
                </a:lnTo>
                <a:lnTo>
                  <a:pt x="1198527" y="339433"/>
                </a:lnTo>
                <a:lnTo>
                  <a:pt x="1190283" y="379920"/>
                </a:lnTo>
                <a:lnTo>
                  <a:pt x="1197928" y="420888"/>
                </a:lnTo>
                <a:lnTo>
                  <a:pt x="1219409" y="453451"/>
                </a:lnTo>
                <a:lnTo>
                  <a:pt x="1251917" y="475402"/>
                </a:lnTo>
                <a:lnTo>
                  <a:pt x="1292645" y="484530"/>
                </a:lnTo>
                <a:lnTo>
                  <a:pt x="1333959" y="476753"/>
                </a:lnTo>
                <a:lnTo>
                  <a:pt x="1368153" y="453310"/>
                </a:lnTo>
                <a:lnTo>
                  <a:pt x="1390650" y="419918"/>
                </a:lnTo>
                <a:lnTo>
                  <a:pt x="1396874" y="382295"/>
                </a:lnTo>
                <a:lnTo>
                  <a:pt x="1389201" y="340786"/>
                </a:lnTo>
                <a:lnTo>
                  <a:pt x="1367854" y="307582"/>
                </a:lnTo>
                <a:lnTo>
                  <a:pt x="1335573" y="285506"/>
                </a:lnTo>
                <a:lnTo>
                  <a:pt x="1295096" y="277380"/>
                </a:lnTo>
                <a:close/>
              </a:path>
              <a:path w="1798320" h="932815">
                <a:moveTo>
                  <a:pt x="171781" y="121780"/>
                </a:moveTo>
                <a:lnTo>
                  <a:pt x="165609" y="125984"/>
                </a:lnTo>
                <a:lnTo>
                  <a:pt x="157227" y="128612"/>
                </a:lnTo>
                <a:lnTo>
                  <a:pt x="153607" y="140652"/>
                </a:lnTo>
                <a:lnTo>
                  <a:pt x="185200" y="190306"/>
                </a:lnTo>
                <a:lnTo>
                  <a:pt x="214339" y="222542"/>
                </a:lnTo>
                <a:lnTo>
                  <a:pt x="235800" y="232821"/>
                </a:lnTo>
                <a:lnTo>
                  <a:pt x="243993" y="227977"/>
                </a:lnTo>
                <a:lnTo>
                  <a:pt x="249748" y="220387"/>
                </a:lnTo>
                <a:lnTo>
                  <a:pt x="251604" y="212363"/>
                </a:lnTo>
                <a:lnTo>
                  <a:pt x="249683" y="204110"/>
                </a:lnTo>
                <a:lnTo>
                  <a:pt x="244108" y="195834"/>
                </a:lnTo>
                <a:lnTo>
                  <a:pt x="230361" y="180327"/>
                </a:lnTo>
                <a:lnTo>
                  <a:pt x="202972" y="149229"/>
                </a:lnTo>
                <a:lnTo>
                  <a:pt x="189104" y="133845"/>
                </a:lnTo>
                <a:lnTo>
                  <a:pt x="184824" y="129171"/>
                </a:lnTo>
                <a:lnTo>
                  <a:pt x="178499" y="126364"/>
                </a:lnTo>
                <a:lnTo>
                  <a:pt x="171781" y="121780"/>
                </a:lnTo>
                <a:close/>
              </a:path>
              <a:path w="1798320" h="932815">
                <a:moveTo>
                  <a:pt x="438357" y="474454"/>
                </a:moveTo>
                <a:lnTo>
                  <a:pt x="432817" y="476097"/>
                </a:lnTo>
                <a:lnTo>
                  <a:pt x="429357" y="480294"/>
                </a:lnTo>
                <a:lnTo>
                  <a:pt x="426913" y="486816"/>
                </a:lnTo>
                <a:lnTo>
                  <a:pt x="425986" y="493756"/>
                </a:lnTo>
                <a:lnTo>
                  <a:pt x="427076" y="499211"/>
                </a:lnTo>
                <a:lnTo>
                  <a:pt x="450806" y="538965"/>
                </a:lnTo>
                <a:lnTo>
                  <a:pt x="476594" y="577443"/>
                </a:lnTo>
                <a:lnTo>
                  <a:pt x="492723" y="588670"/>
                </a:lnTo>
                <a:lnTo>
                  <a:pt x="505347" y="583882"/>
                </a:lnTo>
                <a:lnTo>
                  <a:pt x="509626" y="573544"/>
                </a:lnTo>
                <a:lnTo>
                  <a:pt x="514541" y="567245"/>
                </a:lnTo>
                <a:lnTo>
                  <a:pt x="512179" y="561390"/>
                </a:lnTo>
                <a:lnTo>
                  <a:pt x="511430" y="558012"/>
                </a:lnTo>
                <a:lnTo>
                  <a:pt x="483823" y="516847"/>
                </a:lnTo>
                <a:lnTo>
                  <a:pt x="470604" y="497845"/>
                </a:lnTo>
                <a:lnTo>
                  <a:pt x="456820" y="479285"/>
                </a:lnTo>
                <a:lnTo>
                  <a:pt x="452251" y="476249"/>
                </a:lnTo>
                <a:lnTo>
                  <a:pt x="445466" y="474572"/>
                </a:lnTo>
                <a:lnTo>
                  <a:pt x="438357" y="474454"/>
                </a:lnTo>
                <a:close/>
              </a:path>
              <a:path w="1798320" h="932815">
                <a:moveTo>
                  <a:pt x="55395" y="0"/>
                </a:moveTo>
                <a:lnTo>
                  <a:pt x="0" y="0"/>
                </a:lnTo>
                <a:lnTo>
                  <a:pt x="3227" y="4051"/>
                </a:lnTo>
                <a:lnTo>
                  <a:pt x="18107" y="18467"/>
                </a:lnTo>
                <a:lnTo>
                  <a:pt x="47468" y="47710"/>
                </a:lnTo>
                <a:lnTo>
                  <a:pt x="62320" y="62141"/>
                </a:lnTo>
                <a:lnTo>
                  <a:pt x="67260" y="66840"/>
                </a:lnTo>
                <a:lnTo>
                  <a:pt x="74334" y="69303"/>
                </a:lnTo>
                <a:lnTo>
                  <a:pt x="81611" y="73469"/>
                </a:lnTo>
                <a:lnTo>
                  <a:pt x="88317" y="69545"/>
                </a:lnTo>
                <a:lnTo>
                  <a:pt x="97880" y="66827"/>
                </a:lnTo>
                <a:lnTo>
                  <a:pt x="98248" y="63195"/>
                </a:lnTo>
                <a:lnTo>
                  <a:pt x="98715" y="55738"/>
                </a:lnTo>
                <a:lnTo>
                  <a:pt x="98437" y="47929"/>
                </a:lnTo>
                <a:lnTo>
                  <a:pt x="96957" y="40806"/>
                </a:lnTo>
                <a:lnTo>
                  <a:pt x="93816" y="35407"/>
                </a:lnTo>
                <a:lnTo>
                  <a:pt x="77881" y="19997"/>
                </a:lnTo>
                <a:lnTo>
                  <a:pt x="61366" y="5157"/>
                </a:lnTo>
                <a:lnTo>
                  <a:pt x="55395" y="0"/>
                </a:lnTo>
                <a:close/>
              </a:path>
              <a:path w="1798320" h="932815">
                <a:moveTo>
                  <a:pt x="312218" y="293725"/>
                </a:moveTo>
                <a:lnTo>
                  <a:pt x="300407" y="297916"/>
                </a:lnTo>
                <a:lnTo>
                  <a:pt x="296978" y="306959"/>
                </a:lnTo>
                <a:lnTo>
                  <a:pt x="293320" y="311810"/>
                </a:lnTo>
                <a:lnTo>
                  <a:pt x="295720" y="318897"/>
                </a:lnTo>
                <a:lnTo>
                  <a:pt x="296076" y="323367"/>
                </a:lnTo>
                <a:lnTo>
                  <a:pt x="312852" y="344412"/>
                </a:lnTo>
                <a:lnTo>
                  <a:pt x="327399" y="362492"/>
                </a:lnTo>
                <a:lnTo>
                  <a:pt x="342248" y="380301"/>
                </a:lnTo>
                <a:lnTo>
                  <a:pt x="357655" y="397675"/>
                </a:lnTo>
                <a:lnTo>
                  <a:pt x="361532" y="401878"/>
                </a:lnTo>
                <a:lnTo>
                  <a:pt x="376594" y="401764"/>
                </a:lnTo>
                <a:lnTo>
                  <a:pt x="381293" y="397675"/>
                </a:lnTo>
                <a:lnTo>
                  <a:pt x="384193" y="393032"/>
                </a:lnTo>
                <a:lnTo>
                  <a:pt x="385797" y="386353"/>
                </a:lnTo>
                <a:lnTo>
                  <a:pt x="385860" y="379454"/>
                </a:lnTo>
                <a:lnTo>
                  <a:pt x="384138" y="374154"/>
                </a:lnTo>
                <a:lnTo>
                  <a:pt x="356688" y="336780"/>
                </a:lnTo>
                <a:lnTo>
                  <a:pt x="327381" y="300824"/>
                </a:lnTo>
                <a:lnTo>
                  <a:pt x="323432" y="296176"/>
                </a:lnTo>
                <a:lnTo>
                  <a:pt x="312218" y="293725"/>
                </a:lnTo>
                <a:close/>
              </a:path>
              <a:path w="1798320" h="932815">
                <a:moveTo>
                  <a:pt x="1456107" y="383755"/>
                </a:moveTo>
                <a:lnTo>
                  <a:pt x="1451189" y="388019"/>
                </a:lnTo>
                <a:lnTo>
                  <a:pt x="1445851" y="392477"/>
                </a:lnTo>
                <a:lnTo>
                  <a:pt x="1440990" y="397379"/>
                </a:lnTo>
                <a:lnTo>
                  <a:pt x="1437501" y="402971"/>
                </a:lnTo>
                <a:lnTo>
                  <a:pt x="1435571" y="407657"/>
                </a:lnTo>
                <a:lnTo>
                  <a:pt x="1441794" y="420636"/>
                </a:lnTo>
                <a:lnTo>
                  <a:pt x="1488968" y="436568"/>
                </a:lnTo>
                <a:lnTo>
                  <a:pt x="1531697" y="447903"/>
                </a:lnTo>
                <a:lnTo>
                  <a:pt x="1537559" y="447412"/>
                </a:lnTo>
                <a:lnTo>
                  <a:pt x="1544211" y="444352"/>
                </a:lnTo>
                <a:lnTo>
                  <a:pt x="1550308" y="439718"/>
                </a:lnTo>
                <a:lnTo>
                  <a:pt x="1554506" y="434505"/>
                </a:lnTo>
                <a:lnTo>
                  <a:pt x="1554927" y="429377"/>
                </a:lnTo>
                <a:lnTo>
                  <a:pt x="1552977" y="422508"/>
                </a:lnTo>
                <a:lnTo>
                  <a:pt x="1503001" y="398038"/>
                </a:lnTo>
                <a:lnTo>
                  <a:pt x="1456107" y="383755"/>
                </a:lnTo>
                <a:close/>
              </a:path>
              <a:path w="1798320" h="932815">
                <a:moveTo>
                  <a:pt x="759778" y="523138"/>
                </a:moveTo>
                <a:lnTo>
                  <a:pt x="752450" y="525145"/>
                </a:lnTo>
                <a:lnTo>
                  <a:pt x="747666" y="525145"/>
                </a:lnTo>
                <a:lnTo>
                  <a:pt x="727689" y="541972"/>
                </a:lnTo>
                <a:lnTo>
                  <a:pt x="710486" y="556645"/>
                </a:lnTo>
                <a:lnTo>
                  <a:pt x="693584" y="571630"/>
                </a:lnTo>
                <a:lnTo>
                  <a:pt x="677190" y="587133"/>
                </a:lnTo>
                <a:lnTo>
                  <a:pt x="675527" y="591683"/>
                </a:lnTo>
                <a:lnTo>
                  <a:pt x="675754" y="598557"/>
                </a:lnTo>
                <a:lnTo>
                  <a:pt x="677549" y="605593"/>
                </a:lnTo>
                <a:lnTo>
                  <a:pt x="680594" y="610628"/>
                </a:lnTo>
                <a:lnTo>
                  <a:pt x="685701" y="613492"/>
                </a:lnTo>
                <a:lnTo>
                  <a:pt x="692530" y="615030"/>
                </a:lnTo>
                <a:lnTo>
                  <a:pt x="699434" y="615009"/>
                </a:lnTo>
                <a:lnTo>
                  <a:pt x="737596" y="588456"/>
                </a:lnTo>
                <a:lnTo>
                  <a:pt x="768668" y="561517"/>
                </a:lnTo>
                <a:lnTo>
                  <a:pt x="775360" y="542992"/>
                </a:lnTo>
                <a:lnTo>
                  <a:pt x="774980" y="536435"/>
                </a:lnTo>
                <a:lnTo>
                  <a:pt x="774002" y="530872"/>
                </a:lnTo>
                <a:lnTo>
                  <a:pt x="764312" y="526834"/>
                </a:lnTo>
                <a:lnTo>
                  <a:pt x="762240" y="525145"/>
                </a:lnTo>
                <a:lnTo>
                  <a:pt x="752450" y="525145"/>
                </a:lnTo>
                <a:lnTo>
                  <a:pt x="747726" y="525094"/>
                </a:lnTo>
                <a:lnTo>
                  <a:pt x="762178" y="525094"/>
                </a:lnTo>
                <a:lnTo>
                  <a:pt x="759778" y="523138"/>
                </a:lnTo>
                <a:close/>
              </a:path>
              <a:path w="1798320" h="932815">
                <a:moveTo>
                  <a:pt x="1797711" y="566197"/>
                </a:moveTo>
                <a:lnTo>
                  <a:pt x="1793901" y="578523"/>
                </a:lnTo>
                <a:lnTo>
                  <a:pt x="1794955" y="581151"/>
                </a:lnTo>
                <a:lnTo>
                  <a:pt x="1795616" y="588365"/>
                </a:lnTo>
                <a:lnTo>
                  <a:pt x="1797711" y="590157"/>
                </a:lnTo>
                <a:lnTo>
                  <a:pt x="1797711" y="566197"/>
                </a:lnTo>
                <a:close/>
              </a:path>
              <a:path w="1798320" h="932815">
                <a:moveTo>
                  <a:pt x="938509" y="424575"/>
                </a:moveTo>
                <a:lnTo>
                  <a:pt x="890206" y="442498"/>
                </a:lnTo>
                <a:lnTo>
                  <a:pt x="852222" y="460921"/>
                </a:lnTo>
                <a:lnTo>
                  <a:pt x="838554" y="480243"/>
                </a:lnTo>
                <a:lnTo>
                  <a:pt x="841731" y="489267"/>
                </a:lnTo>
                <a:lnTo>
                  <a:pt x="847824" y="495947"/>
                </a:lnTo>
                <a:lnTo>
                  <a:pt x="855074" y="498784"/>
                </a:lnTo>
                <a:lnTo>
                  <a:pt x="863175" y="498352"/>
                </a:lnTo>
                <a:lnTo>
                  <a:pt x="922337" y="471124"/>
                </a:lnTo>
                <a:lnTo>
                  <a:pt x="950672" y="451129"/>
                </a:lnTo>
                <a:lnTo>
                  <a:pt x="954266" y="447421"/>
                </a:lnTo>
                <a:lnTo>
                  <a:pt x="952322" y="436195"/>
                </a:lnTo>
                <a:lnTo>
                  <a:pt x="946686" y="428313"/>
                </a:lnTo>
                <a:lnTo>
                  <a:pt x="938509" y="424575"/>
                </a:lnTo>
                <a:close/>
              </a:path>
              <a:path w="1798320" h="932815">
                <a:moveTo>
                  <a:pt x="1636713" y="450900"/>
                </a:moveTo>
                <a:lnTo>
                  <a:pt x="1630394" y="456665"/>
                </a:lnTo>
                <a:lnTo>
                  <a:pt x="1624720" y="461505"/>
                </a:lnTo>
                <a:lnTo>
                  <a:pt x="1620495" y="465859"/>
                </a:lnTo>
                <a:lnTo>
                  <a:pt x="1618527" y="470166"/>
                </a:lnTo>
                <a:lnTo>
                  <a:pt x="1617638" y="477151"/>
                </a:lnTo>
                <a:lnTo>
                  <a:pt x="1621715" y="488835"/>
                </a:lnTo>
                <a:lnTo>
                  <a:pt x="1665807" y="511670"/>
                </a:lnTo>
                <a:lnTo>
                  <a:pt x="1705497" y="529018"/>
                </a:lnTo>
                <a:lnTo>
                  <a:pt x="1710985" y="529523"/>
                </a:lnTo>
                <a:lnTo>
                  <a:pt x="1717508" y="527865"/>
                </a:lnTo>
                <a:lnTo>
                  <a:pt x="1723863" y="524717"/>
                </a:lnTo>
                <a:lnTo>
                  <a:pt x="1728852" y="520750"/>
                </a:lnTo>
                <a:lnTo>
                  <a:pt x="1732065" y="517334"/>
                </a:lnTo>
                <a:lnTo>
                  <a:pt x="1730084" y="502297"/>
                </a:lnTo>
                <a:lnTo>
                  <a:pt x="1726007" y="499859"/>
                </a:lnTo>
                <a:lnTo>
                  <a:pt x="1704374" y="487346"/>
                </a:lnTo>
                <a:lnTo>
                  <a:pt x="1682289" y="475232"/>
                </a:lnTo>
                <a:lnTo>
                  <a:pt x="1636713" y="450900"/>
                </a:lnTo>
                <a:close/>
              </a:path>
              <a:path w="1798320" h="932815">
                <a:moveTo>
                  <a:pt x="556540" y="659022"/>
                </a:moveTo>
                <a:lnTo>
                  <a:pt x="548361" y="662355"/>
                </a:lnTo>
                <a:lnTo>
                  <a:pt x="541516" y="668605"/>
                </a:lnTo>
                <a:lnTo>
                  <a:pt x="538805" y="675192"/>
                </a:lnTo>
                <a:lnTo>
                  <a:pt x="538678" y="677062"/>
                </a:lnTo>
                <a:lnTo>
                  <a:pt x="539141" y="683604"/>
                </a:lnTo>
                <a:lnTo>
                  <a:pt x="542761" y="692111"/>
                </a:lnTo>
                <a:lnTo>
                  <a:pt x="547587" y="700972"/>
                </a:lnTo>
                <a:lnTo>
                  <a:pt x="552254" y="709926"/>
                </a:lnTo>
                <a:lnTo>
                  <a:pt x="557016" y="718818"/>
                </a:lnTo>
                <a:lnTo>
                  <a:pt x="562128" y="727494"/>
                </a:lnTo>
                <a:lnTo>
                  <a:pt x="569188" y="735301"/>
                </a:lnTo>
                <a:lnTo>
                  <a:pt x="577336" y="738652"/>
                </a:lnTo>
                <a:lnTo>
                  <a:pt x="585913" y="737414"/>
                </a:lnTo>
                <a:lnTo>
                  <a:pt x="617010" y="704940"/>
                </a:lnTo>
                <a:lnTo>
                  <a:pt x="625018" y="682294"/>
                </a:lnTo>
                <a:lnTo>
                  <a:pt x="585166" y="682294"/>
                </a:lnTo>
                <a:lnTo>
                  <a:pt x="580708" y="676059"/>
                </a:lnTo>
                <a:lnTo>
                  <a:pt x="578549" y="672820"/>
                </a:lnTo>
                <a:lnTo>
                  <a:pt x="576174" y="669747"/>
                </a:lnTo>
                <a:lnTo>
                  <a:pt x="570339" y="663529"/>
                </a:lnTo>
                <a:lnTo>
                  <a:pt x="563830" y="659684"/>
                </a:lnTo>
                <a:lnTo>
                  <a:pt x="556540" y="659022"/>
                </a:lnTo>
                <a:close/>
              </a:path>
              <a:path w="1798320" h="932815">
                <a:moveTo>
                  <a:pt x="608632" y="668232"/>
                </a:moveTo>
                <a:lnTo>
                  <a:pt x="601341" y="668903"/>
                </a:lnTo>
                <a:lnTo>
                  <a:pt x="591084" y="670496"/>
                </a:lnTo>
                <a:lnTo>
                  <a:pt x="588849" y="677062"/>
                </a:lnTo>
                <a:lnTo>
                  <a:pt x="585166" y="682294"/>
                </a:lnTo>
                <a:lnTo>
                  <a:pt x="625018" y="682294"/>
                </a:lnTo>
                <a:lnTo>
                  <a:pt x="625023" y="681955"/>
                </a:lnTo>
                <a:lnTo>
                  <a:pt x="623616" y="675192"/>
                </a:lnTo>
                <a:lnTo>
                  <a:pt x="620815" y="670839"/>
                </a:lnTo>
                <a:lnTo>
                  <a:pt x="615386" y="668652"/>
                </a:lnTo>
                <a:lnTo>
                  <a:pt x="608632" y="668232"/>
                </a:lnTo>
                <a:close/>
              </a:path>
              <a:path w="1798320" h="932815">
                <a:moveTo>
                  <a:pt x="1139267" y="371830"/>
                </a:moveTo>
                <a:lnTo>
                  <a:pt x="1089704" y="378929"/>
                </a:lnTo>
                <a:lnTo>
                  <a:pt x="1040626" y="388734"/>
                </a:lnTo>
                <a:lnTo>
                  <a:pt x="1033286" y="413715"/>
                </a:lnTo>
                <a:lnTo>
                  <a:pt x="1033654" y="417906"/>
                </a:lnTo>
                <a:lnTo>
                  <a:pt x="1045274" y="425094"/>
                </a:lnTo>
                <a:lnTo>
                  <a:pt x="1050773" y="424243"/>
                </a:lnTo>
                <a:lnTo>
                  <a:pt x="1095277" y="416196"/>
                </a:lnTo>
                <a:lnTo>
                  <a:pt x="1139532" y="406407"/>
                </a:lnTo>
                <a:lnTo>
                  <a:pt x="1149478" y="398157"/>
                </a:lnTo>
                <a:lnTo>
                  <a:pt x="1156704" y="391795"/>
                </a:lnTo>
                <a:lnTo>
                  <a:pt x="1151515" y="384942"/>
                </a:lnTo>
                <a:lnTo>
                  <a:pt x="1146881" y="378364"/>
                </a:lnTo>
                <a:lnTo>
                  <a:pt x="1142799" y="373510"/>
                </a:lnTo>
                <a:lnTo>
                  <a:pt x="1139267" y="37183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07994" y="821385"/>
            <a:ext cx="452120" cy="86995"/>
          </a:xfrm>
          <a:custGeom>
            <a:avLst/>
            <a:gdLst/>
            <a:ahLst/>
            <a:cxnLst/>
            <a:rect l="l" t="t" r="r" b="b"/>
            <a:pathLst>
              <a:path w="452120" h="86994">
                <a:moveTo>
                  <a:pt x="0" y="86664"/>
                </a:moveTo>
                <a:lnTo>
                  <a:pt x="451624" y="86664"/>
                </a:lnTo>
                <a:lnTo>
                  <a:pt x="451624" y="0"/>
                </a:lnTo>
                <a:lnTo>
                  <a:pt x="0" y="0"/>
                </a:lnTo>
                <a:lnTo>
                  <a:pt x="0" y="86664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4559" y="277380"/>
            <a:ext cx="206603" cy="2071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27375" y="121780"/>
            <a:ext cx="98510" cy="1110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0274" y="474454"/>
            <a:ext cx="88555" cy="1142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74289" y="0"/>
            <a:ext cx="98715" cy="734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67608" y="293738"/>
            <a:ext cx="92539" cy="1081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09859" y="383768"/>
            <a:ext cx="119356" cy="641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9815" y="523138"/>
            <a:ext cx="99833" cy="918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8190" y="566195"/>
            <a:ext cx="3810" cy="24130"/>
          </a:xfrm>
          <a:custGeom>
            <a:avLst/>
            <a:gdLst/>
            <a:ahLst/>
            <a:cxnLst/>
            <a:rect l="l" t="t" r="r" b="b"/>
            <a:pathLst>
              <a:path w="3810" h="24129">
                <a:moveTo>
                  <a:pt x="3809" y="0"/>
                </a:moveTo>
                <a:lnTo>
                  <a:pt x="0" y="12327"/>
                </a:lnTo>
                <a:lnTo>
                  <a:pt x="1054" y="14956"/>
                </a:lnTo>
                <a:lnTo>
                  <a:pt x="1727" y="22157"/>
                </a:lnTo>
                <a:lnTo>
                  <a:pt x="3809" y="23944"/>
                </a:lnTo>
                <a:lnTo>
                  <a:pt x="3809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12837" y="424575"/>
            <a:ext cx="115717" cy="742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91914" y="450900"/>
            <a:ext cx="114426" cy="7862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12976" y="659024"/>
            <a:ext cx="86336" cy="7962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07574" y="371830"/>
            <a:ext cx="123825" cy="53340"/>
          </a:xfrm>
          <a:custGeom>
            <a:avLst/>
            <a:gdLst/>
            <a:ahLst/>
            <a:cxnLst/>
            <a:rect l="l" t="t" r="r" b="b"/>
            <a:pathLst>
              <a:path w="123825" h="53340">
                <a:moveTo>
                  <a:pt x="105981" y="0"/>
                </a:moveTo>
                <a:lnTo>
                  <a:pt x="56418" y="7089"/>
                </a:lnTo>
                <a:lnTo>
                  <a:pt x="7340" y="16903"/>
                </a:lnTo>
                <a:lnTo>
                  <a:pt x="0" y="41871"/>
                </a:lnTo>
                <a:lnTo>
                  <a:pt x="355" y="46075"/>
                </a:lnTo>
                <a:lnTo>
                  <a:pt x="11988" y="53263"/>
                </a:lnTo>
                <a:lnTo>
                  <a:pt x="17475" y="52400"/>
                </a:lnTo>
                <a:lnTo>
                  <a:pt x="61985" y="44359"/>
                </a:lnTo>
                <a:lnTo>
                  <a:pt x="106275" y="34570"/>
                </a:lnTo>
                <a:lnTo>
                  <a:pt x="116179" y="26327"/>
                </a:lnTo>
                <a:lnTo>
                  <a:pt x="123418" y="19964"/>
                </a:lnTo>
                <a:lnTo>
                  <a:pt x="118224" y="13106"/>
                </a:lnTo>
                <a:lnTo>
                  <a:pt x="113590" y="6529"/>
                </a:lnTo>
                <a:lnTo>
                  <a:pt x="109511" y="1678"/>
                </a:lnTo>
                <a:lnTo>
                  <a:pt x="105981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908050"/>
            <a:ext cx="4572000" cy="1568450"/>
          </a:xfrm>
          <a:custGeom>
            <a:avLst/>
            <a:gdLst/>
            <a:ahLst/>
            <a:cxnLst/>
            <a:rect l="l" t="t" r="r" b="b"/>
            <a:pathLst>
              <a:path w="4572000" h="1568450">
                <a:moveTo>
                  <a:pt x="0" y="1568005"/>
                </a:moveTo>
                <a:lnTo>
                  <a:pt x="4572000" y="1568005"/>
                </a:lnTo>
                <a:lnTo>
                  <a:pt x="4572000" y="0"/>
                </a:lnTo>
                <a:lnTo>
                  <a:pt x="0" y="0"/>
                </a:lnTo>
                <a:lnTo>
                  <a:pt x="0" y="1568005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8953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2476055"/>
            <a:ext cx="4572000" cy="1572260"/>
          </a:xfrm>
          <a:custGeom>
            <a:avLst/>
            <a:gdLst/>
            <a:ahLst/>
            <a:cxnLst/>
            <a:rect l="l" t="t" r="r" b="b"/>
            <a:pathLst>
              <a:path w="4572000" h="1572260">
                <a:moveTo>
                  <a:pt x="0" y="1572209"/>
                </a:moveTo>
                <a:lnTo>
                  <a:pt x="4572000" y="1572209"/>
                </a:lnTo>
                <a:lnTo>
                  <a:pt x="4572000" y="0"/>
                </a:lnTo>
                <a:lnTo>
                  <a:pt x="0" y="0"/>
                </a:lnTo>
                <a:lnTo>
                  <a:pt x="0" y="1572209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463355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4048264"/>
            <a:ext cx="4572000" cy="1112520"/>
          </a:xfrm>
          <a:custGeom>
            <a:avLst/>
            <a:gdLst/>
            <a:ahLst/>
            <a:cxnLst/>
            <a:rect l="l" t="t" r="r" b="b"/>
            <a:pathLst>
              <a:path w="4572000" h="1112520">
                <a:moveTo>
                  <a:pt x="0" y="1112519"/>
                </a:moveTo>
                <a:lnTo>
                  <a:pt x="4572000" y="1112519"/>
                </a:lnTo>
                <a:lnTo>
                  <a:pt x="4572000" y="0"/>
                </a:lnTo>
                <a:lnTo>
                  <a:pt x="0" y="0"/>
                </a:lnTo>
                <a:lnTo>
                  <a:pt x="0" y="1112519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5148084"/>
            <a:ext cx="4572000" cy="12700"/>
          </a:xfrm>
          <a:custGeom>
            <a:avLst/>
            <a:gdLst/>
            <a:ahLst/>
            <a:cxnLst/>
            <a:rect l="l" t="t" r="r" b="b"/>
            <a:pathLst>
              <a:path w="4572000" h="12700">
                <a:moveTo>
                  <a:pt x="0" y="12700"/>
                </a:moveTo>
                <a:lnTo>
                  <a:pt x="4572000" y="12700"/>
                </a:lnTo>
                <a:lnTo>
                  <a:pt x="45720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4035564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5160784"/>
            <a:ext cx="4572000" cy="1240155"/>
          </a:xfrm>
          <a:custGeom>
            <a:avLst/>
            <a:gdLst/>
            <a:ahLst/>
            <a:cxnLst/>
            <a:rect l="l" t="t" r="r" b="b"/>
            <a:pathLst>
              <a:path w="4572000" h="1240154">
                <a:moveTo>
                  <a:pt x="0" y="1240015"/>
                </a:moveTo>
                <a:lnTo>
                  <a:pt x="4572000" y="1240015"/>
                </a:lnTo>
                <a:lnTo>
                  <a:pt x="4572000" y="0"/>
                </a:lnTo>
                <a:lnTo>
                  <a:pt x="0" y="0"/>
                </a:lnTo>
                <a:lnTo>
                  <a:pt x="0" y="1240015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5148084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609241" y="2550477"/>
            <a:ext cx="15509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95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AJOUTER CE CODE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03131" y="4123182"/>
            <a:ext cx="71178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140" dirty="0">
                <a:solidFill>
                  <a:srgbClr val="6BA88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ESSAYER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03819" y="984250"/>
            <a:ext cx="109415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160" dirty="0">
                <a:solidFill>
                  <a:srgbClr val="00A1CB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PREPARATION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14917" y="4520386"/>
            <a:ext cx="1273810" cy="3084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Bouger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la </a:t>
            </a: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souris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pour </a:t>
            </a: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bouger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la </a:t>
            </a: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raquette</a:t>
            </a: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92350" y="4449571"/>
            <a:ext cx="0" cy="568960"/>
          </a:xfrm>
          <a:custGeom>
            <a:avLst/>
            <a:gdLst/>
            <a:ahLst/>
            <a:cxnLst/>
            <a:rect l="l" t="t" r="r" b="b"/>
            <a:pathLst>
              <a:path h="568960">
                <a:moveTo>
                  <a:pt x="0" y="0"/>
                </a:moveTo>
                <a:lnTo>
                  <a:pt x="0" y="56896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15900" y="206653"/>
            <a:ext cx="2568086" cy="57900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lang="en-US" sz="2400" spc="25" dirty="0" err="1"/>
              <a:t>Bouger</a:t>
            </a:r>
            <a:r>
              <a:rPr lang="en-US" sz="2400" spc="25" dirty="0"/>
              <a:t> la </a:t>
            </a:r>
            <a:r>
              <a:rPr lang="en-US" sz="2400" spc="25" dirty="0" err="1"/>
              <a:t>raquette</a:t>
            </a:r>
            <a:endParaRPr sz="2400" dirty="0"/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-40" dirty="0">
                <a:latin typeface="Trebuchet MS"/>
                <a:cs typeface="Trebuchet MS"/>
              </a:rPr>
              <a:t>scratch.mit.edu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392275" y="4542028"/>
            <a:ext cx="469391" cy="3840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92275" y="4542028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97324" y="4721352"/>
            <a:ext cx="251460" cy="0"/>
          </a:xfrm>
          <a:custGeom>
            <a:avLst/>
            <a:gdLst/>
            <a:ahLst/>
            <a:cxnLst/>
            <a:rect l="l" t="t" r="r" b="b"/>
            <a:pathLst>
              <a:path w="251459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36450" y="5226050"/>
            <a:ext cx="1962785" cy="9339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6363">
              <a:lnSpc>
                <a:spcPct val="100000"/>
              </a:lnSpc>
              <a:spcBef>
                <a:spcPts val="100"/>
              </a:spcBef>
            </a:pPr>
            <a:r>
              <a:rPr sz="1400" b="1" spc="-45" dirty="0">
                <a:solidFill>
                  <a:srgbClr val="00A1CB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</a:t>
            </a:r>
            <a:r>
              <a:rPr lang="en-US" sz="1400" b="1" spc="-45" dirty="0">
                <a:solidFill>
                  <a:srgbClr val="00A1CB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RUC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2700" marR="5080" algn="just">
              <a:lnSpc>
                <a:spcPct val="111100"/>
              </a:lnSpc>
              <a:spcBef>
                <a:spcPts val="840"/>
              </a:spcBef>
            </a:pPr>
            <a:r>
              <a:rPr lang="en-US" sz="900" b="1" spc="-65" dirty="0">
                <a:solidFill>
                  <a:srgbClr val="636466"/>
                </a:solidFill>
                <a:latin typeface="Trebuchet MS"/>
                <a:cs typeface="Trebuchet MS"/>
              </a:rPr>
              <a:t>Tu </a:t>
            </a:r>
            <a:r>
              <a:rPr lang="en-US" sz="900" b="1" spc="-65" dirty="0" err="1">
                <a:solidFill>
                  <a:srgbClr val="636466"/>
                </a:solidFill>
                <a:latin typeface="Trebuchet MS"/>
                <a:cs typeface="Trebuchet MS"/>
              </a:rPr>
              <a:t>peux</a:t>
            </a:r>
            <a:r>
              <a:rPr lang="en-US" sz="900" b="1" spc="-6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65" dirty="0" err="1">
                <a:solidFill>
                  <a:srgbClr val="636466"/>
                </a:solidFill>
                <a:latin typeface="Trebuchet MS"/>
                <a:cs typeface="Trebuchet MS"/>
              </a:rPr>
              <a:t>voir</a:t>
            </a:r>
            <a:r>
              <a:rPr lang="en-US" sz="900" b="1" spc="-65" dirty="0">
                <a:solidFill>
                  <a:srgbClr val="636466"/>
                </a:solidFill>
                <a:latin typeface="Trebuchet MS"/>
                <a:cs typeface="Trebuchet MS"/>
              </a:rPr>
              <a:t> la position X de la </a:t>
            </a:r>
            <a:r>
              <a:rPr lang="en-US" sz="900" b="1" spc="-65" dirty="0" err="1">
                <a:solidFill>
                  <a:srgbClr val="636466"/>
                </a:solidFill>
                <a:latin typeface="Trebuchet MS"/>
                <a:cs typeface="Trebuchet MS"/>
              </a:rPr>
              <a:t>raquette</a:t>
            </a:r>
            <a:r>
              <a:rPr lang="en-US" sz="900" b="1" spc="-65" dirty="0">
                <a:solidFill>
                  <a:srgbClr val="636466"/>
                </a:solidFill>
                <a:latin typeface="Trebuchet MS"/>
                <a:cs typeface="Trebuchet MS"/>
              </a:rPr>
              <a:t> changer </a:t>
            </a:r>
            <a:r>
              <a:rPr lang="en-US" sz="900" b="1" spc="-65" dirty="0" err="1">
                <a:solidFill>
                  <a:srgbClr val="636466"/>
                </a:solidFill>
                <a:latin typeface="Trebuchet MS"/>
                <a:cs typeface="Trebuchet MS"/>
              </a:rPr>
              <a:t>en</a:t>
            </a:r>
            <a:r>
              <a:rPr lang="en-US" sz="900" b="1" spc="-6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65" dirty="0" err="1">
                <a:solidFill>
                  <a:srgbClr val="636466"/>
                </a:solidFill>
                <a:latin typeface="Trebuchet MS"/>
                <a:cs typeface="Trebuchet MS"/>
              </a:rPr>
              <a:t>même</a:t>
            </a:r>
            <a:r>
              <a:rPr lang="en-US" sz="900" b="1" spc="-65" dirty="0">
                <a:solidFill>
                  <a:srgbClr val="636466"/>
                </a:solidFill>
                <a:latin typeface="Trebuchet MS"/>
                <a:cs typeface="Trebuchet MS"/>
              </a:rPr>
              <a:t> temps que la </a:t>
            </a:r>
            <a:r>
              <a:rPr lang="en-US" sz="900" b="1" spc="-65" dirty="0" err="1">
                <a:solidFill>
                  <a:srgbClr val="636466"/>
                </a:solidFill>
                <a:latin typeface="Trebuchet MS"/>
                <a:cs typeface="Trebuchet MS"/>
              </a:rPr>
              <a:t>raquette</a:t>
            </a:r>
            <a:r>
              <a:rPr lang="en-US" sz="900" b="1" spc="-6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65" dirty="0" err="1">
                <a:solidFill>
                  <a:srgbClr val="636466"/>
                </a:solidFill>
                <a:latin typeface="Trebuchet MS"/>
                <a:cs typeface="Trebuchet MS"/>
              </a:rPr>
              <a:t>bouge</a:t>
            </a:r>
            <a:r>
              <a:rPr lang="en-US" sz="900" b="1" spc="-6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65" dirty="0" err="1">
                <a:solidFill>
                  <a:srgbClr val="636466"/>
                </a:solidFill>
                <a:latin typeface="Trebuchet MS"/>
                <a:cs typeface="Trebuchet MS"/>
              </a:rPr>
              <a:t>en</a:t>
            </a:r>
            <a:r>
              <a:rPr lang="en-US" sz="900" b="1" spc="-6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65" dirty="0" err="1">
                <a:solidFill>
                  <a:srgbClr val="636466"/>
                </a:solidFill>
                <a:latin typeface="Trebuchet MS"/>
                <a:cs typeface="Trebuchet MS"/>
              </a:rPr>
              <a:t>bougeant</a:t>
            </a:r>
            <a:r>
              <a:rPr lang="en-US" sz="900" b="1" spc="-65" dirty="0">
                <a:solidFill>
                  <a:srgbClr val="636466"/>
                </a:solidFill>
                <a:latin typeface="Trebuchet MS"/>
                <a:cs typeface="Trebuchet MS"/>
              </a:rPr>
              <a:t> la </a:t>
            </a:r>
            <a:r>
              <a:rPr lang="en-US" sz="900" b="1" spc="-65" dirty="0" err="1">
                <a:solidFill>
                  <a:srgbClr val="636466"/>
                </a:solidFill>
                <a:latin typeface="Trebuchet MS"/>
                <a:cs typeface="Trebuchet MS"/>
              </a:rPr>
              <a:t>souris</a:t>
            </a:r>
            <a:r>
              <a:rPr lang="en-US" sz="900" b="1" spc="-65" dirty="0">
                <a:solidFill>
                  <a:srgbClr val="636466"/>
                </a:solidFill>
                <a:latin typeface="Trebuchet MS"/>
                <a:cs typeface="Trebuchet MS"/>
              </a:rPr>
              <a:t> dans la scène</a:t>
            </a:r>
            <a:r>
              <a:rPr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711361" y="3468001"/>
            <a:ext cx="988933" cy="40309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74886" y="5462414"/>
            <a:ext cx="1554329" cy="67486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74886" y="5552305"/>
            <a:ext cx="1252855" cy="585470"/>
          </a:xfrm>
          <a:custGeom>
            <a:avLst/>
            <a:gdLst/>
            <a:ahLst/>
            <a:cxnLst/>
            <a:rect l="l" t="t" r="r" b="b"/>
            <a:pathLst>
              <a:path w="1252854" h="585470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508774"/>
                </a:lnTo>
                <a:lnTo>
                  <a:pt x="1190" y="552827"/>
                </a:lnTo>
                <a:lnTo>
                  <a:pt x="9525" y="575449"/>
                </a:lnTo>
                <a:lnTo>
                  <a:pt x="32146" y="583784"/>
                </a:lnTo>
                <a:lnTo>
                  <a:pt x="76200" y="584974"/>
                </a:lnTo>
                <a:lnTo>
                  <a:pt x="1176375" y="584974"/>
                </a:lnTo>
                <a:lnTo>
                  <a:pt x="1220428" y="583784"/>
                </a:lnTo>
                <a:lnTo>
                  <a:pt x="1243050" y="575449"/>
                </a:lnTo>
                <a:lnTo>
                  <a:pt x="1251384" y="552827"/>
                </a:lnTo>
                <a:lnTo>
                  <a:pt x="1252575" y="508774"/>
                </a:lnTo>
                <a:lnTo>
                  <a:pt x="1252575" y="76200"/>
                </a:lnTo>
                <a:lnTo>
                  <a:pt x="1251384" y="32146"/>
                </a:lnTo>
                <a:lnTo>
                  <a:pt x="1243050" y="9525"/>
                </a:lnTo>
                <a:lnTo>
                  <a:pt x="1220428" y="1190"/>
                </a:lnTo>
                <a:lnTo>
                  <a:pt x="1176375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04357" y="1983739"/>
            <a:ext cx="1598768" cy="3084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1113">
              <a:lnSpc>
                <a:spcPct val="111100"/>
              </a:lnSpc>
              <a:spcBef>
                <a:spcPts val="100"/>
              </a:spcBef>
            </a:pPr>
            <a:r>
              <a:rPr lang="en-US" sz="900" b="1" spc="-30" dirty="0" err="1">
                <a:solidFill>
                  <a:srgbClr val="636466"/>
                </a:solidFill>
                <a:latin typeface="Trebuchet MS"/>
                <a:cs typeface="Trebuchet MS"/>
              </a:rPr>
              <a:t>Choisir</a:t>
            </a:r>
            <a:r>
              <a:rPr lang="en-US"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 un sprite pour taper la </a:t>
            </a:r>
            <a:r>
              <a:rPr lang="en-US" sz="900" b="1" spc="-30" dirty="0" err="1">
                <a:solidFill>
                  <a:srgbClr val="636466"/>
                </a:solidFill>
                <a:latin typeface="Trebuchet MS"/>
                <a:cs typeface="Trebuchet MS"/>
              </a:rPr>
              <a:t>balle</a:t>
            </a:r>
            <a:r>
              <a:rPr lang="en-US"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, </a:t>
            </a:r>
            <a:r>
              <a:rPr lang="en-US" sz="900" b="1" spc="-30" dirty="0" err="1">
                <a:solidFill>
                  <a:srgbClr val="636466"/>
                </a:solidFill>
                <a:latin typeface="Trebuchet MS"/>
                <a:cs typeface="Trebuchet MS"/>
              </a:rPr>
              <a:t>comme</a:t>
            </a:r>
            <a:r>
              <a:rPr lang="en-US"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30" dirty="0" err="1">
                <a:solidFill>
                  <a:srgbClr val="636466"/>
                </a:solidFill>
                <a:latin typeface="Trebuchet MS"/>
                <a:cs typeface="Trebuchet MS"/>
              </a:rPr>
              <a:t>une</a:t>
            </a:r>
            <a:r>
              <a:rPr lang="en-US"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30" dirty="0" err="1">
                <a:solidFill>
                  <a:srgbClr val="636466"/>
                </a:solidFill>
                <a:latin typeface="Trebuchet MS"/>
                <a:cs typeface="Trebuchet MS"/>
              </a:rPr>
              <a:t>raquette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690634" y="1983739"/>
            <a:ext cx="1477010" cy="3084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2700" algn="ctr">
              <a:lnSpc>
                <a:spcPct val="111100"/>
              </a:lnSpc>
              <a:spcBef>
                <a:spcPts val="100"/>
              </a:spcBef>
            </a:pPr>
            <a:r>
              <a:rPr lang="en-US" sz="900" b="1" spc="-55" dirty="0">
                <a:solidFill>
                  <a:srgbClr val="636466"/>
                </a:solidFill>
                <a:latin typeface="Trebuchet MS"/>
                <a:cs typeface="Trebuchet MS"/>
              </a:rPr>
              <a:t>Placer </a:t>
            </a:r>
            <a:r>
              <a:rPr lang="en-US" sz="900" b="1" spc="-55" dirty="0" err="1">
                <a:solidFill>
                  <a:srgbClr val="636466"/>
                </a:solidFill>
                <a:latin typeface="Trebuchet MS"/>
                <a:cs typeface="Trebuchet MS"/>
              </a:rPr>
              <a:t>ensuite</a:t>
            </a:r>
            <a:r>
              <a:rPr lang="en-US" sz="900" b="1" spc="-55" dirty="0">
                <a:solidFill>
                  <a:srgbClr val="636466"/>
                </a:solidFill>
                <a:latin typeface="Trebuchet MS"/>
                <a:cs typeface="Trebuchet MS"/>
              </a:rPr>
              <a:t> la </a:t>
            </a:r>
            <a:r>
              <a:rPr lang="en-US" sz="900" b="1" spc="-55" dirty="0" err="1">
                <a:solidFill>
                  <a:srgbClr val="636466"/>
                </a:solidFill>
                <a:latin typeface="Trebuchet MS"/>
                <a:cs typeface="Trebuchet MS"/>
              </a:rPr>
              <a:t>raquette</a:t>
            </a:r>
            <a:r>
              <a:rPr lang="en-US" sz="900" b="1" spc="-5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55" dirty="0" err="1">
                <a:solidFill>
                  <a:srgbClr val="636466"/>
                </a:solidFill>
                <a:latin typeface="Trebuchet MS"/>
                <a:cs typeface="Trebuchet MS"/>
              </a:rPr>
              <a:t>en</a:t>
            </a:r>
            <a:r>
              <a:rPr lang="en-US" sz="900" b="1" spc="-55" dirty="0">
                <a:solidFill>
                  <a:srgbClr val="636466"/>
                </a:solidFill>
                <a:latin typeface="Trebuchet MS"/>
                <a:cs typeface="Trebuchet MS"/>
              </a:rPr>
              <a:t> bas de la scène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284476" y="1417142"/>
            <a:ext cx="0" cy="888365"/>
          </a:xfrm>
          <a:custGeom>
            <a:avLst/>
            <a:gdLst/>
            <a:ahLst/>
            <a:cxnLst/>
            <a:rect l="l" t="t" r="r" b="b"/>
            <a:pathLst>
              <a:path h="888364">
                <a:moveTo>
                  <a:pt x="0" y="888149"/>
                </a:moveTo>
                <a:lnTo>
                  <a:pt x="0" y="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98584" y="1342593"/>
            <a:ext cx="1060843" cy="51862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98584" y="1342593"/>
            <a:ext cx="1061085" cy="518795"/>
          </a:xfrm>
          <a:custGeom>
            <a:avLst/>
            <a:gdLst/>
            <a:ahLst/>
            <a:cxnLst/>
            <a:rect l="l" t="t" r="r" b="b"/>
            <a:pathLst>
              <a:path w="1061085" h="518794">
                <a:moveTo>
                  <a:pt x="53428" y="0"/>
                </a:moveTo>
                <a:lnTo>
                  <a:pt x="22540" y="834"/>
                </a:lnTo>
                <a:lnTo>
                  <a:pt x="6678" y="6678"/>
                </a:lnTo>
                <a:lnTo>
                  <a:pt x="834" y="22540"/>
                </a:lnTo>
                <a:lnTo>
                  <a:pt x="0" y="53428"/>
                </a:lnTo>
                <a:lnTo>
                  <a:pt x="0" y="465201"/>
                </a:lnTo>
                <a:lnTo>
                  <a:pt x="834" y="496089"/>
                </a:lnTo>
                <a:lnTo>
                  <a:pt x="6678" y="511951"/>
                </a:lnTo>
                <a:lnTo>
                  <a:pt x="22540" y="517795"/>
                </a:lnTo>
                <a:lnTo>
                  <a:pt x="53428" y="518629"/>
                </a:lnTo>
                <a:lnTo>
                  <a:pt x="1007414" y="518629"/>
                </a:lnTo>
                <a:lnTo>
                  <a:pt x="1038303" y="517795"/>
                </a:lnTo>
                <a:lnTo>
                  <a:pt x="1054165" y="511951"/>
                </a:lnTo>
                <a:lnTo>
                  <a:pt x="1060008" y="496089"/>
                </a:lnTo>
                <a:lnTo>
                  <a:pt x="1060843" y="465201"/>
                </a:lnTo>
                <a:lnTo>
                  <a:pt x="1060843" y="53428"/>
                </a:lnTo>
                <a:lnTo>
                  <a:pt x="1060008" y="22540"/>
                </a:lnTo>
                <a:lnTo>
                  <a:pt x="1054165" y="6678"/>
                </a:lnTo>
                <a:lnTo>
                  <a:pt x="1038303" y="834"/>
                </a:lnTo>
                <a:lnTo>
                  <a:pt x="1007414" y="0"/>
                </a:lnTo>
                <a:lnTo>
                  <a:pt x="53428" y="0"/>
                </a:lnTo>
                <a:close/>
              </a:path>
            </a:pathLst>
          </a:custGeom>
          <a:ln w="1336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8692" y="1395704"/>
            <a:ext cx="412393" cy="41239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8692" y="1395704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75359" y="1349260"/>
            <a:ext cx="499745" cy="499745"/>
          </a:xfrm>
          <a:custGeom>
            <a:avLst/>
            <a:gdLst/>
            <a:ahLst/>
            <a:cxnLst/>
            <a:rect l="l" t="t" r="r" b="b"/>
            <a:pathLst>
              <a:path w="499744" h="499744">
                <a:moveTo>
                  <a:pt x="446100" y="0"/>
                </a:moveTo>
                <a:lnTo>
                  <a:pt x="53428" y="0"/>
                </a:lnTo>
                <a:lnTo>
                  <a:pt x="22540" y="834"/>
                </a:lnTo>
                <a:lnTo>
                  <a:pt x="6678" y="6678"/>
                </a:lnTo>
                <a:lnTo>
                  <a:pt x="834" y="22540"/>
                </a:lnTo>
                <a:lnTo>
                  <a:pt x="0" y="53428"/>
                </a:lnTo>
                <a:lnTo>
                  <a:pt x="0" y="446087"/>
                </a:lnTo>
                <a:lnTo>
                  <a:pt x="834" y="476976"/>
                </a:lnTo>
                <a:lnTo>
                  <a:pt x="6678" y="492837"/>
                </a:lnTo>
                <a:lnTo>
                  <a:pt x="22540" y="498681"/>
                </a:lnTo>
                <a:lnTo>
                  <a:pt x="53428" y="499516"/>
                </a:lnTo>
                <a:lnTo>
                  <a:pt x="446100" y="499516"/>
                </a:lnTo>
                <a:lnTo>
                  <a:pt x="476981" y="498681"/>
                </a:lnTo>
                <a:lnTo>
                  <a:pt x="492839" y="492837"/>
                </a:lnTo>
                <a:lnTo>
                  <a:pt x="498681" y="476976"/>
                </a:lnTo>
                <a:lnTo>
                  <a:pt x="499516" y="446087"/>
                </a:lnTo>
                <a:lnTo>
                  <a:pt x="499516" y="53428"/>
                </a:lnTo>
                <a:lnTo>
                  <a:pt x="498681" y="22540"/>
                </a:lnTo>
                <a:lnTo>
                  <a:pt x="492839" y="6678"/>
                </a:lnTo>
                <a:lnTo>
                  <a:pt x="476981" y="834"/>
                </a:lnTo>
                <a:lnTo>
                  <a:pt x="446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18806" y="1413596"/>
            <a:ext cx="412638" cy="26227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75359" y="1349260"/>
            <a:ext cx="499745" cy="499745"/>
          </a:xfrm>
          <a:custGeom>
            <a:avLst/>
            <a:gdLst/>
            <a:ahLst/>
            <a:cxnLst/>
            <a:rect l="l" t="t" r="r" b="b"/>
            <a:pathLst>
              <a:path w="499744" h="499744">
                <a:moveTo>
                  <a:pt x="53428" y="0"/>
                </a:moveTo>
                <a:lnTo>
                  <a:pt x="22540" y="834"/>
                </a:lnTo>
                <a:lnTo>
                  <a:pt x="6678" y="6678"/>
                </a:lnTo>
                <a:lnTo>
                  <a:pt x="834" y="22540"/>
                </a:lnTo>
                <a:lnTo>
                  <a:pt x="0" y="53428"/>
                </a:lnTo>
                <a:lnTo>
                  <a:pt x="0" y="446087"/>
                </a:lnTo>
                <a:lnTo>
                  <a:pt x="834" y="476976"/>
                </a:lnTo>
                <a:lnTo>
                  <a:pt x="6678" y="492837"/>
                </a:lnTo>
                <a:lnTo>
                  <a:pt x="22540" y="498681"/>
                </a:lnTo>
                <a:lnTo>
                  <a:pt x="53428" y="499516"/>
                </a:lnTo>
                <a:lnTo>
                  <a:pt x="446100" y="499516"/>
                </a:lnTo>
                <a:lnTo>
                  <a:pt x="476981" y="498681"/>
                </a:lnTo>
                <a:lnTo>
                  <a:pt x="492839" y="492837"/>
                </a:lnTo>
                <a:lnTo>
                  <a:pt x="498681" y="476976"/>
                </a:lnTo>
                <a:lnTo>
                  <a:pt x="499516" y="446087"/>
                </a:lnTo>
                <a:lnTo>
                  <a:pt x="499516" y="53428"/>
                </a:lnTo>
                <a:lnTo>
                  <a:pt x="498681" y="22540"/>
                </a:lnTo>
                <a:lnTo>
                  <a:pt x="492839" y="6678"/>
                </a:lnTo>
                <a:lnTo>
                  <a:pt x="476981" y="834"/>
                </a:lnTo>
                <a:lnTo>
                  <a:pt x="446100" y="0"/>
                </a:lnTo>
                <a:lnTo>
                  <a:pt x="53428" y="0"/>
                </a:lnTo>
                <a:close/>
              </a:path>
            </a:pathLst>
          </a:custGeom>
          <a:ln w="1336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386065" y="1640217"/>
            <a:ext cx="285115" cy="1301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b="1" spc="-10" dirty="0">
                <a:solidFill>
                  <a:srgbClr val="636466"/>
                </a:solidFill>
                <a:latin typeface="Trebuchet MS"/>
                <a:cs typeface="Trebuchet MS"/>
              </a:rPr>
              <a:t>P</a:t>
            </a:r>
            <a:r>
              <a:rPr sz="650" b="1" spc="-5" dirty="0">
                <a:solidFill>
                  <a:srgbClr val="636466"/>
                </a:solidFill>
                <a:latin typeface="Trebuchet MS"/>
                <a:cs typeface="Trebuchet MS"/>
              </a:rPr>
              <a:t>addle</a:t>
            </a:r>
            <a:endParaRPr sz="650" dirty="0">
              <a:latin typeface="Trebuchet MS"/>
              <a:cs typeface="Trebuchet M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544608" y="1727644"/>
            <a:ext cx="102565" cy="11433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80168" y="5614175"/>
            <a:ext cx="102565" cy="11433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96969" y="4721313"/>
            <a:ext cx="102565" cy="11433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11637" y="3019425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402894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49737" y="3106717"/>
            <a:ext cx="395142" cy="25115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1637" y="3019425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8134" y="3429857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4">
                <a:moveTo>
                  <a:pt x="0" y="0"/>
                </a:moveTo>
                <a:lnTo>
                  <a:pt x="366090" y="0"/>
                </a:lnTo>
              </a:path>
            </a:pathLst>
          </a:custGeom>
          <a:ln w="843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32599" y="3322091"/>
            <a:ext cx="2457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5" dirty="0">
                <a:solidFill>
                  <a:srgbClr val="636466"/>
                </a:solidFill>
                <a:latin typeface="Trebuchet MS"/>
                <a:cs typeface="Trebuchet MS"/>
              </a:rPr>
              <a:t>P</a:t>
            </a:r>
            <a:r>
              <a:rPr sz="600" spc="-15" dirty="0">
                <a:solidFill>
                  <a:srgbClr val="636466"/>
                </a:solidFill>
                <a:latin typeface="Trebuchet MS"/>
                <a:cs typeface="Trebuchet MS"/>
              </a:rPr>
              <a:t>addle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84779" y="3059569"/>
            <a:ext cx="1243965" cy="3084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en-US" sz="900" b="1" spc="-30" dirty="0" err="1">
                <a:solidFill>
                  <a:srgbClr val="636466"/>
                </a:solidFill>
                <a:latin typeface="Trebuchet MS"/>
                <a:cs typeface="Trebuchet MS"/>
              </a:rPr>
              <a:t>Insérer</a:t>
            </a:r>
            <a:r>
              <a:rPr lang="en-US"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 le bloc Souris x dans le bloc </a:t>
            </a:r>
            <a:r>
              <a:rPr lang="en-US" sz="900" b="1" spc="-30" dirty="0" err="1">
                <a:solidFill>
                  <a:srgbClr val="636466"/>
                </a:solidFill>
                <a:latin typeface="Trebuchet MS"/>
                <a:cs typeface="Trebuchet MS"/>
              </a:rPr>
              <a:t>Mettre</a:t>
            </a:r>
            <a:r>
              <a:rPr lang="en-US"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 x à</a:t>
            </a: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C8BEBD6B-74C9-45E2-BF5C-183724A8935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678701" y="3493923"/>
            <a:ext cx="1203541" cy="434414"/>
          </a:xfrm>
          <a:prstGeom prst="rect">
            <a:avLst/>
          </a:prstGeom>
        </p:spPr>
      </p:pic>
      <p:sp>
        <p:nvSpPr>
          <p:cNvPr id="64" name="object 31">
            <a:extLst>
              <a:ext uri="{FF2B5EF4-FFF2-40B4-BE49-F238E27FC236}">
                <a16:creationId xmlns:a16="http://schemas.microsoft.com/office/drawing/2014/main" id="{D01C44C2-E186-419F-8E89-CD79D1880547}"/>
              </a:ext>
            </a:extLst>
          </p:cNvPr>
          <p:cNvSpPr txBox="1"/>
          <p:nvPr/>
        </p:nvSpPr>
        <p:spPr>
          <a:xfrm>
            <a:off x="59933" y="4556632"/>
            <a:ext cx="1374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b="1" spc="-105" dirty="0">
                <a:solidFill>
                  <a:srgbClr val="636466"/>
                </a:solidFill>
                <a:latin typeface="Verdana"/>
                <a:cs typeface="Verdana"/>
              </a:rPr>
              <a:t>Cliquer sur le Drapeau vert pour commencer</a:t>
            </a:r>
            <a:endParaRPr sz="900" dirty="0">
              <a:latin typeface="Verdana"/>
              <a:cs typeface="Verdana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FCFB4F1-2A3C-4C24-AD41-B524A2C006C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89185" y="2857511"/>
            <a:ext cx="1137438" cy="1155303"/>
          </a:xfrm>
          <a:prstGeom prst="rect">
            <a:avLst/>
          </a:prstGeom>
        </p:spPr>
      </p:pic>
      <p:sp>
        <p:nvSpPr>
          <p:cNvPr id="61" name="object 61"/>
          <p:cNvSpPr/>
          <p:nvPr/>
        </p:nvSpPr>
        <p:spPr>
          <a:xfrm>
            <a:off x="2090166" y="3235147"/>
            <a:ext cx="563245" cy="292100"/>
          </a:xfrm>
          <a:custGeom>
            <a:avLst/>
            <a:gdLst/>
            <a:ahLst/>
            <a:cxnLst/>
            <a:rect l="l" t="t" r="r" b="b"/>
            <a:pathLst>
              <a:path w="563244" h="292100">
                <a:moveTo>
                  <a:pt x="562863" y="0"/>
                </a:moveTo>
                <a:lnTo>
                  <a:pt x="126606" y="0"/>
                </a:lnTo>
                <a:lnTo>
                  <a:pt x="0" y="29210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46980" y="104141"/>
            <a:ext cx="2836119" cy="828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00178" y="1255632"/>
            <a:ext cx="25716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40" dirty="0">
                <a:solidFill>
                  <a:srgbClr val="FFFFFF"/>
                </a:solidFill>
                <a:latin typeface="Trebuchet MS"/>
                <a:cs typeface="Trebuchet MS"/>
              </a:rPr>
              <a:t>Faire </a:t>
            </a:r>
            <a:r>
              <a:rPr lang="en-US" sz="1200" b="1" spc="-40" dirty="0" err="1">
                <a:solidFill>
                  <a:srgbClr val="FFFFFF"/>
                </a:solidFill>
                <a:latin typeface="Trebuchet MS"/>
                <a:cs typeface="Trebuchet MS"/>
              </a:rPr>
              <a:t>rebondir</a:t>
            </a:r>
            <a:r>
              <a:rPr lang="en-US" sz="1200" b="1" spc="-40" dirty="0">
                <a:solidFill>
                  <a:srgbClr val="FFFFFF"/>
                </a:solidFill>
                <a:latin typeface="Trebuchet MS"/>
                <a:cs typeface="Trebuchet MS"/>
              </a:rPr>
              <a:t> la </a:t>
            </a:r>
            <a:r>
              <a:rPr lang="en-US" sz="1200" b="1" spc="-40" dirty="0" err="1">
                <a:solidFill>
                  <a:srgbClr val="FFFFFF"/>
                </a:solidFill>
                <a:latin typeface="Trebuchet MS"/>
                <a:cs typeface="Trebuchet MS"/>
              </a:rPr>
              <a:t>balle</a:t>
            </a:r>
            <a:r>
              <a:rPr lang="en-US" sz="1200" b="1" spc="-40" dirty="0">
                <a:solidFill>
                  <a:srgbClr val="FFFFFF"/>
                </a:solidFill>
                <a:latin typeface="Trebuchet MS"/>
                <a:cs typeface="Trebuchet MS"/>
              </a:rPr>
              <a:t> sur la </a:t>
            </a:r>
            <a:r>
              <a:rPr lang="en-US" sz="1200" b="1" spc="-40" dirty="0" err="1">
                <a:solidFill>
                  <a:srgbClr val="FFFFFF"/>
                </a:solidFill>
                <a:latin typeface="Trebuchet MS"/>
                <a:cs typeface="Trebuchet MS"/>
              </a:rPr>
              <a:t>raquette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6944" y="1755762"/>
            <a:ext cx="1658099" cy="1234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6944" y="1755762"/>
            <a:ext cx="1658620" cy="1234440"/>
          </a:xfrm>
          <a:custGeom>
            <a:avLst/>
            <a:gdLst/>
            <a:ahLst/>
            <a:cxnLst/>
            <a:rect l="l" t="t" r="r" b="b"/>
            <a:pathLst>
              <a:path w="1658620" h="1234439">
                <a:moveTo>
                  <a:pt x="0" y="1234439"/>
                </a:moveTo>
                <a:lnTo>
                  <a:pt x="1658112" y="1234439"/>
                </a:lnTo>
                <a:lnTo>
                  <a:pt x="1658112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ln w="127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6027" y="337761"/>
            <a:ext cx="410103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90" dirty="0" err="1"/>
              <a:t>Rebondir</a:t>
            </a:r>
            <a:r>
              <a:rPr lang="en-US" spc="90" dirty="0"/>
              <a:t> sur la </a:t>
            </a:r>
            <a:r>
              <a:rPr lang="en-US" spc="90" dirty="0" err="1"/>
              <a:t>raquette</a:t>
            </a:r>
            <a:endParaRPr spc="60" dirty="0"/>
          </a:p>
        </p:txBody>
      </p:sp>
      <p:sp>
        <p:nvSpPr>
          <p:cNvPr id="12" name="object 12"/>
          <p:cNvSpPr/>
          <p:nvPr/>
        </p:nvSpPr>
        <p:spPr>
          <a:xfrm>
            <a:off x="1456944" y="3040379"/>
            <a:ext cx="1658099" cy="1234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56944" y="3040379"/>
            <a:ext cx="1658620" cy="1234440"/>
          </a:xfrm>
          <a:custGeom>
            <a:avLst/>
            <a:gdLst/>
            <a:ahLst/>
            <a:cxnLst/>
            <a:rect l="l" t="t" r="r" b="b"/>
            <a:pathLst>
              <a:path w="1658620" h="1234439">
                <a:moveTo>
                  <a:pt x="0" y="1234440"/>
                </a:moveTo>
                <a:lnTo>
                  <a:pt x="1658112" y="1234440"/>
                </a:lnTo>
                <a:lnTo>
                  <a:pt x="1658112" y="0"/>
                </a:lnTo>
                <a:lnTo>
                  <a:pt x="0" y="0"/>
                </a:lnTo>
                <a:lnTo>
                  <a:pt x="0" y="1234440"/>
                </a:lnTo>
                <a:close/>
              </a:path>
            </a:pathLst>
          </a:custGeom>
          <a:ln w="3822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56944" y="4325010"/>
            <a:ext cx="1658099" cy="12344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56944" y="4324997"/>
            <a:ext cx="1658620" cy="1234440"/>
          </a:xfrm>
          <a:custGeom>
            <a:avLst/>
            <a:gdLst/>
            <a:ahLst/>
            <a:cxnLst/>
            <a:rect l="l" t="t" r="r" b="b"/>
            <a:pathLst>
              <a:path w="1658620" h="1234439">
                <a:moveTo>
                  <a:pt x="0" y="1234440"/>
                </a:moveTo>
                <a:lnTo>
                  <a:pt x="1658112" y="1234440"/>
                </a:lnTo>
                <a:lnTo>
                  <a:pt x="1658112" y="0"/>
                </a:lnTo>
                <a:lnTo>
                  <a:pt x="0" y="0"/>
                </a:lnTo>
                <a:lnTo>
                  <a:pt x="0" y="1234440"/>
                </a:lnTo>
                <a:close/>
              </a:path>
            </a:pathLst>
          </a:custGeom>
          <a:ln w="3822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61388" y="3044825"/>
            <a:ext cx="1658620" cy="1234440"/>
          </a:xfrm>
          <a:custGeom>
            <a:avLst/>
            <a:gdLst/>
            <a:ahLst/>
            <a:cxnLst/>
            <a:rect l="l" t="t" r="r" b="b"/>
            <a:pathLst>
              <a:path w="1658620" h="1234439">
                <a:moveTo>
                  <a:pt x="0" y="1234439"/>
                </a:moveTo>
                <a:lnTo>
                  <a:pt x="1658112" y="1234439"/>
                </a:lnTo>
                <a:lnTo>
                  <a:pt x="1658112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ln w="127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61388" y="4333887"/>
            <a:ext cx="1658620" cy="1234440"/>
          </a:xfrm>
          <a:custGeom>
            <a:avLst/>
            <a:gdLst/>
            <a:ahLst/>
            <a:cxnLst/>
            <a:rect l="l" t="t" r="r" b="b"/>
            <a:pathLst>
              <a:path w="1658620" h="1234439">
                <a:moveTo>
                  <a:pt x="0" y="1234440"/>
                </a:moveTo>
                <a:lnTo>
                  <a:pt x="1658112" y="1234440"/>
                </a:lnTo>
                <a:lnTo>
                  <a:pt x="1658112" y="0"/>
                </a:lnTo>
                <a:lnTo>
                  <a:pt x="0" y="0"/>
                </a:lnTo>
                <a:lnTo>
                  <a:pt x="0" y="1234440"/>
                </a:lnTo>
                <a:close/>
              </a:path>
            </a:pathLst>
          </a:custGeom>
          <a:ln w="127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235580" y="5911977"/>
            <a:ext cx="100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65757" y="5890085"/>
            <a:ext cx="694902" cy="2594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6">
            <a:extLst>
              <a:ext uri="{FF2B5EF4-FFF2-40B4-BE49-F238E27FC236}">
                <a16:creationId xmlns:a16="http://schemas.microsoft.com/office/drawing/2014/main" id="{7ED8564E-4E0E-447B-AF0A-21D27C0488A9}"/>
              </a:ext>
            </a:extLst>
          </p:cNvPr>
          <p:cNvSpPr txBox="1"/>
          <p:nvPr/>
        </p:nvSpPr>
        <p:spPr>
          <a:xfrm>
            <a:off x="698500" y="5927725"/>
            <a:ext cx="758342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spc="-15" dirty="0" err="1">
                <a:solidFill>
                  <a:srgbClr val="FFFFFF"/>
                </a:solidFill>
                <a:latin typeface="Trebuchet MS"/>
                <a:cs typeface="Trebuchet MS"/>
              </a:rPr>
              <a:t>Jeu</a:t>
            </a:r>
            <a:r>
              <a:rPr lang="en-US" sz="1000" b="1" spc="-15" dirty="0">
                <a:solidFill>
                  <a:srgbClr val="FFFFFF"/>
                </a:solidFill>
                <a:latin typeface="Trebuchet MS"/>
                <a:cs typeface="Trebuchet MS"/>
              </a:rPr>
              <a:t> de Pong</a:t>
            </a:r>
            <a:endParaRPr sz="1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2499867"/>
            <a:ext cx="4572000" cy="3065145"/>
          </a:xfrm>
          <a:custGeom>
            <a:avLst/>
            <a:gdLst/>
            <a:ahLst/>
            <a:cxnLst/>
            <a:rect l="l" t="t" r="r" b="b"/>
            <a:pathLst>
              <a:path w="4572000" h="3065145">
                <a:moveTo>
                  <a:pt x="0" y="3064573"/>
                </a:moveTo>
                <a:lnTo>
                  <a:pt x="4572000" y="3064573"/>
                </a:lnTo>
                <a:lnTo>
                  <a:pt x="4572000" y="0"/>
                </a:lnTo>
                <a:lnTo>
                  <a:pt x="0" y="0"/>
                </a:lnTo>
                <a:lnTo>
                  <a:pt x="0" y="3064573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3382025F-8895-47E1-AED7-D663BEBFF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31" y="3213652"/>
            <a:ext cx="2485138" cy="1740623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4572000" cy="921385"/>
          </a:xfrm>
          <a:custGeom>
            <a:avLst/>
            <a:gdLst/>
            <a:ahLst/>
            <a:cxnLst/>
            <a:rect l="l" t="t" r="r" b="b"/>
            <a:pathLst>
              <a:path w="4572000" h="921385">
                <a:moveTo>
                  <a:pt x="0" y="920762"/>
                </a:moveTo>
                <a:lnTo>
                  <a:pt x="4572000" y="920762"/>
                </a:lnTo>
                <a:lnTo>
                  <a:pt x="4572000" y="0"/>
                </a:lnTo>
                <a:lnTo>
                  <a:pt x="0" y="0"/>
                </a:lnTo>
                <a:lnTo>
                  <a:pt x="0" y="920762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74288" y="0"/>
            <a:ext cx="1798320" cy="932815"/>
          </a:xfrm>
          <a:custGeom>
            <a:avLst/>
            <a:gdLst/>
            <a:ahLst/>
            <a:cxnLst/>
            <a:rect l="l" t="t" r="r" b="b"/>
            <a:pathLst>
              <a:path w="1798320" h="932815">
                <a:moveTo>
                  <a:pt x="785331" y="821385"/>
                </a:moveTo>
                <a:lnTo>
                  <a:pt x="333706" y="821385"/>
                </a:lnTo>
                <a:lnTo>
                  <a:pt x="333706" y="932205"/>
                </a:lnTo>
                <a:lnTo>
                  <a:pt x="785331" y="932205"/>
                </a:lnTo>
                <a:lnTo>
                  <a:pt x="785331" y="821385"/>
                </a:lnTo>
                <a:close/>
              </a:path>
              <a:path w="1798320" h="932815">
                <a:moveTo>
                  <a:pt x="1295096" y="277380"/>
                </a:moveTo>
                <a:lnTo>
                  <a:pt x="1254019" y="285142"/>
                </a:lnTo>
                <a:lnTo>
                  <a:pt x="1220801" y="306833"/>
                </a:lnTo>
                <a:lnTo>
                  <a:pt x="1198527" y="339433"/>
                </a:lnTo>
                <a:lnTo>
                  <a:pt x="1190283" y="379920"/>
                </a:lnTo>
                <a:lnTo>
                  <a:pt x="1197928" y="420888"/>
                </a:lnTo>
                <a:lnTo>
                  <a:pt x="1219409" y="453451"/>
                </a:lnTo>
                <a:lnTo>
                  <a:pt x="1251917" y="475402"/>
                </a:lnTo>
                <a:lnTo>
                  <a:pt x="1292645" y="484530"/>
                </a:lnTo>
                <a:lnTo>
                  <a:pt x="1333959" y="476753"/>
                </a:lnTo>
                <a:lnTo>
                  <a:pt x="1368153" y="453310"/>
                </a:lnTo>
                <a:lnTo>
                  <a:pt x="1390650" y="419918"/>
                </a:lnTo>
                <a:lnTo>
                  <a:pt x="1396874" y="382295"/>
                </a:lnTo>
                <a:lnTo>
                  <a:pt x="1389201" y="340786"/>
                </a:lnTo>
                <a:lnTo>
                  <a:pt x="1367854" y="307582"/>
                </a:lnTo>
                <a:lnTo>
                  <a:pt x="1335573" y="285506"/>
                </a:lnTo>
                <a:lnTo>
                  <a:pt x="1295096" y="277380"/>
                </a:lnTo>
                <a:close/>
              </a:path>
              <a:path w="1798320" h="932815">
                <a:moveTo>
                  <a:pt x="171781" y="121780"/>
                </a:moveTo>
                <a:lnTo>
                  <a:pt x="165609" y="125984"/>
                </a:lnTo>
                <a:lnTo>
                  <a:pt x="157227" y="128612"/>
                </a:lnTo>
                <a:lnTo>
                  <a:pt x="153607" y="140652"/>
                </a:lnTo>
                <a:lnTo>
                  <a:pt x="185200" y="190306"/>
                </a:lnTo>
                <a:lnTo>
                  <a:pt x="214339" y="222542"/>
                </a:lnTo>
                <a:lnTo>
                  <a:pt x="235800" y="232821"/>
                </a:lnTo>
                <a:lnTo>
                  <a:pt x="243993" y="227977"/>
                </a:lnTo>
                <a:lnTo>
                  <a:pt x="249748" y="220387"/>
                </a:lnTo>
                <a:lnTo>
                  <a:pt x="251604" y="212363"/>
                </a:lnTo>
                <a:lnTo>
                  <a:pt x="249683" y="204110"/>
                </a:lnTo>
                <a:lnTo>
                  <a:pt x="244108" y="195834"/>
                </a:lnTo>
                <a:lnTo>
                  <a:pt x="230361" y="180327"/>
                </a:lnTo>
                <a:lnTo>
                  <a:pt x="202972" y="149229"/>
                </a:lnTo>
                <a:lnTo>
                  <a:pt x="189104" y="133845"/>
                </a:lnTo>
                <a:lnTo>
                  <a:pt x="184824" y="129171"/>
                </a:lnTo>
                <a:lnTo>
                  <a:pt x="178499" y="126364"/>
                </a:lnTo>
                <a:lnTo>
                  <a:pt x="171781" y="121780"/>
                </a:lnTo>
                <a:close/>
              </a:path>
              <a:path w="1798320" h="932815">
                <a:moveTo>
                  <a:pt x="438357" y="474454"/>
                </a:moveTo>
                <a:lnTo>
                  <a:pt x="432817" y="476097"/>
                </a:lnTo>
                <a:lnTo>
                  <a:pt x="429357" y="480294"/>
                </a:lnTo>
                <a:lnTo>
                  <a:pt x="426913" y="486816"/>
                </a:lnTo>
                <a:lnTo>
                  <a:pt x="425986" y="493756"/>
                </a:lnTo>
                <a:lnTo>
                  <a:pt x="427076" y="499211"/>
                </a:lnTo>
                <a:lnTo>
                  <a:pt x="450806" y="538965"/>
                </a:lnTo>
                <a:lnTo>
                  <a:pt x="476594" y="577443"/>
                </a:lnTo>
                <a:lnTo>
                  <a:pt x="492723" y="588670"/>
                </a:lnTo>
                <a:lnTo>
                  <a:pt x="505347" y="583882"/>
                </a:lnTo>
                <a:lnTo>
                  <a:pt x="509626" y="573544"/>
                </a:lnTo>
                <a:lnTo>
                  <a:pt x="514541" y="567245"/>
                </a:lnTo>
                <a:lnTo>
                  <a:pt x="512179" y="561390"/>
                </a:lnTo>
                <a:lnTo>
                  <a:pt x="511430" y="558012"/>
                </a:lnTo>
                <a:lnTo>
                  <a:pt x="483823" y="516847"/>
                </a:lnTo>
                <a:lnTo>
                  <a:pt x="470604" y="497845"/>
                </a:lnTo>
                <a:lnTo>
                  <a:pt x="456820" y="479285"/>
                </a:lnTo>
                <a:lnTo>
                  <a:pt x="452251" y="476249"/>
                </a:lnTo>
                <a:lnTo>
                  <a:pt x="445466" y="474572"/>
                </a:lnTo>
                <a:lnTo>
                  <a:pt x="438357" y="474454"/>
                </a:lnTo>
                <a:close/>
              </a:path>
              <a:path w="1798320" h="932815">
                <a:moveTo>
                  <a:pt x="55395" y="0"/>
                </a:moveTo>
                <a:lnTo>
                  <a:pt x="0" y="0"/>
                </a:lnTo>
                <a:lnTo>
                  <a:pt x="3227" y="4051"/>
                </a:lnTo>
                <a:lnTo>
                  <a:pt x="18107" y="18467"/>
                </a:lnTo>
                <a:lnTo>
                  <a:pt x="47468" y="47710"/>
                </a:lnTo>
                <a:lnTo>
                  <a:pt x="62320" y="62141"/>
                </a:lnTo>
                <a:lnTo>
                  <a:pt x="67260" y="66840"/>
                </a:lnTo>
                <a:lnTo>
                  <a:pt x="74334" y="69303"/>
                </a:lnTo>
                <a:lnTo>
                  <a:pt x="81611" y="73469"/>
                </a:lnTo>
                <a:lnTo>
                  <a:pt x="88317" y="69545"/>
                </a:lnTo>
                <a:lnTo>
                  <a:pt x="97880" y="66827"/>
                </a:lnTo>
                <a:lnTo>
                  <a:pt x="98248" y="63195"/>
                </a:lnTo>
                <a:lnTo>
                  <a:pt x="98715" y="55738"/>
                </a:lnTo>
                <a:lnTo>
                  <a:pt x="98437" y="47929"/>
                </a:lnTo>
                <a:lnTo>
                  <a:pt x="96957" y="40806"/>
                </a:lnTo>
                <a:lnTo>
                  <a:pt x="93816" y="35407"/>
                </a:lnTo>
                <a:lnTo>
                  <a:pt x="77881" y="19997"/>
                </a:lnTo>
                <a:lnTo>
                  <a:pt x="61366" y="5157"/>
                </a:lnTo>
                <a:lnTo>
                  <a:pt x="55395" y="0"/>
                </a:lnTo>
                <a:close/>
              </a:path>
              <a:path w="1798320" h="932815">
                <a:moveTo>
                  <a:pt x="312218" y="293725"/>
                </a:moveTo>
                <a:lnTo>
                  <a:pt x="300407" y="297916"/>
                </a:lnTo>
                <a:lnTo>
                  <a:pt x="296978" y="306959"/>
                </a:lnTo>
                <a:lnTo>
                  <a:pt x="293320" y="311810"/>
                </a:lnTo>
                <a:lnTo>
                  <a:pt x="295720" y="318897"/>
                </a:lnTo>
                <a:lnTo>
                  <a:pt x="296076" y="323367"/>
                </a:lnTo>
                <a:lnTo>
                  <a:pt x="312852" y="344412"/>
                </a:lnTo>
                <a:lnTo>
                  <a:pt x="327399" y="362492"/>
                </a:lnTo>
                <a:lnTo>
                  <a:pt x="342248" y="380301"/>
                </a:lnTo>
                <a:lnTo>
                  <a:pt x="357655" y="397675"/>
                </a:lnTo>
                <a:lnTo>
                  <a:pt x="361532" y="401878"/>
                </a:lnTo>
                <a:lnTo>
                  <a:pt x="376594" y="401764"/>
                </a:lnTo>
                <a:lnTo>
                  <a:pt x="381293" y="397675"/>
                </a:lnTo>
                <a:lnTo>
                  <a:pt x="384193" y="393032"/>
                </a:lnTo>
                <a:lnTo>
                  <a:pt x="385797" y="386353"/>
                </a:lnTo>
                <a:lnTo>
                  <a:pt x="385860" y="379454"/>
                </a:lnTo>
                <a:lnTo>
                  <a:pt x="384138" y="374154"/>
                </a:lnTo>
                <a:lnTo>
                  <a:pt x="356688" y="336780"/>
                </a:lnTo>
                <a:lnTo>
                  <a:pt x="327381" y="300824"/>
                </a:lnTo>
                <a:lnTo>
                  <a:pt x="323432" y="296176"/>
                </a:lnTo>
                <a:lnTo>
                  <a:pt x="312218" y="293725"/>
                </a:lnTo>
                <a:close/>
              </a:path>
              <a:path w="1798320" h="932815">
                <a:moveTo>
                  <a:pt x="1456107" y="383755"/>
                </a:moveTo>
                <a:lnTo>
                  <a:pt x="1451189" y="388019"/>
                </a:lnTo>
                <a:lnTo>
                  <a:pt x="1445851" y="392477"/>
                </a:lnTo>
                <a:lnTo>
                  <a:pt x="1440990" y="397379"/>
                </a:lnTo>
                <a:lnTo>
                  <a:pt x="1437501" y="402971"/>
                </a:lnTo>
                <a:lnTo>
                  <a:pt x="1435571" y="407657"/>
                </a:lnTo>
                <a:lnTo>
                  <a:pt x="1441794" y="420636"/>
                </a:lnTo>
                <a:lnTo>
                  <a:pt x="1488968" y="436568"/>
                </a:lnTo>
                <a:lnTo>
                  <a:pt x="1531697" y="447903"/>
                </a:lnTo>
                <a:lnTo>
                  <a:pt x="1537559" y="447412"/>
                </a:lnTo>
                <a:lnTo>
                  <a:pt x="1544211" y="444352"/>
                </a:lnTo>
                <a:lnTo>
                  <a:pt x="1550308" y="439718"/>
                </a:lnTo>
                <a:lnTo>
                  <a:pt x="1554506" y="434505"/>
                </a:lnTo>
                <a:lnTo>
                  <a:pt x="1554927" y="429377"/>
                </a:lnTo>
                <a:lnTo>
                  <a:pt x="1552977" y="422508"/>
                </a:lnTo>
                <a:lnTo>
                  <a:pt x="1503001" y="398038"/>
                </a:lnTo>
                <a:lnTo>
                  <a:pt x="1456107" y="383755"/>
                </a:lnTo>
                <a:close/>
              </a:path>
              <a:path w="1798320" h="932815">
                <a:moveTo>
                  <a:pt x="759778" y="523138"/>
                </a:moveTo>
                <a:lnTo>
                  <a:pt x="752450" y="525145"/>
                </a:lnTo>
                <a:lnTo>
                  <a:pt x="747666" y="525145"/>
                </a:lnTo>
                <a:lnTo>
                  <a:pt x="727689" y="541972"/>
                </a:lnTo>
                <a:lnTo>
                  <a:pt x="710486" y="556645"/>
                </a:lnTo>
                <a:lnTo>
                  <a:pt x="693584" y="571630"/>
                </a:lnTo>
                <a:lnTo>
                  <a:pt x="677190" y="587133"/>
                </a:lnTo>
                <a:lnTo>
                  <a:pt x="675527" y="591683"/>
                </a:lnTo>
                <a:lnTo>
                  <a:pt x="675754" y="598557"/>
                </a:lnTo>
                <a:lnTo>
                  <a:pt x="677549" y="605593"/>
                </a:lnTo>
                <a:lnTo>
                  <a:pt x="680594" y="610628"/>
                </a:lnTo>
                <a:lnTo>
                  <a:pt x="685701" y="613492"/>
                </a:lnTo>
                <a:lnTo>
                  <a:pt x="692530" y="615030"/>
                </a:lnTo>
                <a:lnTo>
                  <a:pt x="699434" y="615009"/>
                </a:lnTo>
                <a:lnTo>
                  <a:pt x="737596" y="588456"/>
                </a:lnTo>
                <a:lnTo>
                  <a:pt x="768668" y="561517"/>
                </a:lnTo>
                <a:lnTo>
                  <a:pt x="775360" y="542992"/>
                </a:lnTo>
                <a:lnTo>
                  <a:pt x="774980" y="536435"/>
                </a:lnTo>
                <a:lnTo>
                  <a:pt x="774002" y="530872"/>
                </a:lnTo>
                <a:lnTo>
                  <a:pt x="764312" y="526834"/>
                </a:lnTo>
                <a:lnTo>
                  <a:pt x="762240" y="525145"/>
                </a:lnTo>
                <a:lnTo>
                  <a:pt x="752450" y="525145"/>
                </a:lnTo>
                <a:lnTo>
                  <a:pt x="747726" y="525094"/>
                </a:lnTo>
                <a:lnTo>
                  <a:pt x="762178" y="525094"/>
                </a:lnTo>
                <a:lnTo>
                  <a:pt x="759778" y="523138"/>
                </a:lnTo>
                <a:close/>
              </a:path>
              <a:path w="1798320" h="932815">
                <a:moveTo>
                  <a:pt x="1797711" y="566197"/>
                </a:moveTo>
                <a:lnTo>
                  <a:pt x="1793901" y="578523"/>
                </a:lnTo>
                <a:lnTo>
                  <a:pt x="1794955" y="581151"/>
                </a:lnTo>
                <a:lnTo>
                  <a:pt x="1795616" y="588365"/>
                </a:lnTo>
                <a:lnTo>
                  <a:pt x="1797711" y="590157"/>
                </a:lnTo>
                <a:lnTo>
                  <a:pt x="1797711" y="566197"/>
                </a:lnTo>
                <a:close/>
              </a:path>
              <a:path w="1798320" h="932815">
                <a:moveTo>
                  <a:pt x="938509" y="424575"/>
                </a:moveTo>
                <a:lnTo>
                  <a:pt x="890206" y="442498"/>
                </a:lnTo>
                <a:lnTo>
                  <a:pt x="852222" y="460921"/>
                </a:lnTo>
                <a:lnTo>
                  <a:pt x="838554" y="480243"/>
                </a:lnTo>
                <a:lnTo>
                  <a:pt x="841731" y="489267"/>
                </a:lnTo>
                <a:lnTo>
                  <a:pt x="847824" y="495947"/>
                </a:lnTo>
                <a:lnTo>
                  <a:pt x="855074" y="498784"/>
                </a:lnTo>
                <a:lnTo>
                  <a:pt x="863175" y="498352"/>
                </a:lnTo>
                <a:lnTo>
                  <a:pt x="922337" y="471124"/>
                </a:lnTo>
                <a:lnTo>
                  <a:pt x="950672" y="451129"/>
                </a:lnTo>
                <a:lnTo>
                  <a:pt x="954266" y="447421"/>
                </a:lnTo>
                <a:lnTo>
                  <a:pt x="952322" y="436195"/>
                </a:lnTo>
                <a:lnTo>
                  <a:pt x="946686" y="428313"/>
                </a:lnTo>
                <a:lnTo>
                  <a:pt x="938509" y="424575"/>
                </a:lnTo>
                <a:close/>
              </a:path>
              <a:path w="1798320" h="932815">
                <a:moveTo>
                  <a:pt x="1636713" y="450900"/>
                </a:moveTo>
                <a:lnTo>
                  <a:pt x="1630394" y="456665"/>
                </a:lnTo>
                <a:lnTo>
                  <a:pt x="1624720" y="461505"/>
                </a:lnTo>
                <a:lnTo>
                  <a:pt x="1620495" y="465859"/>
                </a:lnTo>
                <a:lnTo>
                  <a:pt x="1618527" y="470166"/>
                </a:lnTo>
                <a:lnTo>
                  <a:pt x="1617638" y="477151"/>
                </a:lnTo>
                <a:lnTo>
                  <a:pt x="1621715" y="488835"/>
                </a:lnTo>
                <a:lnTo>
                  <a:pt x="1665807" y="511670"/>
                </a:lnTo>
                <a:lnTo>
                  <a:pt x="1705497" y="529018"/>
                </a:lnTo>
                <a:lnTo>
                  <a:pt x="1710985" y="529523"/>
                </a:lnTo>
                <a:lnTo>
                  <a:pt x="1717508" y="527865"/>
                </a:lnTo>
                <a:lnTo>
                  <a:pt x="1723863" y="524717"/>
                </a:lnTo>
                <a:lnTo>
                  <a:pt x="1728852" y="520750"/>
                </a:lnTo>
                <a:lnTo>
                  <a:pt x="1732065" y="517334"/>
                </a:lnTo>
                <a:lnTo>
                  <a:pt x="1730084" y="502297"/>
                </a:lnTo>
                <a:lnTo>
                  <a:pt x="1726007" y="499859"/>
                </a:lnTo>
                <a:lnTo>
                  <a:pt x="1704374" y="487346"/>
                </a:lnTo>
                <a:lnTo>
                  <a:pt x="1682289" y="475232"/>
                </a:lnTo>
                <a:lnTo>
                  <a:pt x="1636713" y="450900"/>
                </a:lnTo>
                <a:close/>
              </a:path>
              <a:path w="1798320" h="932815">
                <a:moveTo>
                  <a:pt x="556540" y="659022"/>
                </a:moveTo>
                <a:lnTo>
                  <a:pt x="548361" y="662355"/>
                </a:lnTo>
                <a:lnTo>
                  <a:pt x="541516" y="668605"/>
                </a:lnTo>
                <a:lnTo>
                  <a:pt x="538805" y="675192"/>
                </a:lnTo>
                <a:lnTo>
                  <a:pt x="538678" y="677062"/>
                </a:lnTo>
                <a:lnTo>
                  <a:pt x="539141" y="683604"/>
                </a:lnTo>
                <a:lnTo>
                  <a:pt x="542761" y="692111"/>
                </a:lnTo>
                <a:lnTo>
                  <a:pt x="547587" y="700972"/>
                </a:lnTo>
                <a:lnTo>
                  <a:pt x="552254" y="709926"/>
                </a:lnTo>
                <a:lnTo>
                  <a:pt x="557016" y="718818"/>
                </a:lnTo>
                <a:lnTo>
                  <a:pt x="562128" y="727494"/>
                </a:lnTo>
                <a:lnTo>
                  <a:pt x="569188" y="735301"/>
                </a:lnTo>
                <a:lnTo>
                  <a:pt x="577336" y="738652"/>
                </a:lnTo>
                <a:lnTo>
                  <a:pt x="585913" y="737414"/>
                </a:lnTo>
                <a:lnTo>
                  <a:pt x="617010" y="704940"/>
                </a:lnTo>
                <a:lnTo>
                  <a:pt x="625018" y="682294"/>
                </a:lnTo>
                <a:lnTo>
                  <a:pt x="585166" y="682294"/>
                </a:lnTo>
                <a:lnTo>
                  <a:pt x="580708" y="676059"/>
                </a:lnTo>
                <a:lnTo>
                  <a:pt x="578549" y="672820"/>
                </a:lnTo>
                <a:lnTo>
                  <a:pt x="576174" y="669747"/>
                </a:lnTo>
                <a:lnTo>
                  <a:pt x="570339" y="663529"/>
                </a:lnTo>
                <a:lnTo>
                  <a:pt x="563830" y="659684"/>
                </a:lnTo>
                <a:lnTo>
                  <a:pt x="556540" y="659022"/>
                </a:lnTo>
                <a:close/>
              </a:path>
              <a:path w="1798320" h="932815">
                <a:moveTo>
                  <a:pt x="608632" y="668232"/>
                </a:moveTo>
                <a:lnTo>
                  <a:pt x="601341" y="668903"/>
                </a:lnTo>
                <a:lnTo>
                  <a:pt x="591084" y="670496"/>
                </a:lnTo>
                <a:lnTo>
                  <a:pt x="588849" y="677062"/>
                </a:lnTo>
                <a:lnTo>
                  <a:pt x="585166" y="682294"/>
                </a:lnTo>
                <a:lnTo>
                  <a:pt x="625018" y="682294"/>
                </a:lnTo>
                <a:lnTo>
                  <a:pt x="625023" y="681955"/>
                </a:lnTo>
                <a:lnTo>
                  <a:pt x="623616" y="675192"/>
                </a:lnTo>
                <a:lnTo>
                  <a:pt x="620815" y="670839"/>
                </a:lnTo>
                <a:lnTo>
                  <a:pt x="615386" y="668652"/>
                </a:lnTo>
                <a:lnTo>
                  <a:pt x="608632" y="668232"/>
                </a:lnTo>
                <a:close/>
              </a:path>
              <a:path w="1798320" h="932815">
                <a:moveTo>
                  <a:pt x="1139267" y="371830"/>
                </a:moveTo>
                <a:lnTo>
                  <a:pt x="1089704" y="378929"/>
                </a:lnTo>
                <a:lnTo>
                  <a:pt x="1040626" y="388734"/>
                </a:lnTo>
                <a:lnTo>
                  <a:pt x="1033286" y="413715"/>
                </a:lnTo>
                <a:lnTo>
                  <a:pt x="1033654" y="417906"/>
                </a:lnTo>
                <a:lnTo>
                  <a:pt x="1045274" y="425094"/>
                </a:lnTo>
                <a:lnTo>
                  <a:pt x="1050773" y="424243"/>
                </a:lnTo>
                <a:lnTo>
                  <a:pt x="1095277" y="416196"/>
                </a:lnTo>
                <a:lnTo>
                  <a:pt x="1139532" y="406407"/>
                </a:lnTo>
                <a:lnTo>
                  <a:pt x="1149478" y="398157"/>
                </a:lnTo>
                <a:lnTo>
                  <a:pt x="1156704" y="391795"/>
                </a:lnTo>
                <a:lnTo>
                  <a:pt x="1151515" y="384942"/>
                </a:lnTo>
                <a:lnTo>
                  <a:pt x="1146881" y="378364"/>
                </a:lnTo>
                <a:lnTo>
                  <a:pt x="1142799" y="373510"/>
                </a:lnTo>
                <a:lnTo>
                  <a:pt x="1139267" y="37183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07994" y="821385"/>
            <a:ext cx="452120" cy="99695"/>
          </a:xfrm>
          <a:custGeom>
            <a:avLst/>
            <a:gdLst/>
            <a:ahLst/>
            <a:cxnLst/>
            <a:rect l="l" t="t" r="r" b="b"/>
            <a:pathLst>
              <a:path w="452120" h="99694">
                <a:moveTo>
                  <a:pt x="0" y="99377"/>
                </a:moveTo>
                <a:lnTo>
                  <a:pt x="451624" y="99377"/>
                </a:lnTo>
                <a:lnTo>
                  <a:pt x="451624" y="0"/>
                </a:lnTo>
                <a:lnTo>
                  <a:pt x="0" y="0"/>
                </a:lnTo>
                <a:lnTo>
                  <a:pt x="0" y="99377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4559" y="277380"/>
            <a:ext cx="206603" cy="2071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27375" y="121780"/>
            <a:ext cx="98510" cy="1110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0274" y="474454"/>
            <a:ext cx="88555" cy="1142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74289" y="0"/>
            <a:ext cx="98715" cy="734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67608" y="293738"/>
            <a:ext cx="92539" cy="1081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09859" y="383768"/>
            <a:ext cx="119356" cy="641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9815" y="523138"/>
            <a:ext cx="99833" cy="918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8190" y="566195"/>
            <a:ext cx="3810" cy="24130"/>
          </a:xfrm>
          <a:custGeom>
            <a:avLst/>
            <a:gdLst/>
            <a:ahLst/>
            <a:cxnLst/>
            <a:rect l="l" t="t" r="r" b="b"/>
            <a:pathLst>
              <a:path w="3810" h="24129">
                <a:moveTo>
                  <a:pt x="3809" y="0"/>
                </a:moveTo>
                <a:lnTo>
                  <a:pt x="0" y="12327"/>
                </a:lnTo>
                <a:lnTo>
                  <a:pt x="1054" y="14956"/>
                </a:lnTo>
                <a:lnTo>
                  <a:pt x="1727" y="22157"/>
                </a:lnTo>
                <a:lnTo>
                  <a:pt x="3809" y="23944"/>
                </a:lnTo>
                <a:lnTo>
                  <a:pt x="3809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12837" y="424575"/>
            <a:ext cx="115717" cy="742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91914" y="450900"/>
            <a:ext cx="114426" cy="7862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12976" y="659024"/>
            <a:ext cx="86336" cy="7962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07574" y="371830"/>
            <a:ext cx="123825" cy="53340"/>
          </a:xfrm>
          <a:custGeom>
            <a:avLst/>
            <a:gdLst/>
            <a:ahLst/>
            <a:cxnLst/>
            <a:rect l="l" t="t" r="r" b="b"/>
            <a:pathLst>
              <a:path w="123825" h="53340">
                <a:moveTo>
                  <a:pt x="105981" y="0"/>
                </a:moveTo>
                <a:lnTo>
                  <a:pt x="56418" y="7089"/>
                </a:lnTo>
                <a:lnTo>
                  <a:pt x="7340" y="16903"/>
                </a:lnTo>
                <a:lnTo>
                  <a:pt x="0" y="41871"/>
                </a:lnTo>
                <a:lnTo>
                  <a:pt x="355" y="46075"/>
                </a:lnTo>
                <a:lnTo>
                  <a:pt x="11988" y="53263"/>
                </a:lnTo>
                <a:lnTo>
                  <a:pt x="17475" y="52400"/>
                </a:lnTo>
                <a:lnTo>
                  <a:pt x="61985" y="44359"/>
                </a:lnTo>
                <a:lnTo>
                  <a:pt x="106275" y="34570"/>
                </a:lnTo>
                <a:lnTo>
                  <a:pt x="116179" y="26327"/>
                </a:lnTo>
                <a:lnTo>
                  <a:pt x="123418" y="19964"/>
                </a:lnTo>
                <a:lnTo>
                  <a:pt x="118224" y="13106"/>
                </a:lnTo>
                <a:lnTo>
                  <a:pt x="113590" y="6529"/>
                </a:lnTo>
                <a:lnTo>
                  <a:pt x="109511" y="1678"/>
                </a:lnTo>
                <a:lnTo>
                  <a:pt x="105981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920762"/>
            <a:ext cx="4572000" cy="1579245"/>
          </a:xfrm>
          <a:custGeom>
            <a:avLst/>
            <a:gdLst/>
            <a:ahLst/>
            <a:cxnLst/>
            <a:rect l="l" t="t" r="r" b="b"/>
            <a:pathLst>
              <a:path w="4572000" h="1579245">
                <a:moveTo>
                  <a:pt x="0" y="1579105"/>
                </a:moveTo>
                <a:lnTo>
                  <a:pt x="4572000" y="1579105"/>
                </a:lnTo>
                <a:lnTo>
                  <a:pt x="4572000" y="0"/>
                </a:lnTo>
                <a:lnTo>
                  <a:pt x="0" y="0"/>
                </a:lnTo>
                <a:lnTo>
                  <a:pt x="0" y="1579105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9080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487167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5564441"/>
            <a:ext cx="4572000" cy="836930"/>
          </a:xfrm>
          <a:custGeom>
            <a:avLst/>
            <a:gdLst/>
            <a:ahLst/>
            <a:cxnLst/>
            <a:rect l="l" t="t" r="r" b="b"/>
            <a:pathLst>
              <a:path w="4572000" h="836929">
                <a:moveTo>
                  <a:pt x="0" y="836358"/>
                </a:moveTo>
                <a:lnTo>
                  <a:pt x="4572000" y="836358"/>
                </a:lnTo>
                <a:lnTo>
                  <a:pt x="4572000" y="0"/>
                </a:lnTo>
                <a:lnTo>
                  <a:pt x="0" y="0"/>
                </a:lnTo>
                <a:lnTo>
                  <a:pt x="0" y="836358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5551741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803819" y="984250"/>
            <a:ext cx="10691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160" dirty="0">
                <a:solidFill>
                  <a:srgbClr val="00A1CB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PREPARATION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193823" y="1485519"/>
            <a:ext cx="1112056" cy="65942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93810" y="1485519"/>
            <a:ext cx="1112520" cy="659765"/>
          </a:xfrm>
          <a:custGeom>
            <a:avLst/>
            <a:gdLst/>
            <a:ahLst/>
            <a:cxnLst/>
            <a:rect l="l" t="t" r="r" b="b"/>
            <a:pathLst>
              <a:path w="1112520" h="659764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583222"/>
                </a:lnTo>
                <a:lnTo>
                  <a:pt x="1190" y="627275"/>
                </a:lnTo>
                <a:lnTo>
                  <a:pt x="9525" y="649897"/>
                </a:lnTo>
                <a:lnTo>
                  <a:pt x="32146" y="658231"/>
                </a:lnTo>
                <a:lnTo>
                  <a:pt x="76200" y="659422"/>
                </a:lnTo>
                <a:lnTo>
                  <a:pt x="1035862" y="659422"/>
                </a:lnTo>
                <a:lnTo>
                  <a:pt x="1079915" y="658231"/>
                </a:lnTo>
                <a:lnTo>
                  <a:pt x="1102537" y="649897"/>
                </a:lnTo>
                <a:lnTo>
                  <a:pt x="1110872" y="627275"/>
                </a:lnTo>
                <a:lnTo>
                  <a:pt x="1112062" y="583222"/>
                </a:lnTo>
                <a:lnTo>
                  <a:pt x="1112062" y="76200"/>
                </a:lnTo>
                <a:lnTo>
                  <a:pt x="1110872" y="32146"/>
                </a:lnTo>
                <a:lnTo>
                  <a:pt x="1102537" y="9525"/>
                </a:lnTo>
                <a:lnTo>
                  <a:pt x="1079915" y="1190"/>
                </a:lnTo>
                <a:lnTo>
                  <a:pt x="103586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243890" y="1770951"/>
            <a:ext cx="751205" cy="3084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Cliquer pour </a:t>
            </a: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choisir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la </a:t>
            </a: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balle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15900" y="206653"/>
            <a:ext cx="3587256" cy="57900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lang="en-US" sz="2400" spc="75" dirty="0" err="1"/>
              <a:t>Rebondir</a:t>
            </a:r>
            <a:r>
              <a:rPr lang="en-US" sz="2400" spc="75" dirty="0"/>
              <a:t> sur la </a:t>
            </a:r>
            <a:r>
              <a:rPr lang="en-US" sz="2400" spc="75" dirty="0" err="1"/>
              <a:t>raquette</a:t>
            </a:r>
            <a:endParaRPr sz="2400" dirty="0"/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-40" dirty="0">
                <a:latin typeface="Trebuchet MS"/>
                <a:cs typeface="Trebuchet MS"/>
              </a:rPr>
              <a:t>scratch.mit.edu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847848" y="5932551"/>
            <a:ext cx="469404" cy="21907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47848" y="5943600"/>
            <a:ext cx="469900" cy="219075"/>
          </a:xfrm>
          <a:custGeom>
            <a:avLst/>
            <a:gdLst/>
            <a:ahLst/>
            <a:cxnLst/>
            <a:rect l="l" t="t" r="r" b="b"/>
            <a:pathLst>
              <a:path w="469900" h="2190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142875"/>
                </a:lnTo>
                <a:lnTo>
                  <a:pt x="1190" y="186928"/>
                </a:lnTo>
                <a:lnTo>
                  <a:pt x="9525" y="209550"/>
                </a:lnTo>
                <a:lnTo>
                  <a:pt x="32146" y="217884"/>
                </a:lnTo>
                <a:lnTo>
                  <a:pt x="76200" y="219075"/>
                </a:lnTo>
                <a:lnTo>
                  <a:pt x="393192" y="219075"/>
                </a:lnTo>
                <a:lnTo>
                  <a:pt x="437245" y="217884"/>
                </a:lnTo>
                <a:lnTo>
                  <a:pt x="459867" y="209550"/>
                </a:lnTo>
                <a:lnTo>
                  <a:pt x="468201" y="186928"/>
                </a:lnTo>
                <a:lnTo>
                  <a:pt x="469392" y="142875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52902" y="6053137"/>
            <a:ext cx="238760" cy="0"/>
          </a:xfrm>
          <a:custGeom>
            <a:avLst/>
            <a:gdLst/>
            <a:ahLst/>
            <a:cxnLst/>
            <a:rect l="l" t="t" r="r" b="b"/>
            <a:pathLst>
              <a:path w="238760">
                <a:moveTo>
                  <a:pt x="0" y="0"/>
                </a:moveTo>
                <a:lnTo>
                  <a:pt x="23876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155444" y="3346106"/>
            <a:ext cx="1093470" cy="166711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lang="en-US" sz="900" b="1" spc="-30" dirty="0" err="1">
                <a:solidFill>
                  <a:srgbClr val="636466"/>
                </a:solidFill>
                <a:latin typeface="Trebuchet MS"/>
                <a:cs typeface="Trebuchet MS"/>
              </a:rPr>
              <a:t>Choisir</a:t>
            </a:r>
            <a:r>
              <a:rPr lang="en-US"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 la </a:t>
            </a:r>
            <a:r>
              <a:rPr lang="en-US" sz="900" b="1" spc="-30" dirty="0" err="1">
                <a:solidFill>
                  <a:srgbClr val="636466"/>
                </a:solidFill>
                <a:latin typeface="Trebuchet MS"/>
                <a:cs typeface="Trebuchet MS"/>
              </a:rPr>
              <a:t>raquette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610040" y="1848573"/>
            <a:ext cx="102565" cy="11433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1637" y="3273425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402894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7462" y="3317417"/>
            <a:ext cx="307437" cy="37404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1637" y="3273425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8134" y="3683857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4">
                <a:moveTo>
                  <a:pt x="0" y="0"/>
                </a:moveTo>
                <a:lnTo>
                  <a:pt x="366090" y="0"/>
                </a:lnTo>
              </a:path>
            </a:pathLst>
          </a:custGeom>
          <a:ln w="843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81596" y="3626891"/>
            <a:ext cx="14795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5" dirty="0">
                <a:solidFill>
                  <a:srgbClr val="636466"/>
                </a:solidFill>
                <a:latin typeface="Trebuchet MS"/>
                <a:cs typeface="Trebuchet MS"/>
              </a:rPr>
              <a:t>Ball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078227" y="3535997"/>
            <a:ext cx="55880" cy="261620"/>
          </a:xfrm>
          <a:custGeom>
            <a:avLst/>
            <a:gdLst/>
            <a:ahLst/>
            <a:cxnLst/>
            <a:rect l="l" t="t" r="r" b="b"/>
            <a:pathLst>
              <a:path w="55880" h="261620">
                <a:moveTo>
                  <a:pt x="0" y="261302"/>
                </a:moveTo>
                <a:lnTo>
                  <a:pt x="0" y="0"/>
                </a:lnTo>
                <a:lnTo>
                  <a:pt x="5560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13069" y="2463259"/>
            <a:ext cx="1945862" cy="70468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1055"/>
              </a:spcBef>
            </a:pPr>
            <a:r>
              <a:rPr lang="en-US" sz="1400" b="1" spc="-95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AJOUTER CE CODE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Ajouter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cette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nouvelle pile de blocs à </a:t>
            </a: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votre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balle</a:t>
            </a:r>
            <a:r>
              <a:rPr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489568" y="4993228"/>
            <a:ext cx="1417320" cy="36173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109713" y="5024084"/>
            <a:ext cx="1379855" cy="443711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220"/>
              </a:spcBef>
            </a:pP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Ajouter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le bloc de </a:t>
            </a: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nombre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aléatoire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au bloc pour </a:t>
            </a: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tourner</a:t>
            </a: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r>
              <a:rPr sz="900" b="1" spc="-110" dirty="0">
                <a:solidFill>
                  <a:srgbClr val="636466"/>
                </a:solidFill>
                <a:latin typeface="Verdana"/>
                <a:cs typeface="Verdana"/>
              </a:rPr>
              <a:t>.</a:t>
            </a:r>
            <a:endParaRPr sz="900" dirty="0">
              <a:latin typeface="Verdana"/>
              <a:cs typeface="Verdan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918828" y="4203700"/>
            <a:ext cx="0" cy="826135"/>
          </a:xfrm>
          <a:custGeom>
            <a:avLst/>
            <a:gdLst/>
            <a:ahLst/>
            <a:cxnLst/>
            <a:rect l="l" t="t" r="r" b="b"/>
            <a:pathLst>
              <a:path h="826135">
                <a:moveTo>
                  <a:pt x="0" y="0"/>
                </a:moveTo>
                <a:lnTo>
                  <a:pt x="0" y="826084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34239B0-EB47-44F8-98E2-9DF28838C75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489568" y="4993411"/>
            <a:ext cx="1876191" cy="366667"/>
          </a:xfrm>
          <a:prstGeom prst="rect">
            <a:avLst/>
          </a:prstGeom>
        </p:spPr>
      </p:pic>
      <p:sp>
        <p:nvSpPr>
          <p:cNvPr id="45" name="object 28">
            <a:extLst>
              <a:ext uri="{FF2B5EF4-FFF2-40B4-BE49-F238E27FC236}">
                <a16:creationId xmlns:a16="http://schemas.microsoft.com/office/drawing/2014/main" id="{ECF39C98-ADDC-41BE-B666-F602F7ED6969}"/>
              </a:ext>
            </a:extLst>
          </p:cNvPr>
          <p:cNvSpPr txBox="1"/>
          <p:nvPr/>
        </p:nvSpPr>
        <p:spPr>
          <a:xfrm>
            <a:off x="1930108" y="5639132"/>
            <a:ext cx="71178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140" dirty="0">
                <a:solidFill>
                  <a:srgbClr val="6BA88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ESSAYER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6" name="object 31">
            <a:extLst>
              <a:ext uri="{FF2B5EF4-FFF2-40B4-BE49-F238E27FC236}">
                <a16:creationId xmlns:a16="http://schemas.microsoft.com/office/drawing/2014/main" id="{30931EA2-54DE-41F8-80BA-C6A6A8367F09}"/>
              </a:ext>
            </a:extLst>
          </p:cNvPr>
          <p:cNvSpPr txBox="1"/>
          <p:nvPr/>
        </p:nvSpPr>
        <p:spPr>
          <a:xfrm>
            <a:off x="1430427" y="5905918"/>
            <a:ext cx="1374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b="1" spc="-105" dirty="0">
                <a:solidFill>
                  <a:srgbClr val="636466"/>
                </a:solidFill>
                <a:latin typeface="Verdana"/>
                <a:cs typeface="Verdana"/>
              </a:rPr>
              <a:t>Cliquer sur le Drapeau vert pour commencer</a:t>
            </a:r>
            <a:endParaRPr sz="9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46980" y="104141"/>
            <a:ext cx="2836119" cy="828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30376" y="1263650"/>
            <a:ext cx="27114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200" b="1" spc="-15" dirty="0" err="1">
                <a:solidFill>
                  <a:srgbClr val="FFFFFF"/>
                </a:solidFill>
                <a:latin typeface="Trebuchet MS"/>
                <a:cs typeface="Trebuchet MS"/>
              </a:rPr>
              <a:t>Arrêter</a:t>
            </a:r>
            <a:r>
              <a:rPr lang="en-US" sz="1200" b="1" spc="-15" dirty="0">
                <a:solidFill>
                  <a:srgbClr val="FFFFFF"/>
                </a:solidFill>
                <a:latin typeface="Trebuchet MS"/>
                <a:cs typeface="Trebuchet MS"/>
              </a:rPr>
              <a:t> le </a:t>
            </a:r>
            <a:r>
              <a:rPr lang="en-US" sz="1200" b="1" spc="-15" dirty="0" err="1">
                <a:solidFill>
                  <a:srgbClr val="FFFFFF"/>
                </a:solidFill>
                <a:latin typeface="Trebuchet MS"/>
                <a:cs typeface="Trebuchet MS"/>
              </a:rPr>
              <a:t>jeu</a:t>
            </a:r>
            <a:r>
              <a:rPr lang="en-US" sz="1200" b="1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200" b="1" spc="-15" dirty="0" err="1">
                <a:solidFill>
                  <a:srgbClr val="FFFFFF"/>
                </a:solidFill>
                <a:latin typeface="Trebuchet MS"/>
                <a:cs typeface="Trebuchet MS"/>
              </a:rPr>
              <a:t>lorsque</a:t>
            </a:r>
            <a:r>
              <a:rPr lang="en-US" sz="1200" b="1" spc="-15" dirty="0">
                <a:solidFill>
                  <a:srgbClr val="FFFFFF"/>
                </a:solidFill>
                <a:latin typeface="Trebuchet MS"/>
                <a:cs typeface="Trebuchet MS"/>
              </a:rPr>
              <a:t> la </a:t>
            </a:r>
            <a:r>
              <a:rPr lang="en-US" sz="1200" b="1" spc="-15" dirty="0" err="1">
                <a:solidFill>
                  <a:srgbClr val="FFFFFF"/>
                </a:solidFill>
                <a:latin typeface="Trebuchet MS"/>
                <a:cs typeface="Trebuchet MS"/>
              </a:rPr>
              <a:t>balle</a:t>
            </a:r>
            <a:r>
              <a:rPr lang="en-US" sz="1200" b="1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200" b="1" spc="-15" dirty="0" err="1">
                <a:solidFill>
                  <a:srgbClr val="FFFFFF"/>
                </a:solidFill>
                <a:latin typeface="Trebuchet MS"/>
                <a:cs typeface="Trebuchet MS"/>
              </a:rPr>
              <a:t>touche</a:t>
            </a:r>
            <a:r>
              <a:rPr lang="en-US" sz="1200" b="1" spc="-15" dirty="0">
                <a:solidFill>
                  <a:srgbClr val="FFFFFF"/>
                </a:solidFill>
                <a:latin typeface="Trebuchet MS"/>
                <a:cs typeface="Trebuchet MS"/>
              </a:rPr>
              <a:t> la </a:t>
            </a:r>
            <a:r>
              <a:rPr lang="en-US" sz="1200" b="1" spc="-15" dirty="0" err="1">
                <a:solidFill>
                  <a:srgbClr val="FFFFFF"/>
                </a:solidFill>
                <a:latin typeface="Trebuchet MS"/>
                <a:cs typeface="Trebuchet MS"/>
              </a:rPr>
              <a:t>ligne</a:t>
            </a:r>
            <a:r>
              <a:rPr lang="en-US" sz="1200" b="1" spc="-15" dirty="0">
                <a:solidFill>
                  <a:srgbClr val="FFFFFF"/>
                </a:solidFill>
                <a:latin typeface="Trebuchet MS"/>
                <a:cs typeface="Trebuchet MS"/>
              </a:rPr>
              <a:t> rouge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04759" y="355600"/>
            <a:ext cx="17627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Game</a:t>
            </a:r>
            <a:r>
              <a:rPr spc="-120" dirty="0"/>
              <a:t> </a:t>
            </a:r>
            <a:r>
              <a:rPr spc="-50" dirty="0"/>
              <a:t>Over</a:t>
            </a:r>
          </a:p>
        </p:txBody>
      </p:sp>
      <p:sp>
        <p:nvSpPr>
          <p:cNvPr id="10" name="object 10"/>
          <p:cNvSpPr/>
          <p:nvPr/>
        </p:nvSpPr>
        <p:spPr>
          <a:xfrm>
            <a:off x="762000" y="2514600"/>
            <a:ext cx="3047987" cy="2284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2000" y="2514600"/>
            <a:ext cx="3048000" cy="2286000"/>
          </a:xfrm>
          <a:custGeom>
            <a:avLst/>
            <a:gdLst/>
            <a:ahLst/>
            <a:cxnLst/>
            <a:rect l="l" t="t" r="r" b="b"/>
            <a:pathLst>
              <a:path w="3048000" h="2286000">
                <a:moveTo>
                  <a:pt x="0" y="2286000"/>
                </a:moveTo>
                <a:lnTo>
                  <a:pt x="3048000" y="2286000"/>
                </a:lnTo>
                <a:lnTo>
                  <a:pt x="30480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ln w="3822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6444" y="2519032"/>
            <a:ext cx="3037205" cy="2277745"/>
          </a:xfrm>
          <a:custGeom>
            <a:avLst/>
            <a:gdLst/>
            <a:ahLst/>
            <a:cxnLst/>
            <a:rect l="l" t="t" r="r" b="b"/>
            <a:pathLst>
              <a:path w="3037204" h="2277745">
                <a:moveTo>
                  <a:pt x="0" y="2277122"/>
                </a:moveTo>
                <a:lnTo>
                  <a:pt x="3037205" y="2277122"/>
                </a:lnTo>
                <a:lnTo>
                  <a:pt x="3037205" y="0"/>
                </a:lnTo>
                <a:lnTo>
                  <a:pt x="0" y="0"/>
                </a:lnTo>
                <a:lnTo>
                  <a:pt x="0" y="2277122"/>
                </a:lnTo>
                <a:close/>
              </a:path>
            </a:pathLst>
          </a:custGeom>
          <a:ln w="127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35580" y="5911977"/>
            <a:ext cx="100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65757" y="5890085"/>
            <a:ext cx="694902" cy="2594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2B2889DE-2543-4924-9085-07F483DF21BC}"/>
              </a:ext>
            </a:extLst>
          </p:cNvPr>
          <p:cNvSpPr txBox="1"/>
          <p:nvPr/>
        </p:nvSpPr>
        <p:spPr>
          <a:xfrm>
            <a:off x="698500" y="5927725"/>
            <a:ext cx="758342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spc="-15" dirty="0" err="1">
                <a:solidFill>
                  <a:srgbClr val="FFFFFF"/>
                </a:solidFill>
                <a:latin typeface="Trebuchet MS"/>
                <a:cs typeface="Trebuchet MS"/>
              </a:rPr>
              <a:t>Jeu</a:t>
            </a:r>
            <a:r>
              <a:rPr lang="en-US" sz="1000" b="1" spc="-15" dirty="0">
                <a:solidFill>
                  <a:srgbClr val="FFFFFF"/>
                </a:solidFill>
                <a:latin typeface="Trebuchet MS"/>
                <a:cs typeface="Trebuchet MS"/>
              </a:rPr>
              <a:t> de Pong</a:t>
            </a:r>
            <a:endParaRPr sz="1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</TotalTime>
  <Words>536</Words>
  <Application>Microsoft Office PowerPoint</Application>
  <PresentationFormat>Custom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Assistant</vt:lpstr>
      <vt:lpstr>Calibri</vt:lpstr>
      <vt:lpstr>Times New Roman</vt:lpstr>
      <vt:lpstr>Trebuchet MS</vt:lpstr>
      <vt:lpstr>Verdana</vt:lpstr>
      <vt:lpstr>Office Theme</vt:lpstr>
      <vt:lpstr>Carte Pong Game  </vt:lpstr>
      <vt:lpstr>Carte Jeu de Pong</vt:lpstr>
      <vt:lpstr>Rebondir</vt:lpstr>
      <vt:lpstr>Rebondir scratch.mit.edu</vt:lpstr>
      <vt:lpstr>Bouger la raquette</vt:lpstr>
      <vt:lpstr>Bouger la raquette scratch.mit.edu</vt:lpstr>
      <vt:lpstr>Rebondir sur la raquette</vt:lpstr>
      <vt:lpstr>Rebondir sur la raquette scratch.mit.edu</vt:lpstr>
      <vt:lpstr>Game Over</vt:lpstr>
      <vt:lpstr>Game Over scratch.mit.edu</vt:lpstr>
      <vt:lpstr>LE SCORE</vt:lpstr>
      <vt:lpstr>Score Points scratch.mit.edu</vt:lpstr>
      <vt:lpstr>C’est Gagné !</vt:lpstr>
      <vt:lpstr>C’est Gagné ! scratch.mit.edu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Carte Pong Game  </dc:title>
  <cp:lastModifiedBy>Froment, Stephane</cp:lastModifiedBy>
  <cp:revision>16</cp:revision>
  <dcterms:created xsi:type="dcterms:W3CDTF">2019-02-28T21:04:17Z</dcterms:created>
  <dcterms:modified xsi:type="dcterms:W3CDTF">2019-03-02T21:24:48Z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2018-11-29T00:00:00Z</vt:filetime>
  </property>
  <property fmtid="{D5CDD505-2E9C-101B-9397-08002B2CF9AE}" pid="3" name="Creator">
    <vt:lpwstr>Adobe InDesign CC 13.1 (Macintosh)</vt:lpwstr>
  </property>
  <property fmtid="{D5CDD505-2E9C-101B-9397-08002B2CF9AE}" pid="4" name="LastSaved">
    <vt:filetime>2019-02-28T00:00:00Z</vt:filetime>
  </property>
</Properties>
</file>