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</p:sldIdLst>
  <p:sldSz cx="4572000" cy="6400800"/>
  <p:notesSz cx="4572000" cy="6400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3246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2900" y="1984248"/>
            <a:ext cx="3886200" cy="13441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85800" y="3584448"/>
            <a:ext cx="3200400" cy="160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4572000" cy="933450"/>
          </a:xfrm>
          <a:custGeom>
            <a:avLst/>
            <a:gdLst/>
            <a:ahLst/>
            <a:cxnLst/>
            <a:rect l="l" t="t" r="r" b="b"/>
            <a:pathLst>
              <a:path w="4572000" h="933450">
                <a:moveTo>
                  <a:pt x="0" y="933450"/>
                </a:moveTo>
                <a:lnTo>
                  <a:pt x="4572000" y="933450"/>
                </a:lnTo>
                <a:lnTo>
                  <a:pt x="4572000" y="0"/>
                </a:lnTo>
                <a:lnTo>
                  <a:pt x="0" y="0"/>
                </a:lnTo>
                <a:lnTo>
                  <a:pt x="0" y="933450"/>
                </a:lnTo>
                <a:close/>
              </a:path>
            </a:pathLst>
          </a:custGeom>
          <a:solidFill>
            <a:srgbClr val="5BAF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745800" y="377376"/>
            <a:ext cx="598805" cy="626110"/>
          </a:xfrm>
          <a:custGeom>
            <a:avLst/>
            <a:gdLst/>
            <a:ahLst/>
            <a:cxnLst/>
            <a:rect l="l" t="t" r="r" b="b"/>
            <a:pathLst>
              <a:path w="598804" h="626110">
                <a:moveTo>
                  <a:pt x="151917" y="76981"/>
                </a:moveTo>
                <a:lnTo>
                  <a:pt x="112494" y="84796"/>
                </a:lnTo>
                <a:lnTo>
                  <a:pt x="75674" y="104294"/>
                </a:lnTo>
                <a:lnTo>
                  <a:pt x="43434" y="135394"/>
                </a:lnTo>
                <a:lnTo>
                  <a:pt x="10410" y="193147"/>
                </a:lnTo>
                <a:lnTo>
                  <a:pt x="0" y="257911"/>
                </a:lnTo>
                <a:lnTo>
                  <a:pt x="4840" y="310730"/>
                </a:lnTo>
                <a:lnTo>
                  <a:pt x="15255" y="360638"/>
                </a:lnTo>
                <a:lnTo>
                  <a:pt x="31167" y="407616"/>
                </a:lnTo>
                <a:lnTo>
                  <a:pt x="52500" y="451646"/>
                </a:lnTo>
                <a:lnTo>
                  <a:pt x="79178" y="492711"/>
                </a:lnTo>
                <a:lnTo>
                  <a:pt x="111126" y="530792"/>
                </a:lnTo>
                <a:lnTo>
                  <a:pt x="148267" y="565870"/>
                </a:lnTo>
                <a:lnTo>
                  <a:pt x="190525" y="597928"/>
                </a:lnTo>
                <a:lnTo>
                  <a:pt x="232776" y="615770"/>
                </a:lnTo>
                <a:lnTo>
                  <a:pt x="279628" y="624154"/>
                </a:lnTo>
                <a:lnTo>
                  <a:pt x="303677" y="625860"/>
                </a:lnTo>
                <a:lnTo>
                  <a:pt x="327985" y="625578"/>
                </a:lnTo>
                <a:lnTo>
                  <a:pt x="352400" y="624659"/>
                </a:lnTo>
                <a:lnTo>
                  <a:pt x="376770" y="624458"/>
                </a:lnTo>
                <a:lnTo>
                  <a:pt x="424881" y="616537"/>
                </a:lnTo>
                <a:lnTo>
                  <a:pt x="464781" y="590118"/>
                </a:lnTo>
                <a:lnTo>
                  <a:pt x="497668" y="554242"/>
                </a:lnTo>
                <a:lnTo>
                  <a:pt x="526408" y="516693"/>
                </a:lnTo>
                <a:lnTo>
                  <a:pt x="550731" y="477405"/>
                </a:lnTo>
                <a:lnTo>
                  <a:pt x="570371" y="436310"/>
                </a:lnTo>
                <a:lnTo>
                  <a:pt x="585058" y="393341"/>
                </a:lnTo>
                <a:lnTo>
                  <a:pt x="594524" y="348432"/>
                </a:lnTo>
                <a:lnTo>
                  <a:pt x="598502" y="301516"/>
                </a:lnTo>
                <a:lnTo>
                  <a:pt x="596722" y="252526"/>
                </a:lnTo>
                <a:lnTo>
                  <a:pt x="585950" y="203662"/>
                </a:lnTo>
                <a:lnTo>
                  <a:pt x="564626" y="162103"/>
                </a:lnTo>
                <a:lnTo>
                  <a:pt x="534380" y="128829"/>
                </a:lnTo>
                <a:lnTo>
                  <a:pt x="533147" y="128041"/>
                </a:lnTo>
                <a:lnTo>
                  <a:pt x="271754" y="128041"/>
                </a:lnTo>
                <a:lnTo>
                  <a:pt x="270332" y="127165"/>
                </a:lnTo>
                <a:lnTo>
                  <a:pt x="267766" y="126212"/>
                </a:lnTo>
                <a:lnTo>
                  <a:pt x="266039" y="124447"/>
                </a:lnTo>
                <a:lnTo>
                  <a:pt x="230666" y="96725"/>
                </a:lnTo>
                <a:lnTo>
                  <a:pt x="191966" y="80930"/>
                </a:lnTo>
                <a:lnTo>
                  <a:pt x="151917" y="76981"/>
                </a:lnTo>
                <a:close/>
              </a:path>
              <a:path w="598804" h="626110">
                <a:moveTo>
                  <a:pt x="283756" y="0"/>
                </a:moveTo>
                <a:lnTo>
                  <a:pt x="271754" y="128041"/>
                </a:lnTo>
                <a:lnTo>
                  <a:pt x="533147" y="128041"/>
                </a:lnTo>
                <a:lnTo>
                  <a:pt x="516787" y="117576"/>
                </a:lnTo>
                <a:lnTo>
                  <a:pt x="300507" y="117576"/>
                </a:lnTo>
                <a:lnTo>
                  <a:pt x="304933" y="99694"/>
                </a:lnTo>
                <a:lnTo>
                  <a:pt x="309054" y="82843"/>
                </a:lnTo>
                <a:lnTo>
                  <a:pt x="313137" y="66729"/>
                </a:lnTo>
                <a:lnTo>
                  <a:pt x="317449" y="51053"/>
                </a:lnTo>
                <a:lnTo>
                  <a:pt x="321850" y="31577"/>
                </a:lnTo>
                <a:lnTo>
                  <a:pt x="319395" y="18911"/>
                </a:lnTo>
                <a:lnTo>
                  <a:pt x="307544" y="9554"/>
                </a:lnTo>
                <a:lnTo>
                  <a:pt x="283756" y="0"/>
                </a:lnTo>
                <a:close/>
              </a:path>
              <a:path w="598804" h="626110">
                <a:moveTo>
                  <a:pt x="406399" y="88497"/>
                </a:moveTo>
                <a:lnTo>
                  <a:pt x="356755" y="98145"/>
                </a:lnTo>
                <a:lnTo>
                  <a:pt x="343659" y="102480"/>
                </a:lnTo>
                <a:lnTo>
                  <a:pt x="300507" y="117576"/>
                </a:lnTo>
                <a:lnTo>
                  <a:pt x="516787" y="117576"/>
                </a:lnTo>
                <a:lnTo>
                  <a:pt x="496840" y="104818"/>
                </a:lnTo>
                <a:lnTo>
                  <a:pt x="453637" y="91048"/>
                </a:lnTo>
                <a:lnTo>
                  <a:pt x="406399" y="88497"/>
                </a:lnTo>
                <a:close/>
              </a:path>
            </a:pathLst>
          </a:custGeom>
          <a:solidFill>
            <a:srgbClr val="2D8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745800" y="377376"/>
            <a:ext cx="598805" cy="626110"/>
          </a:xfrm>
          <a:custGeom>
            <a:avLst/>
            <a:gdLst/>
            <a:ahLst/>
            <a:cxnLst/>
            <a:rect l="l" t="t" r="r" b="b"/>
            <a:pathLst>
              <a:path w="598804" h="626110">
                <a:moveTo>
                  <a:pt x="151917" y="76981"/>
                </a:moveTo>
                <a:lnTo>
                  <a:pt x="112494" y="84796"/>
                </a:lnTo>
                <a:lnTo>
                  <a:pt x="75674" y="104294"/>
                </a:lnTo>
                <a:lnTo>
                  <a:pt x="43434" y="135394"/>
                </a:lnTo>
                <a:lnTo>
                  <a:pt x="10410" y="193147"/>
                </a:lnTo>
                <a:lnTo>
                  <a:pt x="0" y="257911"/>
                </a:lnTo>
                <a:lnTo>
                  <a:pt x="4840" y="310730"/>
                </a:lnTo>
                <a:lnTo>
                  <a:pt x="15255" y="360638"/>
                </a:lnTo>
                <a:lnTo>
                  <a:pt x="31167" y="407616"/>
                </a:lnTo>
                <a:lnTo>
                  <a:pt x="52500" y="451646"/>
                </a:lnTo>
                <a:lnTo>
                  <a:pt x="79178" y="492711"/>
                </a:lnTo>
                <a:lnTo>
                  <a:pt x="111126" y="530792"/>
                </a:lnTo>
                <a:lnTo>
                  <a:pt x="148267" y="565870"/>
                </a:lnTo>
                <a:lnTo>
                  <a:pt x="190525" y="597928"/>
                </a:lnTo>
                <a:lnTo>
                  <a:pt x="232776" y="615770"/>
                </a:lnTo>
                <a:lnTo>
                  <a:pt x="279628" y="624154"/>
                </a:lnTo>
                <a:lnTo>
                  <a:pt x="303677" y="625860"/>
                </a:lnTo>
                <a:lnTo>
                  <a:pt x="327985" y="625578"/>
                </a:lnTo>
                <a:lnTo>
                  <a:pt x="352400" y="624659"/>
                </a:lnTo>
                <a:lnTo>
                  <a:pt x="376770" y="624458"/>
                </a:lnTo>
                <a:lnTo>
                  <a:pt x="424881" y="616537"/>
                </a:lnTo>
                <a:lnTo>
                  <a:pt x="464781" y="590118"/>
                </a:lnTo>
                <a:lnTo>
                  <a:pt x="497668" y="554242"/>
                </a:lnTo>
                <a:lnTo>
                  <a:pt x="526408" y="516693"/>
                </a:lnTo>
                <a:lnTo>
                  <a:pt x="550731" y="477405"/>
                </a:lnTo>
                <a:lnTo>
                  <a:pt x="570371" y="436310"/>
                </a:lnTo>
                <a:lnTo>
                  <a:pt x="585058" y="393341"/>
                </a:lnTo>
                <a:lnTo>
                  <a:pt x="594524" y="348432"/>
                </a:lnTo>
                <a:lnTo>
                  <a:pt x="598502" y="301516"/>
                </a:lnTo>
                <a:lnTo>
                  <a:pt x="596722" y="252526"/>
                </a:lnTo>
                <a:lnTo>
                  <a:pt x="585950" y="203662"/>
                </a:lnTo>
                <a:lnTo>
                  <a:pt x="564626" y="162103"/>
                </a:lnTo>
                <a:lnTo>
                  <a:pt x="534380" y="128829"/>
                </a:lnTo>
                <a:lnTo>
                  <a:pt x="533147" y="128041"/>
                </a:lnTo>
                <a:lnTo>
                  <a:pt x="271754" y="128041"/>
                </a:lnTo>
                <a:lnTo>
                  <a:pt x="270332" y="127165"/>
                </a:lnTo>
                <a:lnTo>
                  <a:pt x="267766" y="126212"/>
                </a:lnTo>
                <a:lnTo>
                  <a:pt x="266039" y="124447"/>
                </a:lnTo>
                <a:lnTo>
                  <a:pt x="230666" y="96725"/>
                </a:lnTo>
                <a:lnTo>
                  <a:pt x="191966" y="80930"/>
                </a:lnTo>
                <a:lnTo>
                  <a:pt x="151917" y="76981"/>
                </a:lnTo>
                <a:close/>
              </a:path>
              <a:path w="598804" h="626110">
                <a:moveTo>
                  <a:pt x="283756" y="0"/>
                </a:moveTo>
                <a:lnTo>
                  <a:pt x="271754" y="128041"/>
                </a:lnTo>
                <a:lnTo>
                  <a:pt x="533147" y="128041"/>
                </a:lnTo>
                <a:lnTo>
                  <a:pt x="516787" y="117576"/>
                </a:lnTo>
                <a:lnTo>
                  <a:pt x="300507" y="117576"/>
                </a:lnTo>
                <a:lnTo>
                  <a:pt x="304933" y="99694"/>
                </a:lnTo>
                <a:lnTo>
                  <a:pt x="309054" y="82843"/>
                </a:lnTo>
                <a:lnTo>
                  <a:pt x="313137" y="66729"/>
                </a:lnTo>
                <a:lnTo>
                  <a:pt x="317449" y="51053"/>
                </a:lnTo>
                <a:lnTo>
                  <a:pt x="321850" y="31577"/>
                </a:lnTo>
                <a:lnTo>
                  <a:pt x="319395" y="18911"/>
                </a:lnTo>
                <a:lnTo>
                  <a:pt x="307544" y="9554"/>
                </a:lnTo>
                <a:lnTo>
                  <a:pt x="283756" y="0"/>
                </a:lnTo>
                <a:close/>
              </a:path>
              <a:path w="598804" h="626110">
                <a:moveTo>
                  <a:pt x="406399" y="88497"/>
                </a:moveTo>
                <a:lnTo>
                  <a:pt x="356755" y="98145"/>
                </a:lnTo>
                <a:lnTo>
                  <a:pt x="343659" y="102480"/>
                </a:lnTo>
                <a:lnTo>
                  <a:pt x="300507" y="117576"/>
                </a:lnTo>
                <a:lnTo>
                  <a:pt x="516787" y="117576"/>
                </a:lnTo>
                <a:lnTo>
                  <a:pt x="496840" y="104818"/>
                </a:lnTo>
                <a:lnTo>
                  <a:pt x="453637" y="91048"/>
                </a:lnTo>
                <a:lnTo>
                  <a:pt x="406399" y="88497"/>
                </a:lnTo>
                <a:close/>
              </a:path>
            </a:pathLst>
          </a:custGeom>
          <a:solidFill>
            <a:srgbClr val="2D8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907737" y="0"/>
            <a:ext cx="149860" cy="305435"/>
          </a:xfrm>
          <a:custGeom>
            <a:avLst/>
            <a:gdLst/>
            <a:ahLst/>
            <a:cxnLst/>
            <a:rect l="l" t="t" r="r" b="b"/>
            <a:pathLst>
              <a:path w="149860" h="305435">
                <a:moveTo>
                  <a:pt x="125256" y="194807"/>
                </a:moveTo>
                <a:lnTo>
                  <a:pt x="110333" y="198452"/>
                </a:lnTo>
                <a:lnTo>
                  <a:pt x="105761" y="205882"/>
                </a:lnTo>
                <a:lnTo>
                  <a:pt x="107577" y="213273"/>
                </a:lnTo>
                <a:lnTo>
                  <a:pt x="111959" y="232716"/>
                </a:lnTo>
                <a:lnTo>
                  <a:pt x="115647" y="252462"/>
                </a:lnTo>
                <a:lnTo>
                  <a:pt x="118627" y="272441"/>
                </a:lnTo>
                <a:lnTo>
                  <a:pt x="120887" y="292584"/>
                </a:lnTo>
                <a:lnTo>
                  <a:pt x="121547" y="299722"/>
                </a:lnTo>
                <a:lnTo>
                  <a:pt x="127605" y="305081"/>
                </a:lnTo>
                <a:lnTo>
                  <a:pt x="135124" y="305081"/>
                </a:lnTo>
                <a:lnTo>
                  <a:pt x="135555" y="305056"/>
                </a:lnTo>
                <a:lnTo>
                  <a:pt x="143633" y="304319"/>
                </a:lnTo>
                <a:lnTo>
                  <a:pt x="149246" y="297614"/>
                </a:lnTo>
                <a:lnTo>
                  <a:pt x="148535" y="290044"/>
                </a:lnTo>
                <a:lnTo>
                  <a:pt x="143045" y="247927"/>
                </a:lnTo>
                <a:lnTo>
                  <a:pt x="134565" y="206771"/>
                </a:lnTo>
                <a:lnTo>
                  <a:pt x="132749" y="199379"/>
                </a:lnTo>
                <a:lnTo>
                  <a:pt x="125256" y="194807"/>
                </a:lnTo>
                <a:close/>
              </a:path>
              <a:path w="149860" h="305435">
                <a:moveTo>
                  <a:pt x="57336" y="42267"/>
                </a:moveTo>
                <a:lnTo>
                  <a:pt x="44179" y="50091"/>
                </a:lnTo>
                <a:lnTo>
                  <a:pt x="42058" y="58549"/>
                </a:lnTo>
                <a:lnTo>
                  <a:pt x="46008" y="65064"/>
                </a:lnTo>
                <a:lnTo>
                  <a:pt x="56170" y="82570"/>
                </a:lnTo>
                <a:lnTo>
                  <a:pt x="65661" y="100416"/>
                </a:lnTo>
                <a:lnTo>
                  <a:pt x="74447" y="118540"/>
                </a:lnTo>
                <a:lnTo>
                  <a:pt x="82495" y="136882"/>
                </a:lnTo>
                <a:lnTo>
                  <a:pt x="84705" y="142191"/>
                </a:lnTo>
                <a:lnTo>
                  <a:pt x="89874" y="145404"/>
                </a:lnTo>
                <a:lnTo>
                  <a:pt x="97100" y="145404"/>
                </a:lnTo>
                <a:lnTo>
                  <a:pt x="98891" y="145074"/>
                </a:lnTo>
                <a:lnTo>
                  <a:pt x="107717" y="141454"/>
                </a:lnTo>
                <a:lnTo>
                  <a:pt x="111095" y="133415"/>
                </a:lnTo>
                <a:lnTo>
                  <a:pt x="108174" y="126380"/>
                </a:lnTo>
                <a:lnTo>
                  <a:pt x="90472" y="88045"/>
                </a:lnTo>
                <a:lnTo>
                  <a:pt x="69808" y="50891"/>
                </a:lnTo>
                <a:lnTo>
                  <a:pt x="65858" y="44376"/>
                </a:lnTo>
                <a:lnTo>
                  <a:pt x="57336" y="42267"/>
                </a:lnTo>
                <a:close/>
              </a:path>
              <a:path w="149860" h="305435">
                <a:moveTo>
                  <a:pt x="20238" y="0"/>
                </a:moveTo>
                <a:lnTo>
                  <a:pt x="0" y="0"/>
                </a:lnTo>
                <a:lnTo>
                  <a:pt x="2028" y="2478"/>
                </a:lnTo>
                <a:lnTo>
                  <a:pt x="6041" y="4218"/>
                </a:lnTo>
                <a:lnTo>
                  <a:pt x="13153" y="4218"/>
                </a:lnTo>
                <a:lnTo>
                  <a:pt x="16239" y="3215"/>
                </a:lnTo>
                <a:lnTo>
                  <a:pt x="20238" y="0"/>
                </a:lnTo>
                <a:close/>
              </a:path>
            </a:pathLst>
          </a:custGeom>
          <a:solidFill>
            <a:srgbClr val="2D8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0" y="933450"/>
            <a:ext cx="4572000" cy="1508125"/>
          </a:xfrm>
          <a:custGeom>
            <a:avLst/>
            <a:gdLst/>
            <a:ahLst/>
            <a:cxnLst/>
            <a:rect l="l" t="t" r="r" b="b"/>
            <a:pathLst>
              <a:path w="4572000" h="1508125">
                <a:moveTo>
                  <a:pt x="0" y="1507604"/>
                </a:moveTo>
                <a:lnTo>
                  <a:pt x="4572000" y="1507604"/>
                </a:lnTo>
                <a:lnTo>
                  <a:pt x="4572000" y="0"/>
                </a:lnTo>
                <a:lnTo>
                  <a:pt x="0" y="0"/>
                </a:lnTo>
                <a:lnTo>
                  <a:pt x="0" y="1507604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0" y="92075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0" y="2441054"/>
            <a:ext cx="4572000" cy="2456180"/>
          </a:xfrm>
          <a:custGeom>
            <a:avLst/>
            <a:gdLst/>
            <a:ahLst/>
            <a:cxnLst/>
            <a:rect l="l" t="t" r="r" b="b"/>
            <a:pathLst>
              <a:path w="4572000" h="2456179">
                <a:moveTo>
                  <a:pt x="0" y="2456065"/>
                </a:moveTo>
                <a:lnTo>
                  <a:pt x="4572000" y="2456065"/>
                </a:lnTo>
                <a:lnTo>
                  <a:pt x="4572000" y="0"/>
                </a:lnTo>
                <a:lnTo>
                  <a:pt x="0" y="0"/>
                </a:lnTo>
                <a:lnTo>
                  <a:pt x="0" y="2456065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0" y="2428354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0" y="4897120"/>
            <a:ext cx="4572000" cy="1503680"/>
          </a:xfrm>
          <a:custGeom>
            <a:avLst/>
            <a:gdLst/>
            <a:ahLst/>
            <a:cxnLst/>
            <a:rect l="l" t="t" r="r" b="b"/>
            <a:pathLst>
              <a:path w="4572000" h="1503679">
                <a:moveTo>
                  <a:pt x="0" y="1503679"/>
                </a:moveTo>
                <a:lnTo>
                  <a:pt x="4572000" y="1503679"/>
                </a:lnTo>
                <a:lnTo>
                  <a:pt x="4572000" y="0"/>
                </a:lnTo>
                <a:lnTo>
                  <a:pt x="0" y="0"/>
                </a:lnTo>
                <a:lnTo>
                  <a:pt x="0" y="1503679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0" y="488442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399"/>
                </a:moveTo>
                <a:lnTo>
                  <a:pt x="4572000" y="25399"/>
                </a:lnTo>
                <a:lnTo>
                  <a:pt x="457200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798294" y="1439151"/>
            <a:ext cx="1000810" cy="7861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798295" y="1439152"/>
            <a:ext cx="1001394" cy="786130"/>
          </a:xfrm>
          <a:custGeom>
            <a:avLst/>
            <a:gdLst/>
            <a:ahLst/>
            <a:cxnLst/>
            <a:rect l="l" t="t" r="r" b="b"/>
            <a:pathLst>
              <a:path w="1001394" h="786130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709930"/>
                </a:lnTo>
                <a:lnTo>
                  <a:pt x="1190" y="753983"/>
                </a:lnTo>
                <a:lnTo>
                  <a:pt x="9525" y="776604"/>
                </a:lnTo>
                <a:lnTo>
                  <a:pt x="32146" y="784939"/>
                </a:lnTo>
                <a:lnTo>
                  <a:pt x="76200" y="786130"/>
                </a:lnTo>
                <a:lnTo>
                  <a:pt x="924610" y="786130"/>
                </a:lnTo>
                <a:lnTo>
                  <a:pt x="968663" y="784939"/>
                </a:lnTo>
                <a:lnTo>
                  <a:pt x="991285" y="776605"/>
                </a:lnTo>
                <a:lnTo>
                  <a:pt x="999620" y="753983"/>
                </a:lnTo>
                <a:lnTo>
                  <a:pt x="1000810" y="709930"/>
                </a:lnTo>
                <a:lnTo>
                  <a:pt x="1000810" y="76200"/>
                </a:lnTo>
                <a:lnTo>
                  <a:pt x="999620" y="32146"/>
                </a:lnTo>
                <a:lnTo>
                  <a:pt x="991285" y="9525"/>
                </a:lnTo>
                <a:lnTo>
                  <a:pt x="968663" y="1190"/>
                </a:lnTo>
                <a:lnTo>
                  <a:pt x="924610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28600" y="1472184"/>
            <a:ext cx="1988820" cy="42245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54580" y="1472184"/>
            <a:ext cx="1988820" cy="42245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01640" y="355600"/>
            <a:ext cx="1368719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75049" y="1574800"/>
            <a:ext cx="2421900" cy="3112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54480" y="5952744"/>
            <a:ext cx="1463040" cy="320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28600" y="5952744"/>
            <a:ext cx="1051560" cy="320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291840" y="5952744"/>
            <a:ext cx="1051560" cy="320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5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63.pn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67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10" Type="http://schemas.openxmlformats.org/officeDocument/2006/relationships/image" Target="../media/image79.jpg"/><Relationship Id="rId4" Type="http://schemas.openxmlformats.org/officeDocument/2006/relationships/image" Target="../media/image73.png"/><Relationship Id="rId9" Type="http://schemas.openxmlformats.org/officeDocument/2006/relationships/image" Target="../media/image7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1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3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15.png"/><Relationship Id="rId10" Type="http://schemas.openxmlformats.org/officeDocument/2006/relationships/image" Target="../media/image37.png"/><Relationship Id="rId4" Type="http://schemas.openxmlformats.org/officeDocument/2006/relationships/image" Target="../media/image32.png"/><Relationship Id="rId9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640080"/>
          </a:xfrm>
          <a:custGeom>
            <a:avLst/>
            <a:gdLst/>
            <a:ahLst/>
            <a:cxnLst/>
            <a:rect l="l" t="t" r="r" b="b"/>
            <a:pathLst>
              <a:path w="4572000" h="640080">
                <a:moveTo>
                  <a:pt x="0" y="639826"/>
                </a:moveTo>
                <a:lnTo>
                  <a:pt x="4572000" y="639826"/>
                </a:lnTo>
                <a:lnTo>
                  <a:pt x="4572000" y="0"/>
                </a:lnTo>
                <a:lnTo>
                  <a:pt x="0" y="0"/>
                </a:lnTo>
                <a:lnTo>
                  <a:pt x="0" y="639826"/>
                </a:lnTo>
                <a:close/>
              </a:path>
            </a:pathLst>
          </a:custGeom>
          <a:solidFill>
            <a:srgbClr val="5BAF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760973"/>
            <a:ext cx="4572000" cy="640080"/>
          </a:xfrm>
          <a:custGeom>
            <a:avLst/>
            <a:gdLst/>
            <a:ahLst/>
            <a:cxnLst/>
            <a:rect l="l" t="t" r="r" b="b"/>
            <a:pathLst>
              <a:path w="4572000" h="640079">
                <a:moveTo>
                  <a:pt x="0" y="639826"/>
                </a:moveTo>
                <a:lnTo>
                  <a:pt x="4572000" y="639826"/>
                </a:lnTo>
                <a:lnTo>
                  <a:pt x="4572000" y="0"/>
                </a:lnTo>
                <a:lnTo>
                  <a:pt x="0" y="0"/>
                </a:lnTo>
                <a:lnTo>
                  <a:pt x="0" y="639826"/>
                </a:lnTo>
                <a:close/>
              </a:path>
            </a:pathLst>
          </a:custGeom>
          <a:solidFill>
            <a:srgbClr val="5BAF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2D8E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2D8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2D8E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47639" y="237646"/>
            <a:ext cx="702945" cy="347980"/>
          </a:xfrm>
          <a:custGeom>
            <a:avLst/>
            <a:gdLst/>
            <a:ahLst/>
            <a:cxnLst/>
            <a:rect l="l" t="t" r="r" b="b"/>
            <a:pathLst>
              <a:path w="702944" h="347980">
                <a:moveTo>
                  <a:pt x="359044" y="0"/>
                </a:moveTo>
                <a:lnTo>
                  <a:pt x="308432" y="6193"/>
                </a:lnTo>
                <a:lnTo>
                  <a:pt x="261455" y="18207"/>
                </a:lnTo>
                <a:lnTo>
                  <a:pt x="217049" y="35735"/>
                </a:lnTo>
                <a:lnTo>
                  <a:pt x="175595" y="58382"/>
                </a:lnTo>
                <a:lnTo>
                  <a:pt x="137472" y="85752"/>
                </a:lnTo>
                <a:lnTo>
                  <a:pt x="103062" y="117448"/>
                </a:lnTo>
                <a:lnTo>
                  <a:pt x="72743" y="153076"/>
                </a:lnTo>
                <a:lnTo>
                  <a:pt x="46898" y="192239"/>
                </a:lnTo>
                <a:lnTo>
                  <a:pt x="25905" y="234541"/>
                </a:lnTo>
                <a:lnTo>
                  <a:pt x="10145" y="279588"/>
                </a:lnTo>
                <a:lnTo>
                  <a:pt x="0" y="326982"/>
                </a:lnTo>
                <a:lnTo>
                  <a:pt x="377" y="334203"/>
                </a:lnTo>
                <a:lnTo>
                  <a:pt x="17157" y="347874"/>
                </a:lnTo>
                <a:lnTo>
                  <a:pt x="26911" y="347874"/>
                </a:lnTo>
                <a:lnTo>
                  <a:pt x="34696" y="341384"/>
                </a:lnTo>
                <a:lnTo>
                  <a:pt x="36042" y="332342"/>
                </a:lnTo>
                <a:lnTo>
                  <a:pt x="46561" y="284802"/>
                </a:lnTo>
                <a:lnTo>
                  <a:pt x="63307" y="239936"/>
                </a:lnTo>
                <a:lnTo>
                  <a:pt x="85808" y="198234"/>
                </a:lnTo>
                <a:lnTo>
                  <a:pt x="113592" y="160188"/>
                </a:lnTo>
                <a:lnTo>
                  <a:pt x="146186" y="126289"/>
                </a:lnTo>
                <a:lnTo>
                  <a:pt x="183118" y="97028"/>
                </a:lnTo>
                <a:lnTo>
                  <a:pt x="223914" y="72895"/>
                </a:lnTo>
                <a:lnTo>
                  <a:pt x="268104" y="54383"/>
                </a:lnTo>
                <a:lnTo>
                  <a:pt x="315213" y="41982"/>
                </a:lnTo>
                <a:lnTo>
                  <a:pt x="366760" y="36111"/>
                </a:lnTo>
                <a:lnTo>
                  <a:pt x="542978" y="36111"/>
                </a:lnTo>
                <a:lnTo>
                  <a:pt x="505927" y="20537"/>
                </a:lnTo>
                <a:lnTo>
                  <a:pt x="458366" y="7412"/>
                </a:lnTo>
                <a:lnTo>
                  <a:pt x="409213" y="486"/>
                </a:lnTo>
                <a:lnTo>
                  <a:pt x="359044" y="0"/>
                </a:lnTo>
                <a:close/>
              </a:path>
              <a:path w="702944" h="347980">
                <a:moveTo>
                  <a:pt x="542978" y="36111"/>
                </a:moveTo>
                <a:lnTo>
                  <a:pt x="366760" y="36111"/>
                </a:lnTo>
                <a:lnTo>
                  <a:pt x="417704" y="37856"/>
                </a:lnTo>
                <a:lnTo>
                  <a:pt x="467310" y="46908"/>
                </a:lnTo>
                <a:lnTo>
                  <a:pt x="514842" y="62956"/>
                </a:lnTo>
                <a:lnTo>
                  <a:pt x="559562" y="85690"/>
                </a:lnTo>
                <a:lnTo>
                  <a:pt x="600735" y="114801"/>
                </a:lnTo>
                <a:lnTo>
                  <a:pt x="637624" y="149979"/>
                </a:lnTo>
                <a:lnTo>
                  <a:pt x="669493" y="190915"/>
                </a:lnTo>
                <a:lnTo>
                  <a:pt x="674616" y="196021"/>
                </a:lnTo>
                <a:lnTo>
                  <a:pt x="681078" y="198666"/>
                </a:lnTo>
                <a:lnTo>
                  <a:pt x="688059" y="198699"/>
                </a:lnTo>
                <a:lnTo>
                  <a:pt x="694740" y="195969"/>
                </a:lnTo>
                <a:lnTo>
                  <a:pt x="699847" y="190849"/>
                </a:lnTo>
                <a:lnTo>
                  <a:pt x="702503" y="184391"/>
                </a:lnTo>
                <a:lnTo>
                  <a:pt x="702545" y="177408"/>
                </a:lnTo>
                <a:lnTo>
                  <a:pt x="699808" y="170709"/>
                </a:lnTo>
                <a:lnTo>
                  <a:pt x="668800" y="130204"/>
                </a:lnTo>
                <a:lnTo>
                  <a:pt x="633335" y="94694"/>
                </a:lnTo>
                <a:lnTo>
                  <a:pt x="593985" y="64418"/>
                </a:lnTo>
                <a:lnTo>
                  <a:pt x="551325" y="39619"/>
                </a:lnTo>
                <a:lnTo>
                  <a:pt x="542978" y="36111"/>
                </a:lnTo>
                <a:close/>
              </a:path>
            </a:pathLst>
          </a:custGeom>
          <a:solidFill>
            <a:srgbClr val="2D8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05300" y="410934"/>
            <a:ext cx="399415" cy="170815"/>
          </a:xfrm>
          <a:custGeom>
            <a:avLst/>
            <a:gdLst/>
            <a:ahLst/>
            <a:cxnLst/>
            <a:rect l="l" t="t" r="r" b="b"/>
            <a:pathLst>
              <a:path w="399414" h="170815">
                <a:moveTo>
                  <a:pt x="220972" y="0"/>
                </a:moveTo>
                <a:lnTo>
                  <a:pt x="175888" y="5626"/>
                </a:lnTo>
                <a:lnTo>
                  <a:pt x="132612" y="19482"/>
                </a:lnTo>
                <a:lnTo>
                  <a:pt x="92793" y="40912"/>
                </a:lnTo>
                <a:lnTo>
                  <a:pt x="57213" y="69294"/>
                </a:lnTo>
                <a:lnTo>
                  <a:pt x="26655" y="104002"/>
                </a:lnTo>
                <a:lnTo>
                  <a:pt x="1898" y="144412"/>
                </a:lnTo>
                <a:lnTo>
                  <a:pt x="0" y="151391"/>
                </a:lnTo>
                <a:lnTo>
                  <a:pt x="893" y="158317"/>
                </a:lnTo>
                <a:lnTo>
                  <a:pt x="4318" y="164402"/>
                </a:lnTo>
                <a:lnTo>
                  <a:pt x="10013" y="168859"/>
                </a:lnTo>
                <a:lnTo>
                  <a:pt x="12629" y="170180"/>
                </a:lnTo>
                <a:lnTo>
                  <a:pt x="15423" y="170802"/>
                </a:lnTo>
                <a:lnTo>
                  <a:pt x="24834" y="170802"/>
                </a:lnTo>
                <a:lnTo>
                  <a:pt x="31260" y="167119"/>
                </a:lnTo>
                <a:lnTo>
                  <a:pt x="34461" y="160744"/>
                </a:lnTo>
                <a:lnTo>
                  <a:pt x="61911" y="117930"/>
                </a:lnTo>
                <a:lnTo>
                  <a:pt x="96813" y="83036"/>
                </a:lnTo>
                <a:lnTo>
                  <a:pt x="137861" y="57109"/>
                </a:lnTo>
                <a:lnTo>
                  <a:pt x="183749" y="41199"/>
                </a:lnTo>
                <a:lnTo>
                  <a:pt x="232042" y="36339"/>
                </a:lnTo>
                <a:lnTo>
                  <a:pt x="359018" y="36339"/>
                </a:lnTo>
                <a:lnTo>
                  <a:pt x="352674" y="32120"/>
                </a:lnTo>
                <a:lnTo>
                  <a:pt x="310339" y="13483"/>
                </a:lnTo>
                <a:lnTo>
                  <a:pt x="266114" y="2698"/>
                </a:lnTo>
                <a:lnTo>
                  <a:pt x="220972" y="0"/>
                </a:lnTo>
                <a:close/>
              </a:path>
              <a:path w="399414" h="170815">
                <a:moveTo>
                  <a:pt x="359018" y="36339"/>
                </a:moveTo>
                <a:lnTo>
                  <a:pt x="232042" y="36339"/>
                </a:lnTo>
                <a:lnTo>
                  <a:pt x="280182" y="42600"/>
                </a:lnTo>
                <a:lnTo>
                  <a:pt x="326533" y="59585"/>
                </a:lnTo>
                <a:lnTo>
                  <a:pt x="369461" y="86893"/>
                </a:lnTo>
                <a:lnTo>
                  <a:pt x="375908" y="90180"/>
                </a:lnTo>
                <a:lnTo>
                  <a:pt x="382871" y="90729"/>
                </a:lnTo>
                <a:lnTo>
                  <a:pt x="389526" y="88629"/>
                </a:lnTo>
                <a:lnTo>
                  <a:pt x="395052" y="83972"/>
                </a:lnTo>
                <a:lnTo>
                  <a:pt x="398346" y="77525"/>
                </a:lnTo>
                <a:lnTo>
                  <a:pt x="398898" y="70561"/>
                </a:lnTo>
                <a:lnTo>
                  <a:pt x="396800" y="63902"/>
                </a:lnTo>
                <a:lnTo>
                  <a:pt x="392144" y="58369"/>
                </a:lnTo>
                <a:lnTo>
                  <a:pt x="359018" y="36339"/>
                </a:lnTo>
                <a:close/>
              </a:path>
            </a:pathLst>
          </a:custGeom>
          <a:solidFill>
            <a:srgbClr val="2D8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6262" y="2035106"/>
            <a:ext cx="702945" cy="347980"/>
          </a:xfrm>
          <a:custGeom>
            <a:avLst/>
            <a:gdLst/>
            <a:ahLst/>
            <a:cxnLst/>
            <a:rect l="l" t="t" r="r" b="b"/>
            <a:pathLst>
              <a:path w="702944" h="347980">
                <a:moveTo>
                  <a:pt x="359058" y="0"/>
                </a:moveTo>
                <a:lnTo>
                  <a:pt x="308432" y="6190"/>
                </a:lnTo>
                <a:lnTo>
                  <a:pt x="261455" y="18204"/>
                </a:lnTo>
                <a:lnTo>
                  <a:pt x="217048" y="35732"/>
                </a:lnTo>
                <a:lnTo>
                  <a:pt x="175592" y="58379"/>
                </a:lnTo>
                <a:lnTo>
                  <a:pt x="137469" y="85748"/>
                </a:lnTo>
                <a:lnTo>
                  <a:pt x="103057" y="117445"/>
                </a:lnTo>
                <a:lnTo>
                  <a:pt x="72738" y="153072"/>
                </a:lnTo>
                <a:lnTo>
                  <a:pt x="46892" y="192235"/>
                </a:lnTo>
                <a:lnTo>
                  <a:pt x="25900" y="234538"/>
                </a:lnTo>
                <a:lnTo>
                  <a:pt x="10142" y="279585"/>
                </a:lnTo>
                <a:lnTo>
                  <a:pt x="0" y="326979"/>
                </a:lnTo>
                <a:lnTo>
                  <a:pt x="377" y="334200"/>
                </a:lnTo>
                <a:lnTo>
                  <a:pt x="17157" y="347870"/>
                </a:lnTo>
                <a:lnTo>
                  <a:pt x="26923" y="347870"/>
                </a:lnTo>
                <a:lnTo>
                  <a:pt x="34696" y="341381"/>
                </a:lnTo>
                <a:lnTo>
                  <a:pt x="36042" y="332338"/>
                </a:lnTo>
                <a:lnTo>
                  <a:pt x="46561" y="284798"/>
                </a:lnTo>
                <a:lnTo>
                  <a:pt x="63307" y="239932"/>
                </a:lnTo>
                <a:lnTo>
                  <a:pt x="85808" y="198231"/>
                </a:lnTo>
                <a:lnTo>
                  <a:pt x="113592" y="160185"/>
                </a:lnTo>
                <a:lnTo>
                  <a:pt x="146186" y="126286"/>
                </a:lnTo>
                <a:lnTo>
                  <a:pt x="183118" y="97024"/>
                </a:lnTo>
                <a:lnTo>
                  <a:pt x="223914" y="72892"/>
                </a:lnTo>
                <a:lnTo>
                  <a:pt x="268104" y="54380"/>
                </a:lnTo>
                <a:lnTo>
                  <a:pt x="315214" y="41978"/>
                </a:lnTo>
                <a:lnTo>
                  <a:pt x="366760" y="36118"/>
                </a:lnTo>
                <a:lnTo>
                  <a:pt x="543014" y="36118"/>
                </a:lnTo>
                <a:lnTo>
                  <a:pt x="505953" y="20540"/>
                </a:lnTo>
                <a:lnTo>
                  <a:pt x="458391" y="7415"/>
                </a:lnTo>
                <a:lnTo>
                  <a:pt x="409236" y="488"/>
                </a:lnTo>
                <a:lnTo>
                  <a:pt x="359058" y="0"/>
                </a:lnTo>
                <a:close/>
              </a:path>
              <a:path w="702944" h="347980">
                <a:moveTo>
                  <a:pt x="543014" y="36118"/>
                </a:moveTo>
                <a:lnTo>
                  <a:pt x="366760" y="36118"/>
                </a:lnTo>
                <a:lnTo>
                  <a:pt x="417706" y="37869"/>
                </a:lnTo>
                <a:lnTo>
                  <a:pt x="467314" y="46921"/>
                </a:lnTo>
                <a:lnTo>
                  <a:pt x="514846" y="62967"/>
                </a:lnTo>
                <a:lnTo>
                  <a:pt x="559568" y="85697"/>
                </a:lnTo>
                <a:lnTo>
                  <a:pt x="600740" y="114803"/>
                </a:lnTo>
                <a:lnTo>
                  <a:pt x="637628" y="149978"/>
                </a:lnTo>
                <a:lnTo>
                  <a:pt x="669493" y="190911"/>
                </a:lnTo>
                <a:lnTo>
                  <a:pt x="674606" y="196009"/>
                </a:lnTo>
                <a:lnTo>
                  <a:pt x="681061" y="198658"/>
                </a:lnTo>
                <a:lnTo>
                  <a:pt x="688047" y="198698"/>
                </a:lnTo>
                <a:lnTo>
                  <a:pt x="694753" y="195966"/>
                </a:lnTo>
                <a:lnTo>
                  <a:pt x="699860" y="190846"/>
                </a:lnTo>
                <a:lnTo>
                  <a:pt x="702516" y="184390"/>
                </a:lnTo>
                <a:lnTo>
                  <a:pt x="702558" y="177410"/>
                </a:lnTo>
                <a:lnTo>
                  <a:pt x="699820" y="170718"/>
                </a:lnTo>
                <a:lnTo>
                  <a:pt x="668814" y="130210"/>
                </a:lnTo>
                <a:lnTo>
                  <a:pt x="633352" y="94698"/>
                </a:lnTo>
                <a:lnTo>
                  <a:pt x="594006" y="64422"/>
                </a:lnTo>
                <a:lnTo>
                  <a:pt x="551349" y="39622"/>
                </a:lnTo>
                <a:lnTo>
                  <a:pt x="543014" y="36118"/>
                </a:lnTo>
                <a:close/>
              </a:path>
            </a:pathLst>
          </a:custGeom>
          <a:solidFill>
            <a:srgbClr val="2D8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3918" y="2208386"/>
            <a:ext cx="399415" cy="170815"/>
          </a:xfrm>
          <a:custGeom>
            <a:avLst/>
            <a:gdLst/>
            <a:ahLst/>
            <a:cxnLst/>
            <a:rect l="l" t="t" r="r" b="b"/>
            <a:pathLst>
              <a:path w="399415" h="170814">
                <a:moveTo>
                  <a:pt x="221000" y="0"/>
                </a:moveTo>
                <a:lnTo>
                  <a:pt x="175913" y="5626"/>
                </a:lnTo>
                <a:lnTo>
                  <a:pt x="132637" y="19481"/>
                </a:lnTo>
                <a:lnTo>
                  <a:pt x="92817" y="40909"/>
                </a:lnTo>
                <a:lnTo>
                  <a:pt x="57233" y="69288"/>
                </a:lnTo>
                <a:lnTo>
                  <a:pt x="26667" y="103997"/>
                </a:lnTo>
                <a:lnTo>
                  <a:pt x="1898" y="144412"/>
                </a:lnTo>
                <a:lnTo>
                  <a:pt x="0" y="151391"/>
                </a:lnTo>
                <a:lnTo>
                  <a:pt x="893" y="158317"/>
                </a:lnTo>
                <a:lnTo>
                  <a:pt x="4318" y="164402"/>
                </a:lnTo>
                <a:lnTo>
                  <a:pt x="10013" y="168859"/>
                </a:lnTo>
                <a:lnTo>
                  <a:pt x="12629" y="170180"/>
                </a:lnTo>
                <a:lnTo>
                  <a:pt x="15411" y="170802"/>
                </a:lnTo>
                <a:lnTo>
                  <a:pt x="24834" y="170802"/>
                </a:lnTo>
                <a:lnTo>
                  <a:pt x="31260" y="167119"/>
                </a:lnTo>
                <a:lnTo>
                  <a:pt x="34461" y="160757"/>
                </a:lnTo>
                <a:lnTo>
                  <a:pt x="61920" y="117928"/>
                </a:lnTo>
                <a:lnTo>
                  <a:pt x="96827" y="83028"/>
                </a:lnTo>
                <a:lnTo>
                  <a:pt x="137874" y="57102"/>
                </a:lnTo>
                <a:lnTo>
                  <a:pt x="183749" y="41199"/>
                </a:lnTo>
                <a:lnTo>
                  <a:pt x="232068" y="36339"/>
                </a:lnTo>
                <a:lnTo>
                  <a:pt x="359026" y="36339"/>
                </a:lnTo>
                <a:lnTo>
                  <a:pt x="352683" y="32120"/>
                </a:lnTo>
                <a:lnTo>
                  <a:pt x="310358" y="13483"/>
                </a:lnTo>
                <a:lnTo>
                  <a:pt x="266139" y="2698"/>
                </a:lnTo>
                <a:lnTo>
                  <a:pt x="221000" y="0"/>
                </a:lnTo>
                <a:close/>
              </a:path>
              <a:path w="399415" h="170814">
                <a:moveTo>
                  <a:pt x="359026" y="36339"/>
                </a:moveTo>
                <a:lnTo>
                  <a:pt x="232068" y="36339"/>
                </a:lnTo>
                <a:lnTo>
                  <a:pt x="280212" y="42600"/>
                </a:lnTo>
                <a:lnTo>
                  <a:pt x="326556" y="59585"/>
                </a:lnTo>
                <a:lnTo>
                  <a:pt x="369474" y="86893"/>
                </a:lnTo>
                <a:lnTo>
                  <a:pt x="375914" y="90186"/>
                </a:lnTo>
                <a:lnTo>
                  <a:pt x="382874" y="90733"/>
                </a:lnTo>
                <a:lnTo>
                  <a:pt x="389532" y="88631"/>
                </a:lnTo>
                <a:lnTo>
                  <a:pt x="395065" y="83972"/>
                </a:lnTo>
                <a:lnTo>
                  <a:pt x="398357" y="77530"/>
                </a:lnTo>
                <a:lnTo>
                  <a:pt x="398905" y="70566"/>
                </a:lnTo>
                <a:lnTo>
                  <a:pt x="396802" y="63904"/>
                </a:lnTo>
                <a:lnTo>
                  <a:pt x="392144" y="58369"/>
                </a:lnTo>
                <a:lnTo>
                  <a:pt x="359026" y="36339"/>
                </a:lnTo>
                <a:close/>
              </a:path>
            </a:pathLst>
          </a:custGeom>
          <a:solidFill>
            <a:srgbClr val="2D8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95097" y="336814"/>
            <a:ext cx="1677035" cy="1436370"/>
          </a:xfrm>
          <a:custGeom>
            <a:avLst/>
            <a:gdLst/>
            <a:ahLst/>
            <a:cxnLst/>
            <a:rect l="l" t="t" r="r" b="b"/>
            <a:pathLst>
              <a:path w="1677035" h="1436370">
                <a:moveTo>
                  <a:pt x="1676902" y="1396543"/>
                </a:moveTo>
                <a:lnTo>
                  <a:pt x="1671321" y="1397828"/>
                </a:lnTo>
                <a:lnTo>
                  <a:pt x="1636836" y="1403219"/>
                </a:lnTo>
                <a:lnTo>
                  <a:pt x="1602790" y="1405966"/>
                </a:lnTo>
                <a:lnTo>
                  <a:pt x="1594408" y="1406309"/>
                </a:lnTo>
                <a:lnTo>
                  <a:pt x="1587919" y="1413382"/>
                </a:lnTo>
                <a:lnTo>
                  <a:pt x="1588604" y="1429918"/>
                </a:lnTo>
                <a:lnTo>
                  <a:pt x="1595323" y="1436306"/>
                </a:lnTo>
                <a:lnTo>
                  <a:pt x="1603844" y="1436306"/>
                </a:lnTo>
                <a:lnTo>
                  <a:pt x="1640264" y="1433382"/>
                </a:lnTo>
                <a:lnTo>
                  <a:pt x="1676895" y="1427673"/>
                </a:lnTo>
                <a:lnTo>
                  <a:pt x="1676902" y="1396543"/>
                </a:lnTo>
                <a:close/>
              </a:path>
              <a:path w="1677035" h="1436370">
                <a:moveTo>
                  <a:pt x="1338910" y="1311427"/>
                </a:moveTo>
                <a:lnTo>
                  <a:pt x="1329321" y="1311948"/>
                </a:lnTo>
                <a:lnTo>
                  <a:pt x="1318133" y="1324470"/>
                </a:lnTo>
                <a:lnTo>
                  <a:pt x="1318666" y="1334058"/>
                </a:lnTo>
                <a:lnTo>
                  <a:pt x="1354724" y="1363774"/>
                </a:lnTo>
                <a:lnTo>
                  <a:pt x="1419876" y="1401958"/>
                </a:lnTo>
                <a:lnTo>
                  <a:pt x="1456613" y="1416430"/>
                </a:lnTo>
                <a:lnTo>
                  <a:pt x="1458264" y="1416697"/>
                </a:lnTo>
                <a:lnTo>
                  <a:pt x="1466202" y="1416697"/>
                </a:lnTo>
                <a:lnTo>
                  <a:pt x="1472107" y="1412697"/>
                </a:lnTo>
                <a:lnTo>
                  <a:pt x="1476933" y="1398447"/>
                </a:lnTo>
                <a:lnTo>
                  <a:pt x="1472679" y="1389824"/>
                </a:lnTo>
                <a:lnTo>
                  <a:pt x="1464741" y="1387132"/>
                </a:lnTo>
                <a:lnTo>
                  <a:pt x="1432476" y="1374333"/>
                </a:lnTo>
                <a:lnTo>
                  <a:pt x="1401719" y="1358341"/>
                </a:lnTo>
                <a:lnTo>
                  <a:pt x="1372574" y="1339215"/>
                </a:lnTo>
                <a:lnTo>
                  <a:pt x="1345145" y="1317015"/>
                </a:lnTo>
                <a:lnTo>
                  <a:pt x="1338910" y="1311427"/>
                </a:lnTo>
                <a:close/>
              </a:path>
              <a:path w="1677035" h="1436370">
                <a:moveTo>
                  <a:pt x="27304" y="1070762"/>
                </a:moveTo>
                <a:lnTo>
                  <a:pt x="13048" y="1120212"/>
                </a:lnTo>
                <a:lnTo>
                  <a:pt x="4319" y="1193060"/>
                </a:lnTo>
                <a:lnTo>
                  <a:pt x="0" y="1238516"/>
                </a:lnTo>
                <a:lnTo>
                  <a:pt x="6172" y="1245882"/>
                </a:lnTo>
                <a:lnTo>
                  <a:pt x="14973" y="1246670"/>
                </a:lnTo>
                <a:lnTo>
                  <a:pt x="23661" y="1246670"/>
                </a:lnTo>
                <a:lnTo>
                  <a:pt x="30276" y="1240739"/>
                </a:lnTo>
                <a:lnTo>
                  <a:pt x="30987" y="1232852"/>
                </a:lnTo>
                <a:lnTo>
                  <a:pt x="34519" y="1196221"/>
                </a:lnTo>
                <a:lnTo>
                  <a:pt x="38569" y="1160000"/>
                </a:lnTo>
                <a:lnTo>
                  <a:pt x="43125" y="1124315"/>
                </a:lnTo>
                <a:lnTo>
                  <a:pt x="48171" y="1089291"/>
                </a:lnTo>
                <a:lnTo>
                  <a:pt x="49428" y="1080998"/>
                </a:lnTo>
                <a:lnTo>
                  <a:pt x="43738" y="1073264"/>
                </a:lnTo>
                <a:lnTo>
                  <a:pt x="27304" y="1070762"/>
                </a:lnTo>
                <a:close/>
              </a:path>
              <a:path w="1677035" h="1436370">
                <a:moveTo>
                  <a:pt x="1192110" y="1065568"/>
                </a:moveTo>
                <a:lnTo>
                  <a:pt x="1175804" y="1069251"/>
                </a:lnTo>
                <a:lnTo>
                  <a:pt x="1170673" y="1077379"/>
                </a:lnTo>
                <a:lnTo>
                  <a:pt x="1172540" y="1085557"/>
                </a:lnTo>
                <a:lnTo>
                  <a:pt x="1195049" y="1156330"/>
                </a:lnTo>
                <a:lnTo>
                  <a:pt x="1229740" y="1224216"/>
                </a:lnTo>
                <a:lnTo>
                  <a:pt x="1237576" y="1231442"/>
                </a:lnTo>
                <a:lnTo>
                  <a:pt x="1245400" y="1231442"/>
                </a:lnTo>
                <a:lnTo>
                  <a:pt x="1248130" y="1230718"/>
                </a:lnTo>
                <a:lnTo>
                  <a:pt x="1257769" y="1224800"/>
                </a:lnTo>
                <a:lnTo>
                  <a:pt x="1259992" y="1215453"/>
                </a:lnTo>
                <a:lnTo>
                  <a:pt x="1255598" y="1208303"/>
                </a:lnTo>
                <a:lnTo>
                  <a:pt x="1237974" y="1176966"/>
                </a:lnTo>
                <a:lnTo>
                  <a:pt x="1223159" y="1144868"/>
                </a:lnTo>
                <a:lnTo>
                  <a:pt x="1211196" y="1112125"/>
                </a:lnTo>
                <a:lnTo>
                  <a:pt x="1202131" y="1078852"/>
                </a:lnTo>
                <a:lnTo>
                  <a:pt x="1200289" y="1070673"/>
                </a:lnTo>
                <a:lnTo>
                  <a:pt x="1192110" y="1065568"/>
                </a:lnTo>
                <a:close/>
              </a:path>
              <a:path w="1677035" h="1436370">
                <a:moveTo>
                  <a:pt x="95110" y="786676"/>
                </a:moveTo>
                <a:lnTo>
                  <a:pt x="73484" y="833346"/>
                </a:lnTo>
                <a:lnTo>
                  <a:pt x="54125" y="904271"/>
                </a:lnTo>
                <a:lnTo>
                  <a:pt x="43548" y="948816"/>
                </a:lnTo>
                <a:lnTo>
                  <a:pt x="48666" y="956957"/>
                </a:lnTo>
                <a:lnTo>
                  <a:pt x="57975" y="959091"/>
                </a:lnTo>
                <a:lnTo>
                  <a:pt x="59105" y="959218"/>
                </a:lnTo>
                <a:lnTo>
                  <a:pt x="67157" y="959218"/>
                </a:lnTo>
                <a:lnTo>
                  <a:pt x="73405" y="954443"/>
                </a:lnTo>
                <a:lnTo>
                  <a:pt x="75018" y="947407"/>
                </a:lnTo>
                <a:lnTo>
                  <a:pt x="83566" y="911665"/>
                </a:lnTo>
                <a:lnTo>
                  <a:pt x="92765" y="876492"/>
                </a:lnTo>
                <a:lnTo>
                  <a:pt x="102581" y="842006"/>
                </a:lnTo>
                <a:lnTo>
                  <a:pt x="112979" y="808329"/>
                </a:lnTo>
                <a:lnTo>
                  <a:pt x="115544" y="800353"/>
                </a:lnTo>
                <a:lnTo>
                  <a:pt x="111163" y="791806"/>
                </a:lnTo>
                <a:lnTo>
                  <a:pt x="95110" y="786676"/>
                </a:lnTo>
                <a:close/>
              </a:path>
              <a:path w="1677035" h="1436370">
                <a:moveTo>
                  <a:pt x="1212151" y="779183"/>
                </a:moveTo>
                <a:lnTo>
                  <a:pt x="1187553" y="827671"/>
                </a:lnTo>
                <a:lnTo>
                  <a:pt x="1169567" y="900219"/>
                </a:lnTo>
                <a:lnTo>
                  <a:pt x="1163573" y="944117"/>
                </a:lnTo>
                <a:lnTo>
                  <a:pt x="1169593" y="951598"/>
                </a:lnTo>
                <a:lnTo>
                  <a:pt x="1178483" y="952550"/>
                </a:lnTo>
                <a:lnTo>
                  <a:pt x="1179576" y="952576"/>
                </a:lnTo>
                <a:lnTo>
                  <a:pt x="1187234" y="952576"/>
                </a:lnTo>
                <a:lnTo>
                  <a:pt x="1193812" y="946810"/>
                </a:lnTo>
                <a:lnTo>
                  <a:pt x="1194650" y="939025"/>
                </a:lnTo>
                <a:lnTo>
                  <a:pt x="1199480" y="905405"/>
                </a:lnTo>
                <a:lnTo>
                  <a:pt x="1206788" y="871243"/>
                </a:lnTo>
                <a:lnTo>
                  <a:pt x="1216550" y="836660"/>
                </a:lnTo>
                <a:lnTo>
                  <a:pt x="1228737" y="801776"/>
                </a:lnTo>
                <a:lnTo>
                  <a:pt x="1231722" y="793940"/>
                </a:lnTo>
                <a:lnTo>
                  <a:pt x="1227797" y="785164"/>
                </a:lnTo>
                <a:lnTo>
                  <a:pt x="1212151" y="779183"/>
                </a:lnTo>
                <a:close/>
              </a:path>
              <a:path w="1677035" h="1436370">
                <a:moveTo>
                  <a:pt x="216026" y="520547"/>
                </a:moveTo>
                <a:lnTo>
                  <a:pt x="184715" y="561694"/>
                </a:lnTo>
                <a:lnTo>
                  <a:pt x="151359" y="627454"/>
                </a:lnTo>
                <a:lnTo>
                  <a:pt x="132537" y="669175"/>
                </a:lnTo>
                <a:lnTo>
                  <a:pt x="136055" y="678129"/>
                </a:lnTo>
                <a:lnTo>
                  <a:pt x="145707" y="682345"/>
                </a:lnTo>
                <a:lnTo>
                  <a:pt x="147764" y="682751"/>
                </a:lnTo>
                <a:lnTo>
                  <a:pt x="155651" y="682751"/>
                </a:lnTo>
                <a:lnTo>
                  <a:pt x="161226" y="679348"/>
                </a:lnTo>
                <a:lnTo>
                  <a:pt x="163715" y="673646"/>
                </a:lnTo>
                <a:lnTo>
                  <a:pt x="178808" y="640422"/>
                </a:lnTo>
                <a:lnTo>
                  <a:pt x="194710" y="607922"/>
                </a:lnTo>
                <a:lnTo>
                  <a:pt x="211364" y="576257"/>
                </a:lnTo>
                <a:lnTo>
                  <a:pt x="228714" y="545541"/>
                </a:lnTo>
                <a:lnTo>
                  <a:pt x="232943" y="538302"/>
                </a:lnTo>
                <a:lnTo>
                  <a:pt x="230517" y="529005"/>
                </a:lnTo>
                <a:lnTo>
                  <a:pt x="216026" y="520547"/>
                </a:lnTo>
                <a:close/>
              </a:path>
              <a:path w="1677035" h="1436370">
                <a:moveTo>
                  <a:pt x="1367675" y="530529"/>
                </a:moveTo>
                <a:lnTo>
                  <a:pt x="1329150" y="567520"/>
                </a:lnTo>
                <a:lnTo>
                  <a:pt x="1285964" y="627725"/>
                </a:lnTo>
                <a:lnTo>
                  <a:pt x="1262176" y="665251"/>
                </a:lnTo>
                <a:lnTo>
                  <a:pt x="1264411" y="674585"/>
                </a:lnTo>
                <a:lnTo>
                  <a:pt x="1274051" y="680491"/>
                </a:lnTo>
                <a:lnTo>
                  <a:pt x="1276781" y="681202"/>
                </a:lnTo>
                <a:lnTo>
                  <a:pt x="1284592" y="681202"/>
                </a:lnTo>
                <a:lnTo>
                  <a:pt x="1289583" y="678637"/>
                </a:lnTo>
                <a:lnTo>
                  <a:pt x="1292440" y="673950"/>
                </a:lnTo>
                <a:lnTo>
                  <a:pt x="1311271" y="644480"/>
                </a:lnTo>
                <a:lnTo>
                  <a:pt x="1331555" y="615137"/>
                </a:lnTo>
                <a:lnTo>
                  <a:pt x="1353218" y="586022"/>
                </a:lnTo>
                <a:lnTo>
                  <a:pt x="1376184" y="557237"/>
                </a:lnTo>
                <a:lnTo>
                  <a:pt x="1381518" y="550773"/>
                </a:lnTo>
                <a:lnTo>
                  <a:pt x="1380604" y="541210"/>
                </a:lnTo>
                <a:lnTo>
                  <a:pt x="1367675" y="530529"/>
                </a:lnTo>
                <a:close/>
              </a:path>
              <a:path w="1677035" h="1436370">
                <a:moveTo>
                  <a:pt x="1607184" y="377113"/>
                </a:moveTo>
                <a:lnTo>
                  <a:pt x="1565057" y="390573"/>
                </a:lnTo>
                <a:lnTo>
                  <a:pt x="1495884" y="416390"/>
                </a:lnTo>
                <a:lnTo>
                  <a:pt x="1453362" y="434479"/>
                </a:lnTo>
                <a:lnTo>
                  <a:pt x="1449882" y="443433"/>
                </a:lnTo>
                <a:lnTo>
                  <a:pt x="1455750" y="456806"/>
                </a:lnTo>
                <a:lnTo>
                  <a:pt x="1461312" y="460197"/>
                </a:lnTo>
                <a:lnTo>
                  <a:pt x="1469186" y="460197"/>
                </a:lnTo>
                <a:lnTo>
                  <a:pt x="1471256" y="459778"/>
                </a:lnTo>
                <a:lnTo>
                  <a:pt x="1473238" y="458914"/>
                </a:lnTo>
                <a:lnTo>
                  <a:pt x="1507265" y="444539"/>
                </a:lnTo>
                <a:lnTo>
                  <a:pt x="1541148" y="431331"/>
                </a:lnTo>
                <a:lnTo>
                  <a:pt x="1574768" y="419336"/>
                </a:lnTo>
                <a:lnTo>
                  <a:pt x="1608010" y="408597"/>
                </a:lnTo>
                <a:lnTo>
                  <a:pt x="1616024" y="406145"/>
                </a:lnTo>
                <a:lnTo>
                  <a:pt x="1620545" y="397662"/>
                </a:lnTo>
                <a:lnTo>
                  <a:pt x="1615655" y="381647"/>
                </a:lnTo>
                <a:lnTo>
                  <a:pt x="1607184" y="377113"/>
                </a:lnTo>
                <a:close/>
              </a:path>
              <a:path w="1677035" h="1436370">
                <a:moveTo>
                  <a:pt x="390080" y="292684"/>
                </a:moveTo>
                <a:lnTo>
                  <a:pt x="358058" y="324290"/>
                </a:lnTo>
                <a:lnTo>
                  <a:pt x="308524" y="379189"/>
                </a:lnTo>
                <a:lnTo>
                  <a:pt x="279984" y="414693"/>
                </a:lnTo>
                <a:lnTo>
                  <a:pt x="281152" y="424230"/>
                </a:lnTo>
                <a:lnTo>
                  <a:pt x="290550" y="431545"/>
                </a:lnTo>
                <a:lnTo>
                  <a:pt x="293827" y="432600"/>
                </a:lnTo>
                <a:lnTo>
                  <a:pt x="301612" y="432600"/>
                </a:lnTo>
                <a:lnTo>
                  <a:pt x="306082" y="430593"/>
                </a:lnTo>
                <a:lnTo>
                  <a:pt x="309067" y="426758"/>
                </a:lnTo>
                <a:lnTo>
                  <a:pt x="331765" y="398717"/>
                </a:lnTo>
                <a:lnTo>
                  <a:pt x="355379" y="371581"/>
                </a:lnTo>
                <a:lnTo>
                  <a:pt x="379824" y="345442"/>
                </a:lnTo>
                <a:lnTo>
                  <a:pt x="405015" y="320395"/>
                </a:lnTo>
                <a:lnTo>
                  <a:pt x="411086" y="314604"/>
                </a:lnTo>
                <a:lnTo>
                  <a:pt x="411276" y="304990"/>
                </a:lnTo>
                <a:lnTo>
                  <a:pt x="399681" y="292861"/>
                </a:lnTo>
                <a:lnTo>
                  <a:pt x="390080" y="292684"/>
                </a:lnTo>
                <a:close/>
              </a:path>
              <a:path w="1677035" h="1436370">
                <a:moveTo>
                  <a:pt x="632091" y="124574"/>
                </a:moveTo>
                <a:lnTo>
                  <a:pt x="591784" y="145766"/>
                </a:lnTo>
                <a:lnTo>
                  <a:pt x="528375" y="183905"/>
                </a:lnTo>
                <a:lnTo>
                  <a:pt x="491147" y="209346"/>
                </a:lnTo>
                <a:lnTo>
                  <a:pt x="489521" y="218820"/>
                </a:lnTo>
                <a:lnTo>
                  <a:pt x="497319" y="229857"/>
                </a:lnTo>
                <a:lnTo>
                  <a:pt x="502005" y="232092"/>
                </a:lnTo>
                <a:lnTo>
                  <a:pt x="509790" y="232092"/>
                </a:lnTo>
                <a:lnTo>
                  <a:pt x="512851" y="231190"/>
                </a:lnTo>
                <a:lnTo>
                  <a:pt x="515505" y="229311"/>
                </a:lnTo>
                <a:lnTo>
                  <a:pt x="544967" y="209324"/>
                </a:lnTo>
                <a:lnTo>
                  <a:pt x="575330" y="190307"/>
                </a:lnTo>
                <a:lnTo>
                  <a:pt x="606486" y="172327"/>
                </a:lnTo>
                <a:lnTo>
                  <a:pt x="638327" y="155447"/>
                </a:lnTo>
                <a:lnTo>
                  <a:pt x="645807" y="151663"/>
                </a:lnTo>
                <a:lnTo>
                  <a:pt x="648792" y="142519"/>
                </a:lnTo>
                <a:lnTo>
                  <a:pt x="641210" y="127558"/>
                </a:lnTo>
                <a:lnTo>
                  <a:pt x="632091" y="124574"/>
                </a:lnTo>
                <a:close/>
              </a:path>
              <a:path w="1677035" h="1436370">
                <a:moveTo>
                  <a:pt x="1621307" y="69265"/>
                </a:moveTo>
                <a:lnTo>
                  <a:pt x="1612417" y="72847"/>
                </a:lnTo>
                <a:lnTo>
                  <a:pt x="1605838" y="88252"/>
                </a:lnTo>
                <a:lnTo>
                  <a:pt x="1609420" y="97167"/>
                </a:lnTo>
                <a:lnTo>
                  <a:pt x="1617141" y="100456"/>
                </a:lnTo>
                <a:lnTo>
                  <a:pt x="1651000" y="115404"/>
                </a:lnTo>
                <a:lnTo>
                  <a:pt x="1676902" y="127634"/>
                </a:lnTo>
                <a:lnTo>
                  <a:pt x="1676902" y="94065"/>
                </a:lnTo>
                <a:lnTo>
                  <a:pt x="1663644" y="87803"/>
                </a:lnTo>
                <a:lnTo>
                  <a:pt x="1629054" y="72529"/>
                </a:lnTo>
                <a:lnTo>
                  <a:pt x="1621307" y="69265"/>
                </a:lnTo>
                <a:close/>
              </a:path>
              <a:path w="1677035" h="1436370">
                <a:moveTo>
                  <a:pt x="910843" y="29311"/>
                </a:moveTo>
                <a:lnTo>
                  <a:pt x="866195" y="39551"/>
                </a:lnTo>
                <a:lnTo>
                  <a:pt x="795033" y="59409"/>
                </a:lnTo>
                <a:lnTo>
                  <a:pt x="752627" y="73532"/>
                </a:lnTo>
                <a:lnTo>
                  <a:pt x="748436" y="82181"/>
                </a:lnTo>
                <a:lnTo>
                  <a:pt x="753376" y="96367"/>
                </a:lnTo>
                <a:lnTo>
                  <a:pt x="759244" y="100304"/>
                </a:lnTo>
                <a:lnTo>
                  <a:pt x="767181" y="100304"/>
                </a:lnTo>
                <a:lnTo>
                  <a:pt x="768857" y="100037"/>
                </a:lnTo>
                <a:lnTo>
                  <a:pt x="770508" y="99453"/>
                </a:lnTo>
                <a:lnTo>
                  <a:pt x="804116" y="88377"/>
                </a:lnTo>
                <a:lnTo>
                  <a:pt x="838487" y="78220"/>
                </a:lnTo>
                <a:lnTo>
                  <a:pt x="873498" y="69019"/>
                </a:lnTo>
                <a:lnTo>
                  <a:pt x="909027" y="60807"/>
                </a:lnTo>
                <a:lnTo>
                  <a:pt x="917232" y="59042"/>
                </a:lnTo>
                <a:lnTo>
                  <a:pt x="922426" y="50965"/>
                </a:lnTo>
                <a:lnTo>
                  <a:pt x="918895" y="34569"/>
                </a:lnTo>
                <a:lnTo>
                  <a:pt x="910843" y="29311"/>
                </a:lnTo>
                <a:close/>
              </a:path>
              <a:path w="1677035" h="1436370">
                <a:moveTo>
                  <a:pt x="1333995" y="5003"/>
                </a:moveTo>
                <a:lnTo>
                  <a:pt x="1326553" y="11214"/>
                </a:lnTo>
                <a:lnTo>
                  <a:pt x="1325143" y="27914"/>
                </a:lnTo>
                <a:lnTo>
                  <a:pt x="1331353" y="35255"/>
                </a:lnTo>
                <a:lnTo>
                  <a:pt x="1339710" y="35966"/>
                </a:lnTo>
                <a:lnTo>
                  <a:pt x="1384097" y="40343"/>
                </a:lnTo>
                <a:lnTo>
                  <a:pt x="1423104" y="45262"/>
                </a:lnTo>
                <a:lnTo>
                  <a:pt x="1456149" y="50268"/>
                </a:lnTo>
                <a:lnTo>
                  <a:pt x="1483601" y="55079"/>
                </a:lnTo>
                <a:lnTo>
                  <a:pt x="1484541" y="55168"/>
                </a:lnTo>
                <a:lnTo>
                  <a:pt x="1492630" y="55168"/>
                </a:lnTo>
                <a:lnTo>
                  <a:pt x="1498993" y="50076"/>
                </a:lnTo>
                <a:lnTo>
                  <a:pt x="1501902" y="34531"/>
                </a:lnTo>
                <a:lnTo>
                  <a:pt x="1496466" y="26606"/>
                </a:lnTo>
                <a:lnTo>
                  <a:pt x="1427381" y="15205"/>
                </a:lnTo>
                <a:lnTo>
                  <a:pt x="1387547" y="10180"/>
                </a:lnTo>
                <a:lnTo>
                  <a:pt x="1342250" y="5714"/>
                </a:lnTo>
                <a:lnTo>
                  <a:pt x="1333995" y="5003"/>
                </a:lnTo>
                <a:close/>
              </a:path>
              <a:path w="1677035" h="1436370">
                <a:moveTo>
                  <a:pt x="1203705" y="0"/>
                </a:moveTo>
                <a:lnTo>
                  <a:pt x="1195273" y="0"/>
                </a:lnTo>
                <a:lnTo>
                  <a:pt x="1158068" y="701"/>
                </a:lnTo>
                <a:lnTo>
                  <a:pt x="1084398" y="4741"/>
                </a:lnTo>
                <a:lnTo>
                  <a:pt x="1039863" y="8928"/>
                </a:lnTo>
                <a:lnTo>
                  <a:pt x="1033792" y="16395"/>
                </a:lnTo>
                <a:lnTo>
                  <a:pt x="1035494" y="32537"/>
                </a:lnTo>
                <a:lnTo>
                  <a:pt x="1042073" y="38341"/>
                </a:lnTo>
                <a:lnTo>
                  <a:pt x="1050277" y="38341"/>
                </a:lnTo>
                <a:lnTo>
                  <a:pt x="1050810" y="38315"/>
                </a:lnTo>
                <a:lnTo>
                  <a:pt x="1051344" y="38252"/>
                </a:lnTo>
                <a:lnTo>
                  <a:pt x="1086818" y="34998"/>
                </a:lnTo>
                <a:lnTo>
                  <a:pt x="1122748" y="32594"/>
                </a:lnTo>
                <a:lnTo>
                  <a:pt x="1159009" y="31047"/>
                </a:lnTo>
                <a:lnTo>
                  <a:pt x="1195476" y="30365"/>
                </a:lnTo>
                <a:lnTo>
                  <a:pt x="1203871" y="30302"/>
                </a:lnTo>
                <a:lnTo>
                  <a:pt x="1210614" y="23456"/>
                </a:lnTo>
                <a:lnTo>
                  <a:pt x="1210500" y="6730"/>
                </a:lnTo>
                <a:lnTo>
                  <a:pt x="1203705" y="0"/>
                </a:lnTo>
                <a:close/>
              </a:path>
            </a:pathLst>
          </a:custGeom>
          <a:solidFill>
            <a:srgbClr val="2D8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25115" y="1270151"/>
            <a:ext cx="542290" cy="411480"/>
          </a:xfrm>
          <a:custGeom>
            <a:avLst/>
            <a:gdLst/>
            <a:ahLst/>
            <a:cxnLst/>
            <a:rect l="l" t="t" r="r" b="b"/>
            <a:pathLst>
              <a:path w="542289" h="411480">
                <a:moveTo>
                  <a:pt x="535694" y="238340"/>
                </a:moveTo>
                <a:lnTo>
                  <a:pt x="511390" y="238340"/>
                </a:lnTo>
                <a:lnTo>
                  <a:pt x="517410" y="399770"/>
                </a:lnTo>
                <a:lnTo>
                  <a:pt x="517639" y="406323"/>
                </a:lnTo>
                <a:lnTo>
                  <a:pt x="523024" y="411467"/>
                </a:lnTo>
                <a:lnTo>
                  <a:pt x="529831" y="411467"/>
                </a:lnTo>
                <a:lnTo>
                  <a:pt x="536689" y="411200"/>
                </a:lnTo>
                <a:lnTo>
                  <a:pt x="541921" y="405574"/>
                </a:lnTo>
                <a:lnTo>
                  <a:pt x="535694" y="238340"/>
                </a:lnTo>
                <a:close/>
              </a:path>
              <a:path w="542289" h="411480">
                <a:moveTo>
                  <a:pt x="372399" y="133578"/>
                </a:moveTo>
                <a:lnTo>
                  <a:pt x="348106" y="133578"/>
                </a:lnTo>
                <a:lnTo>
                  <a:pt x="347725" y="309232"/>
                </a:lnTo>
                <a:lnTo>
                  <a:pt x="349961" y="313182"/>
                </a:lnTo>
                <a:lnTo>
                  <a:pt x="357289" y="317601"/>
                </a:lnTo>
                <a:lnTo>
                  <a:pt x="361822" y="317715"/>
                </a:lnTo>
                <a:lnTo>
                  <a:pt x="423875" y="284784"/>
                </a:lnTo>
                <a:lnTo>
                  <a:pt x="372071" y="284784"/>
                </a:lnTo>
                <a:lnTo>
                  <a:pt x="372399" y="133578"/>
                </a:lnTo>
                <a:close/>
              </a:path>
              <a:path w="542289" h="411480">
                <a:moveTo>
                  <a:pt x="520801" y="205841"/>
                </a:moveTo>
                <a:lnTo>
                  <a:pt x="372071" y="284784"/>
                </a:lnTo>
                <a:lnTo>
                  <a:pt x="423875" y="284784"/>
                </a:lnTo>
                <a:lnTo>
                  <a:pt x="511390" y="238340"/>
                </a:lnTo>
                <a:lnTo>
                  <a:pt x="535694" y="238340"/>
                </a:lnTo>
                <a:lnTo>
                  <a:pt x="534784" y="213906"/>
                </a:lnTo>
                <a:lnTo>
                  <a:pt x="532485" y="210108"/>
                </a:lnTo>
                <a:lnTo>
                  <a:pt x="525246" y="205917"/>
                </a:lnTo>
                <a:lnTo>
                  <a:pt x="520801" y="205841"/>
                </a:lnTo>
                <a:close/>
              </a:path>
              <a:path w="542289" h="411480">
                <a:moveTo>
                  <a:pt x="182538" y="32702"/>
                </a:moveTo>
                <a:lnTo>
                  <a:pt x="158191" y="32702"/>
                </a:lnTo>
                <a:lnTo>
                  <a:pt x="170573" y="214477"/>
                </a:lnTo>
                <a:lnTo>
                  <a:pt x="172935" y="218173"/>
                </a:lnTo>
                <a:lnTo>
                  <a:pt x="180174" y="222148"/>
                </a:lnTo>
                <a:lnTo>
                  <a:pt x="184569" y="222173"/>
                </a:lnTo>
                <a:lnTo>
                  <a:pt x="244231" y="189852"/>
                </a:lnTo>
                <a:lnTo>
                  <a:pt x="193230" y="189852"/>
                </a:lnTo>
                <a:lnTo>
                  <a:pt x="182538" y="32702"/>
                </a:lnTo>
                <a:close/>
              </a:path>
              <a:path w="542289" h="411480">
                <a:moveTo>
                  <a:pt x="358292" y="100457"/>
                </a:moveTo>
                <a:lnTo>
                  <a:pt x="193230" y="189852"/>
                </a:lnTo>
                <a:lnTo>
                  <a:pt x="244231" y="189852"/>
                </a:lnTo>
                <a:lnTo>
                  <a:pt x="348106" y="133578"/>
                </a:lnTo>
                <a:lnTo>
                  <a:pt x="372399" y="133578"/>
                </a:lnTo>
                <a:lnTo>
                  <a:pt x="372452" y="108915"/>
                </a:lnTo>
                <a:lnTo>
                  <a:pt x="370204" y="104940"/>
                </a:lnTo>
                <a:lnTo>
                  <a:pt x="362864" y="100558"/>
                </a:lnTo>
                <a:lnTo>
                  <a:pt x="358292" y="100457"/>
                </a:lnTo>
                <a:close/>
              </a:path>
              <a:path w="542289" h="411480">
                <a:moveTo>
                  <a:pt x="171081" y="0"/>
                </a:moveTo>
                <a:lnTo>
                  <a:pt x="166674" y="25"/>
                </a:lnTo>
                <a:lnTo>
                  <a:pt x="2070" y="92976"/>
                </a:lnTo>
                <a:lnTo>
                  <a:pt x="0" y="100380"/>
                </a:lnTo>
                <a:lnTo>
                  <a:pt x="6616" y="112064"/>
                </a:lnTo>
                <a:lnTo>
                  <a:pt x="13969" y="114134"/>
                </a:lnTo>
                <a:lnTo>
                  <a:pt x="158191" y="32702"/>
                </a:lnTo>
                <a:lnTo>
                  <a:pt x="182538" y="32702"/>
                </a:lnTo>
                <a:lnTo>
                  <a:pt x="180835" y="7670"/>
                </a:lnTo>
                <a:lnTo>
                  <a:pt x="178422" y="3949"/>
                </a:lnTo>
                <a:lnTo>
                  <a:pt x="171081" y="0"/>
                </a:lnTo>
                <a:close/>
              </a:path>
            </a:pathLst>
          </a:custGeom>
          <a:solidFill>
            <a:srgbClr val="2D8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006815" y="932971"/>
            <a:ext cx="419734" cy="414020"/>
          </a:xfrm>
          <a:custGeom>
            <a:avLst/>
            <a:gdLst/>
            <a:ahLst/>
            <a:cxnLst/>
            <a:rect l="l" t="t" r="r" b="b"/>
            <a:pathLst>
              <a:path w="419735" h="414019">
                <a:moveTo>
                  <a:pt x="106680" y="0"/>
                </a:moveTo>
                <a:lnTo>
                  <a:pt x="108753" y="34213"/>
                </a:lnTo>
                <a:lnTo>
                  <a:pt x="110401" y="61901"/>
                </a:lnTo>
                <a:lnTo>
                  <a:pt x="112369" y="91852"/>
                </a:lnTo>
                <a:lnTo>
                  <a:pt x="114731" y="121488"/>
                </a:lnTo>
                <a:lnTo>
                  <a:pt x="114976" y="134163"/>
                </a:lnTo>
                <a:lnTo>
                  <a:pt x="112660" y="145245"/>
                </a:lnTo>
                <a:lnTo>
                  <a:pt x="106807" y="154719"/>
                </a:lnTo>
                <a:lnTo>
                  <a:pt x="96443" y="162572"/>
                </a:lnTo>
                <a:lnTo>
                  <a:pt x="89445" y="167003"/>
                </a:lnTo>
                <a:lnTo>
                  <a:pt x="82826" y="172129"/>
                </a:lnTo>
                <a:lnTo>
                  <a:pt x="76373" y="177560"/>
                </a:lnTo>
                <a:lnTo>
                  <a:pt x="69875" y="182905"/>
                </a:lnTo>
                <a:lnTo>
                  <a:pt x="0" y="237807"/>
                </a:lnTo>
                <a:lnTo>
                  <a:pt x="6985" y="240042"/>
                </a:lnTo>
                <a:lnTo>
                  <a:pt x="11404" y="241680"/>
                </a:lnTo>
                <a:lnTo>
                  <a:pt x="100361" y="264911"/>
                </a:lnTo>
                <a:lnTo>
                  <a:pt x="139217" y="274256"/>
                </a:lnTo>
                <a:lnTo>
                  <a:pt x="143878" y="279336"/>
                </a:lnTo>
                <a:lnTo>
                  <a:pt x="147470" y="289547"/>
                </a:lnTo>
                <a:lnTo>
                  <a:pt x="158202" y="319659"/>
                </a:lnTo>
                <a:lnTo>
                  <a:pt x="169400" y="350578"/>
                </a:lnTo>
                <a:lnTo>
                  <a:pt x="192519" y="413969"/>
                </a:lnTo>
                <a:lnTo>
                  <a:pt x="196697" y="407784"/>
                </a:lnTo>
                <a:lnTo>
                  <a:pt x="199669" y="403542"/>
                </a:lnTo>
                <a:lnTo>
                  <a:pt x="233873" y="350169"/>
                </a:lnTo>
                <a:lnTo>
                  <a:pt x="249485" y="325595"/>
                </a:lnTo>
                <a:lnTo>
                  <a:pt x="264896" y="300901"/>
                </a:lnTo>
                <a:lnTo>
                  <a:pt x="270129" y="292404"/>
                </a:lnTo>
                <a:lnTo>
                  <a:pt x="275932" y="289547"/>
                </a:lnTo>
                <a:lnTo>
                  <a:pt x="419633" y="284289"/>
                </a:lnTo>
                <a:lnTo>
                  <a:pt x="402925" y="263454"/>
                </a:lnTo>
                <a:lnTo>
                  <a:pt x="386937" y="243246"/>
                </a:lnTo>
                <a:lnTo>
                  <a:pt x="370948" y="223928"/>
                </a:lnTo>
                <a:lnTo>
                  <a:pt x="354241" y="205765"/>
                </a:lnTo>
                <a:lnTo>
                  <a:pt x="339880" y="188014"/>
                </a:lnTo>
                <a:lnTo>
                  <a:pt x="332176" y="169684"/>
                </a:lnTo>
                <a:lnTo>
                  <a:pt x="331361" y="149811"/>
                </a:lnTo>
                <a:lnTo>
                  <a:pt x="337667" y="127431"/>
                </a:lnTo>
                <a:lnTo>
                  <a:pt x="346107" y="104107"/>
                </a:lnTo>
                <a:lnTo>
                  <a:pt x="353162" y="79575"/>
                </a:lnTo>
                <a:lnTo>
                  <a:pt x="229341" y="79575"/>
                </a:lnTo>
                <a:lnTo>
                  <a:pt x="222094" y="77552"/>
                </a:lnTo>
                <a:lnTo>
                  <a:pt x="214731" y="73037"/>
                </a:lnTo>
                <a:lnTo>
                  <a:pt x="203296" y="64670"/>
                </a:lnTo>
                <a:lnTo>
                  <a:pt x="191571" y="56675"/>
                </a:lnTo>
                <a:lnTo>
                  <a:pt x="167868" y="41008"/>
                </a:lnTo>
                <a:lnTo>
                  <a:pt x="106680" y="0"/>
                </a:lnTo>
                <a:close/>
              </a:path>
              <a:path w="419735" h="414019">
                <a:moveTo>
                  <a:pt x="366229" y="29730"/>
                </a:moveTo>
                <a:lnTo>
                  <a:pt x="359892" y="31699"/>
                </a:lnTo>
                <a:lnTo>
                  <a:pt x="355815" y="32689"/>
                </a:lnTo>
                <a:lnTo>
                  <a:pt x="298409" y="55097"/>
                </a:lnTo>
                <a:lnTo>
                  <a:pt x="271750" y="65685"/>
                </a:lnTo>
                <a:lnTo>
                  <a:pt x="245198" y="76606"/>
                </a:lnTo>
                <a:lnTo>
                  <a:pt x="236900" y="79220"/>
                </a:lnTo>
                <a:lnTo>
                  <a:pt x="229341" y="79575"/>
                </a:lnTo>
                <a:lnTo>
                  <a:pt x="353162" y="79575"/>
                </a:lnTo>
                <a:lnTo>
                  <a:pt x="359471" y="55086"/>
                </a:lnTo>
                <a:lnTo>
                  <a:pt x="366229" y="29730"/>
                </a:lnTo>
                <a:close/>
              </a:path>
            </a:pathLst>
          </a:custGeom>
          <a:solidFill>
            <a:srgbClr val="2D8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750575"/>
            <a:ext cx="523240" cy="198755"/>
          </a:xfrm>
          <a:custGeom>
            <a:avLst/>
            <a:gdLst/>
            <a:ahLst/>
            <a:cxnLst/>
            <a:rect l="l" t="t" r="r" b="b"/>
            <a:pathLst>
              <a:path w="523240" h="198755">
                <a:moveTo>
                  <a:pt x="363162" y="36104"/>
                </a:moveTo>
                <a:lnTo>
                  <a:pt x="186961" y="36104"/>
                </a:lnTo>
                <a:lnTo>
                  <a:pt x="237910" y="37849"/>
                </a:lnTo>
                <a:lnTo>
                  <a:pt x="287518" y="46901"/>
                </a:lnTo>
                <a:lnTo>
                  <a:pt x="335049" y="62949"/>
                </a:lnTo>
                <a:lnTo>
                  <a:pt x="379768" y="85684"/>
                </a:lnTo>
                <a:lnTo>
                  <a:pt x="420937" y="114795"/>
                </a:lnTo>
                <a:lnTo>
                  <a:pt x="457822" y="149973"/>
                </a:lnTo>
                <a:lnTo>
                  <a:pt x="489686" y="190908"/>
                </a:lnTo>
                <a:lnTo>
                  <a:pt x="494799" y="196011"/>
                </a:lnTo>
                <a:lnTo>
                  <a:pt x="501254" y="198660"/>
                </a:lnTo>
                <a:lnTo>
                  <a:pt x="508240" y="198696"/>
                </a:lnTo>
                <a:lnTo>
                  <a:pt x="514946" y="195962"/>
                </a:lnTo>
                <a:lnTo>
                  <a:pt x="520051" y="190842"/>
                </a:lnTo>
                <a:lnTo>
                  <a:pt x="522705" y="184386"/>
                </a:lnTo>
                <a:lnTo>
                  <a:pt x="522746" y="177407"/>
                </a:lnTo>
                <a:lnTo>
                  <a:pt x="520014" y="170715"/>
                </a:lnTo>
                <a:lnTo>
                  <a:pt x="489006" y="130207"/>
                </a:lnTo>
                <a:lnTo>
                  <a:pt x="453542" y="94696"/>
                </a:lnTo>
                <a:lnTo>
                  <a:pt x="414194" y="64421"/>
                </a:lnTo>
                <a:lnTo>
                  <a:pt x="371534" y="39623"/>
                </a:lnTo>
                <a:lnTo>
                  <a:pt x="363162" y="36104"/>
                </a:lnTo>
                <a:close/>
              </a:path>
              <a:path w="523240" h="198755">
                <a:moveTo>
                  <a:pt x="179245" y="0"/>
                </a:moveTo>
                <a:lnTo>
                  <a:pt x="128625" y="6186"/>
                </a:lnTo>
                <a:lnTo>
                  <a:pt x="81648" y="18200"/>
                </a:lnTo>
                <a:lnTo>
                  <a:pt x="37241" y="35729"/>
                </a:lnTo>
                <a:lnTo>
                  <a:pt x="0" y="56074"/>
                </a:lnTo>
                <a:lnTo>
                  <a:pt x="0" y="99648"/>
                </a:lnTo>
                <a:lnTo>
                  <a:pt x="3311" y="97024"/>
                </a:lnTo>
                <a:lnTo>
                  <a:pt x="44108" y="72890"/>
                </a:lnTo>
                <a:lnTo>
                  <a:pt x="88297" y="54377"/>
                </a:lnTo>
                <a:lnTo>
                  <a:pt x="135407" y="41975"/>
                </a:lnTo>
                <a:lnTo>
                  <a:pt x="186961" y="36104"/>
                </a:lnTo>
                <a:lnTo>
                  <a:pt x="363162" y="36104"/>
                </a:lnTo>
                <a:lnTo>
                  <a:pt x="326136" y="20542"/>
                </a:lnTo>
                <a:lnTo>
                  <a:pt x="278574" y="7417"/>
                </a:lnTo>
                <a:lnTo>
                  <a:pt x="229419" y="490"/>
                </a:lnTo>
                <a:lnTo>
                  <a:pt x="179245" y="0"/>
                </a:lnTo>
                <a:close/>
              </a:path>
            </a:pathLst>
          </a:custGeom>
          <a:solidFill>
            <a:srgbClr val="2D8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923844"/>
            <a:ext cx="377190" cy="170815"/>
          </a:xfrm>
          <a:custGeom>
            <a:avLst/>
            <a:gdLst/>
            <a:ahLst/>
            <a:cxnLst/>
            <a:rect l="l" t="t" r="r" b="b"/>
            <a:pathLst>
              <a:path w="377190" h="170815">
                <a:moveTo>
                  <a:pt x="198853" y="0"/>
                </a:moveTo>
                <a:lnTo>
                  <a:pt x="153756" y="5626"/>
                </a:lnTo>
                <a:lnTo>
                  <a:pt x="110475" y="19488"/>
                </a:lnTo>
                <a:lnTo>
                  <a:pt x="70655" y="40922"/>
                </a:lnTo>
                <a:lnTo>
                  <a:pt x="35075" y="69306"/>
                </a:lnTo>
                <a:lnTo>
                  <a:pt x="4515" y="104014"/>
                </a:lnTo>
                <a:lnTo>
                  <a:pt x="0" y="111383"/>
                </a:lnTo>
                <a:lnTo>
                  <a:pt x="0" y="170815"/>
                </a:lnTo>
                <a:lnTo>
                  <a:pt x="2689" y="170815"/>
                </a:lnTo>
                <a:lnTo>
                  <a:pt x="9116" y="167132"/>
                </a:lnTo>
                <a:lnTo>
                  <a:pt x="12316" y="160769"/>
                </a:lnTo>
                <a:lnTo>
                  <a:pt x="39773" y="117946"/>
                </a:lnTo>
                <a:lnTo>
                  <a:pt x="74678" y="83044"/>
                </a:lnTo>
                <a:lnTo>
                  <a:pt x="115724" y="57112"/>
                </a:lnTo>
                <a:lnTo>
                  <a:pt x="161604" y="41199"/>
                </a:lnTo>
                <a:lnTo>
                  <a:pt x="209935" y="36353"/>
                </a:lnTo>
                <a:lnTo>
                  <a:pt x="336888" y="36353"/>
                </a:lnTo>
                <a:lnTo>
                  <a:pt x="330535" y="32126"/>
                </a:lnTo>
                <a:lnTo>
                  <a:pt x="288210" y="13486"/>
                </a:lnTo>
                <a:lnTo>
                  <a:pt x="243994" y="2698"/>
                </a:lnTo>
                <a:lnTo>
                  <a:pt x="198853" y="0"/>
                </a:lnTo>
                <a:close/>
              </a:path>
              <a:path w="377190" h="170815">
                <a:moveTo>
                  <a:pt x="336888" y="36353"/>
                </a:moveTo>
                <a:lnTo>
                  <a:pt x="209935" y="36353"/>
                </a:lnTo>
                <a:lnTo>
                  <a:pt x="258080" y="42619"/>
                </a:lnTo>
                <a:lnTo>
                  <a:pt x="304415" y="59599"/>
                </a:lnTo>
                <a:lnTo>
                  <a:pt x="347317" y="86893"/>
                </a:lnTo>
                <a:lnTo>
                  <a:pt x="353758" y="90195"/>
                </a:lnTo>
                <a:lnTo>
                  <a:pt x="360721" y="90749"/>
                </a:lnTo>
                <a:lnTo>
                  <a:pt x="367380" y="88649"/>
                </a:lnTo>
                <a:lnTo>
                  <a:pt x="372907" y="83985"/>
                </a:lnTo>
                <a:lnTo>
                  <a:pt x="376201" y="77543"/>
                </a:lnTo>
                <a:lnTo>
                  <a:pt x="376754" y="70578"/>
                </a:lnTo>
                <a:lnTo>
                  <a:pt x="374655" y="63916"/>
                </a:lnTo>
                <a:lnTo>
                  <a:pt x="369999" y="58382"/>
                </a:lnTo>
                <a:lnTo>
                  <a:pt x="336888" y="36353"/>
                </a:lnTo>
                <a:close/>
              </a:path>
            </a:pathLst>
          </a:custGeom>
          <a:solidFill>
            <a:srgbClr val="2D8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0052" y="0"/>
            <a:ext cx="2082366" cy="2024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939003" y="48280"/>
            <a:ext cx="419734" cy="414020"/>
          </a:xfrm>
          <a:custGeom>
            <a:avLst/>
            <a:gdLst/>
            <a:ahLst/>
            <a:cxnLst/>
            <a:rect l="l" t="t" r="r" b="b"/>
            <a:pathLst>
              <a:path w="419735" h="414020">
                <a:moveTo>
                  <a:pt x="106680" y="0"/>
                </a:moveTo>
                <a:lnTo>
                  <a:pt x="108753" y="34213"/>
                </a:lnTo>
                <a:lnTo>
                  <a:pt x="110401" y="61901"/>
                </a:lnTo>
                <a:lnTo>
                  <a:pt x="112369" y="91852"/>
                </a:lnTo>
                <a:lnTo>
                  <a:pt x="114731" y="121488"/>
                </a:lnTo>
                <a:lnTo>
                  <a:pt x="114976" y="134163"/>
                </a:lnTo>
                <a:lnTo>
                  <a:pt x="112660" y="145245"/>
                </a:lnTo>
                <a:lnTo>
                  <a:pt x="106807" y="154719"/>
                </a:lnTo>
                <a:lnTo>
                  <a:pt x="96443" y="162572"/>
                </a:lnTo>
                <a:lnTo>
                  <a:pt x="89445" y="167003"/>
                </a:lnTo>
                <a:lnTo>
                  <a:pt x="82826" y="172129"/>
                </a:lnTo>
                <a:lnTo>
                  <a:pt x="76373" y="177560"/>
                </a:lnTo>
                <a:lnTo>
                  <a:pt x="69875" y="182905"/>
                </a:lnTo>
                <a:lnTo>
                  <a:pt x="0" y="237807"/>
                </a:lnTo>
                <a:lnTo>
                  <a:pt x="6985" y="240042"/>
                </a:lnTo>
                <a:lnTo>
                  <a:pt x="11404" y="241680"/>
                </a:lnTo>
                <a:lnTo>
                  <a:pt x="100361" y="264911"/>
                </a:lnTo>
                <a:lnTo>
                  <a:pt x="139204" y="274256"/>
                </a:lnTo>
                <a:lnTo>
                  <a:pt x="143878" y="279336"/>
                </a:lnTo>
                <a:lnTo>
                  <a:pt x="147470" y="289547"/>
                </a:lnTo>
                <a:lnTo>
                  <a:pt x="158202" y="319659"/>
                </a:lnTo>
                <a:lnTo>
                  <a:pt x="169400" y="350578"/>
                </a:lnTo>
                <a:lnTo>
                  <a:pt x="192519" y="413969"/>
                </a:lnTo>
                <a:lnTo>
                  <a:pt x="196697" y="407784"/>
                </a:lnTo>
                <a:lnTo>
                  <a:pt x="199669" y="403542"/>
                </a:lnTo>
                <a:lnTo>
                  <a:pt x="233868" y="350167"/>
                </a:lnTo>
                <a:lnTo>
                  <a:pt x="249479" y="325595"/>
                </a:lnTo>
                <a:lnTo>
                  <a:pt x="264896" y="300901"/>
                </a:lnTo>
                <a:lnTo>
                  <a:pt x="270129" y="292404"/>
                </a:lnTo>
                <a:lnTo>
                  <a:pt x="275932" y="289547"/>
                </a:lnTo>
                <a:lnTo>
                  <a:pt x="419633" y="284289"/>
                </a:lnTo>
                <a:lnTo>
                  <a:pt x="402925" y="263454"/>
                </a:lnTo>
                <a:lnTo>
                  <a:pt x="386937" y="243246"/>
                </a:lnTo>
                <a:lnTo>
                  <a:pt x="370948" y="223928"/>
                </a:lnTo>
                <a:lnTo>
                  <a:pt x="354241" y="205765"/>
                </a:lnTo>
                <a:lnTo>
                  <a:pt x="339880" y="188009"/>
                </a:lnTo>
                <a:lnTo>
                  <a:pt x="332176" y="169679"/>
                </a:lnTo>
                <a:lnTo>
                  <a:pt x="331361" y="149810"/>
                </a:lnTo>
                <a:lnTo>
                  <a:pt x="337667" y="127431"/>
                </a:lnTo>
                <a:lnTo>
                  <a:pt x="346107" y="104107"/>
                </a:lnTo>
                <a:lnTo>
                  <a:pt x="353162" y="79575"/>
                </a:lnTo>
                <a:lnTo>
                  <a:pt x="229341" y="79575"/>
                </a:lnTo>
                <a:lnTo>
                  <a:pt x="222094" y="77552"/>
                </a:lnTo>
                <a:lnTo>
                  <a:pt x="214731" y="73037"/>
                </a:lnTo>
                <a:lnTo>
                  <a:pt x="203296" y="64670"/>
                </a:lnTo>
                <a:lnTo>
                  <a:pt x="191571" y="56675"/>
                </a:lnTo>
                <a:lnTo>
                  <a:pt x="167868" y="41008"/>
                </a:lnTo>
                <a:lnTo>
                  <a:pt x="106680" y="0"/>
                </a:lnTo>
                <a:close/>
              </a:path>
              <a:path w="419735" h="414020">
                <a:moveTo>
                  <a:pt x="366229" y="29730"/>
                </a:moveTo>
                <a:lnTo>
                  <a:pt x="359892" y="31699"/>
                </a:lnTo>
                <a:lnTo>
                  <a:pt x="355815" y="32689"/>
                </a:lnTo>
                <a:lnTo>
                  <a:pt x="298409" y="55097"/>
                </a:lnTo>
                <a:lnTo>
                  <a:pt x="271750" y="65685"/>
                </a:lnTo>
                <a:lnTo>
                  <a:pt x="245198" y="76606"/>
                </a:lnTo>
                <a:lnTo>
                  <a:pt x="236900" y="79220"/>
                </a:lnTo>
                <a:lnTo>
                  <a:pt x="229341" y="79575"/>
                </a:lnTo>
                <a:lnTo>
                  <a:pt x="353162" y="79575"/>
                </a:lnTo>
                <a:lnTo>
                  <a:pt x="359471" y="55086"/>
                </a:lnTo>
                <a:lnTo>
                  <a:pt x="366229" y="29730"/>
                </a:lnTo>
                <a:close/>
              </a:path>
            </a:pathLst>
          </a:custGeom>
          <a:solidFill>
            <a:srgbClr val="2D8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621506" y="2035102"/>
            <a:ext cx="702945" cy="347980"/>
          </a:xfrm>
          <a:custGeom>
            <a:avLst/>
            <a:gdLst/>
            <a:ahLst/>
            <a:cxnLst/>
            <a:rect l="l" t="t" r="r" b="b"/>
            <a:pathLst>
              <a:path w="702945" h="347980">
                <a:moveTo>
                  <a:pt x="359035" y="0"/>
                </a:moveTo>
                <a:lnTo>
                  <a:pt x="308419" y="6193"/>
                </a:lnTo>
                <a:lnTo>
                  <a:pt x="261439" y="18207"/>
                </a:lnTo>
                <a:lnTo>
                  <a:pt x="217031" y="35735"/>
                </a:lnTo>
                <a:lnTo>
                  <a:pt x="175575" y="58382"/>
                </a:lnTo>
                <a:lnTo>
                  <a:pt x="137451" y="85752"/>
                </a:lnTo>
                <a:lnTo>
                  <a:pt x="103041" y="117448"/>
                </a:lnTo>
                <a:lnTo>
                  <a:pt x="72724" y="153076"/>
                </a:lnTo>
                <a:lnTo>
                  <a:pt x="46881" y="192239"/>
                </a:lnTo>
                <a:lnTo>
                  <a:pt x="25893" y="234541"/>
                </a:lnTo>
                <a:lnTo>
                  <a:pt x="10139" y="279588"/>
                </a:lnTo>
                <a:lnTo>
                  <a:pt x="0" y="326982"/>
                </a:lnTo>
                <a:lnTo>
                  <a:pt x="369" y="334203"/>
                </a:lnTo>
                <a:lnTo>
                  <a:pt x="17145" y="347874"/>
                </a:lnTo>
                <a:lnTo>
                  <a:pt x="26898" y="347874"/>
                </a:lnTo>
                <a:lnTo>
                  <a:pt x="34683" y="341384"/>
                </a:lnTo>
                <a:lnTo>
                  <a:pt x="36017" y="332342"/>
                </a:lnTo>
                <a:lnTo>
                  <a:pt x="46539" y="284802"/>
                </a:lnTo>
                <a:lnTo>
                  <a:pt x="63287" y="239936"/>
                </a:lnTo>
                <a:lnTo>
                  <a:pt x="85789" y="198234"/>
                </a:lnTo>
                <a:lnTo>
                  <a:pt x="113573" y="160188"/>
                </a:lnTo>
                <a:lnTo>
                  <a:pt x="146167" y="126289"/>
                </a:lnTo>
                <a:lnTo>
                  <a:pt x="183099" y="97028"/>
                </a:lnTo>
                <a:lnTo>
                  <a:pt x="223896" y="72895"/>
                </a:lnTo>
                <a:lnTo>
                  <a:pt x="268088" y="54383"/>
                </a:lnTo>
                <a:lnTo>
                  <a:pt x="315201" y="41982"/>
                </a:lnTo>
                <a:lnTo>
                  <a:pt x="366740" y="36107"/>
                </a:lnTo>
                <a:lnTo>
                  <a:pt x="542957" y="36107"/>
                </a:lnTo>
                <a:lnTo>
                  <a:pt x="505920" y="20538"/>
                </a:lnTo>
                <a:lnTo>
                  <a:pt x="458358" y="7413"/>
                </a:lnTo>
                <a:lnTo>
                  <a:pt x="409206" y="486"/>
                </a:lnTo>
                <a:lnTo>
                  <a:pt x="359035" y="0"/>
                </a:lnTo>
                <a:close/>
              </a:path>
              <a:path w="702945" h="347980">
                <a:moveTo>
                  <a:pt x="542957" y="36107"/>
                </a:moveTo>
                <a:lnTo>
                  <a:pt x="366740" y="36107"/>
                </a:lnTo>
                <a:lnTo>
                  <a:pt x="417681" y="37851"/>
                </a:lnTo>
                <a:lnTo>
                  <a:pt x="467286" y="46902"/>
                </a:lnTo>
                <a:lnTo>
                  <a:pt x="514819" y="62951"/>
                </a:lnTo>
                <a:lnTo>
                  <a:pt x="559543" y="85687"/>
                </a:lnTo>
                <a:lnTo>
                  <a:pt x="600719" y="114800"/>
                </a:lnTo>
                <a:lnTo>
                  <a:pt x="637610" y="149979"/>
                </a:lnTo>
                <a:lnTo>
                  <a:pt x="669480" y="190915"/>
                </a:lnTo>
                <a:lnTo>
                  <a:pt x="674605" y="196016"/>
                </a:lnTo>
                <a:lnTo>
                  <a:pt x="681070" y="198662"/>
                </a:lnTo>
                <a:lnTo>
                  <a:pt x="688052" y="198698"/>
                </a:lnTo>
                <a:lnTo>
                  <a:pt x="694728" y="195969"/>
                </a:lnTo>
                <a:lnTo>
                  <a:pt x="699847" y="190849"/>
                </a:lnTo>
                <a:lnTo>
                  <a:pt x="702505" y="184393"/>
                </a:lnTo>
                <a:lnTo>
                  <a:pt x="702541" y="177413"/>
                </a:lnTo>
                <a:lnTo>
                  <a:pt x="699795" y="170722"/>
                </a:lnTo>
                <a:lnTo>
                  <a:pt x="668788" y="130213"/>
                </a:lnTo>
                <a:lnTo>
                  <a:pt x="633323" y="94699"/>
                </a:lnTo>
                <a:lnTo>
                  <a:pt x="593975" y="64422"/>
                </a:lnTo>
                <a:lnTo>
                  <a:pt x="551316" y="39621"/>
                </a:lnTo>
                <a:lnTo>
                  <a:pt x="542957" y="36107"/>
                </a:lnTo>
                <a:close/>
              </a:path>
            </a:pathLst>
          </a:custGeom>
          <a:solidFill>
            <a:srgbClr val="2D8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779154" y="2208386"/>
            <a:ext cx="399415" cy="170815"/>
          </a:xfrm>
          <a:custGeom>
            <a:avLst/>
            <a:gdLst/>
            <a:ahLst/>
            <a:cxnLst/>
            <a:rect l="l" t="t" r="r" b="b"/>
            <a:pathLst>
              <a:path w="399414" h="170814">
                <a:moveTo>
                  <a:pt x="220986" y="0"/>
                </a:moveTo>
                <a:lnTo>
                  <a:pt x="175901" y="5626"/>
                </a:lnTo>
                <a:lnTo>
                  <a:pt x="132624" y="19481"/>
                </a:lnTo>
                <a:lnTo>
                  <a:pt x="92805" y="40909"/>
                </a:lnTo>
                <a:lnTo>
                  <a:pt x="57223" y="69288"/>
                </a:lnTo>
                <a:lnTo>
                  <a:pt x="26661" y="103997"/>
                </a:lnTo>
                <a:lnTo>
                  <a:pt x="1898" y="144412"/>
                </a:lnTo>
                <a:lnTo>
                  <a:pt x="0" y="151391"/>
                </a:lnTo>
                <a:lnTo>
                  <a:pt x="893" y="158317"/>
                </a:lnTo>
                <a:lnTo>
                  <a:pt x="4318" y="164402"/>
                </a:lnTo>
                <a:lnTo>
                  <a:pt x="10013" y="168859"/>
                </a:lnTo>
                <a:lnTo>
                  <a:pt x="12629" y="170180"/>
                </a:lnTo>
                <a:lnTo>
                  <a:pt x="15411" y="170802"/>
                </a:lnTo>
                <a:lnTo>
                  <a:pt x="24834" y="170802"/>
                </a:lnTo>
                <a:lnTo>
                  <a:pt x="31260" y="167119"/>
                </a:lnTo>
                <a:lnTo>
                  <a:pt x="34461" y="160757"/>
                </a:lnTo>
                <a:lnTo>
                  <a:pt x="61920" y="117928"/>
                </a:lnTo>
                <a:lnTo>
                  <a:pt x="96827" y="83028"/>
                </a:lnTo>
                <a:lnTo>
                  <a:pt x="137874" y="57102"/>
                </a:lnTo>
                <a:lnTo>
                  <a:pt x="183749" y="41199"/>
                </a:lnTo>
                <a:lnTo>
                  <a:pt x="232057" y="36339"/>
                </a:lnTo>
                <a:lnTo>
                  <a:pt x="359009" y="36339"/>
                </a:lnTo>
                <a:lnTo>
                  <a:pt x="352666" y="32120"/>
                </a:lnTo>
                <a:lnTo>
                  <a:pt x="310339" y="13483"/>
                </a:lnTo>
                <a:lnTo>
                  <a:pt x="266123" y="2698"/>
                </a:lnTo>
                <a:lnTo>
                  <a:pt x="220986" y="0"/>
                </a:lnTo>
                <a:close/>
              </a:path>
              <a:path w="399414" h="170814">
                <a:moveTo>
                  <a:pt x="359009" y="36339"/>
                </a:moveTo>
                <a:lnTo>
                  <a:pt x="232057" y="36339"/>
                </a:lnTo>
                <a:lnTo>
                  <a:pt x="280201" y="42600"/>
                </a:lnTo>
                <a:lnTo>
                  <a:pt x="326547" y="59585"/>
                </a:lnTo>
                <a:lnTo>
                  <a:pt x="369461" y="86893"/>
                </a:lnTo>
                <a:lnTo>
                  <a:pt x="375914" y="90186"/>
                </a:lnTo>
                <a:lnTo>
                  <a:pt x="382876" y="90733"/>
                </a:lnTo>
                <a:lnTo>
                  <a:pt x="389528" y="88631"/>
                </a:lnTo>
                <a:lnTo>
                  <a:pt x="395052" y="83972"/>
                </a:lnTo>
                <a:lnTo>
                  <a:pt x="398344" y="77530"/>
                </a:lnTo>
                <a:lnTo>
                  <a:pt x="398892" y="70566"/>
                </a:lnTo>
                <a:lnTo>
                  <a:pt x="396790" y="63904"/>
                </a:lnTo>
                <a:lnTo>
                  <a:pt x="392131" y="58369"/>
                </a:lnTo>
                <a:lnTo>
                  <a:pt x="359009" y="36339"/>
                </a:lnTo>
                <a:close/>
              </a:path>
            </a:pathLst>
          </a:custGeom>
          <a:solidFill>
            <a:srgbClr val="2D8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775447" y="2873500"/>
            <a:ext cx="796925" cy="1283970"/>
          </a:xfrm>
          <a:custGeom>
            <a:avLst/>
            <a:gdLst/>
            <a:ahLst/>
            <a:cxnLst/>
            <a:rect l="l" t="t" r="r" b="b"/>
            <a:pathLst>
              <a:path w="796925" h="1283970">
                <a:moveTo>
                  <a:pt x="553897" y="1232949"/>
                </a:moveTo>
                <a:lnTo>
                  <a:pt x="514592" y="1248209"/>
                </a:lnTo>
                <a:lnTo>
                  <a:pt x="473684" y="1262413"/>
                </a:lnTo>
                <a:lnTo>
                  <a:pt x="470242" y="1269296"/>
                </a:lnTo>
                <a:lnTo>
                  <a:pt x="474065" y="1280752"/>
                </a:lnTo>
                <a:lnTo>
                  <a:pt x="478789" y="1283965"/>
                </a:lnTo>
                <a:lnTo>
                  <a:pt x="485152" y="1283965"/>
                </a:lnTo>
                <a:lnTo>
                  <a:pt x="522979" y="1270998"/>
                </a:lnTo>
                <a:lnTo>
                  <a:pt x="562991" y="1255479"/>
                </a:lnTo>
                <a:lnTo>
                  <a:pt x="565988" y="1248405"/>
                </a:lnTo>
                <a:lnTo>
                  <a:pt x="560959" y="1235959"/>
                </a:lnTo>
                <a:lnTo>
                  <a:pt x="553897" y="1232949"/>
                </a:lnTo>
                <a:close/>
              </a:path>
              <a:path w="796925" h="1283970">
                <a:moveTo>
                  <a:pt x="681888" y="1168153"/>
                </a:moveTo>
                <a:lnTo>
                  <a:pt x="645566" y="1189350"/>
                </a:lnTo>
                <a:lnTo>
                  <a:pt x="607301" y="1209098"/>
                </a:lnTo>
                <a:lnTo>
                  <a:pt x="604812" y="1216375"/>
                </a:lnTo>
                <a:lnTo>
                  <a:pt x="609904" y="1226688"/>
                </a:lnTo>
                <a:lnTo>
                  <a:pt x="614210" y="1229164"/>
                </a:lnTo>
                <a:lnTo>
                  <a:pt x="620496" y="1229164"/>
                </a:lnTo>
                <a:lnTo>
                  <a:pt x="657271" y="1210622"/>
                </a:lnTo>
                <a:lnTo>
                  <a:pt x="694550" y="1188893"/>
                </a:lnTo>
                <a:lnTo>
                  <a:pt x="696366" y="1181425"/>
                </a:lnTo>
                <a:lnTo>
                  <a:pt x="689368" y="1169957"/>
                </a:lnTo>
                <a:lnTo>
                  <a:pt x="681888" y="1168153"/>
                </a:lnTo>
                <a:close/>
              </a:path>
              <a:path w="796925" h="1283970">
                <a:moveTo>
                  <a:pt x="793775" y="1079888"/>
                </a:moveTo>
                <a:lnTo>
                  <a:pt x="763184" y="1108505"/>
                </a:lnTo>
                <a:lnTo>
                  <a:pt x="729881" y="1135387"/>
                </a:lnTo>
                <a:lnTo>
                  <a:pt x="728878" y="1142995"/>
                </a:lnTo>
                <a:lnTo>
                  <a:pt x="735342" y="1151453"/>
                </a:lnTo>
                <a:lnTo>
                  <a:pt x="738949" y="1153091"/>
                </a:lnTo>
                <a:lnTo>
                  <a:pt x="745185" y="1153091"/>
                </a:lnTo>
                <a:lnTo>
                  <a:pt x="779130" y="1126818"/>
                </a:lnTo>
                <a:lnTo>
                  <a:pt x="796552" y="1110983"/>
                </a:lnTo>
                <a:lnTo>
                  <a:pt x="796552" y="1079907"/>
                </a:lnTo>
                <a:lnTo>
                  <a:pt x="793775" y="1079888"/>
                </a:lnTo>
                <a:close/>
              </a:path>
              <a:path w="796925" h="1283970">
                <a:moveTo>
                  <a:pt x="399567" y="709290"/>
                </a:moveTo>
                <a:lnTo>
                  <a:pt x="393331" y="713722"/>
                </a:lnTo>
                <a:lnTo>
                  <a:pt x="390880" y="726892"/>
                </a:lnTo>
                <a:lnTo>
                  <a:pt x="395249" y="733229"/>
                </a:lnTo>
                <a:lnTo>
                  <a:pt x="439750" y="737954"/>
                </a:lnTo>
                <a:lnTo>
                  <a:pt x="449541" y="737716"/>
                </a:lnTo>
                <a:lnTo>
                  <a:pt x="489648" y="726524"/>
                </a:lnTo>
                <a:lnTo>
                  <a:pt x="487142" y="713659"/>
                </a:lnTo>
                <a:lnTo>
                  <a:pt x="440356" y="713659"/>
                </a:lnTo>
                <a:lnTo>
                  <a:pt x="423304" y="712912"/>
                </a:lnTo>
                <a:lnTo>
                  <a:pt x="406260" y="710572"/>
                </a:lnTo>
                <a:lnTo>
                  <a:pt x="399567" y="709290"/>
                </a:lnTo>
                <a:close/>
              </a:path>
              <a:path w="796925" h="1283970">
                <a:moveTo>
                  <a:pt x="480669" y="709048"/>
                </a:moveTo>
                <a:lnTo>
                  <a:pt x="474129" y="710344"/>
                </a:lnTo>
                <a:lnTo>
                  <a:pt x="457327" y="712805"/>
                </a:lnTo>
                <a:lnTo>
                  <a:pt x="440356" y="713659"/>
                </a:lnTo>
                <a:lnTo>
                  <a:pt x="487142" y="713659"/>
                </a:lnTo>
                <a:lnTo>
                  <a:pt x="487083" y="713354"/>
                </a:lnTo>
                <a:lnTo>
                  <a:pt x="480669" y="709048"/>
                </a:lnTo>
                <a:close/>
              </a:path>
              <a:path w="796925" h="1283970">
                <a:moveTo>
                  <a:pt x="278485" y="637789"/>
                </a:moveTo>
                <a:lnTo>
                  <a:pt x="267792" y="645891"/>
                </a:lnTo>
                <a:lnTo>
                  <a:pt x="266738" y="653499"/>
                </a:lnTo>
                <a:lnTo>
                  <a:pt x="270789" y="658845"/>
                </a:lnTo>
                <a:lnTo>
                  <a:pt x="297330" y="686836"/>
                </a:lnTo>
                <a:lnTo>
                  <a:pt x="329996" y="708845"/>
                </a:lnTo>
                <a:lnTo>
                  <a:pt x="333768" y="710268"/>
                </a:lnTo>
                <a:lnTo>
                  <a:pt x="340029" y="710268"/>
                </a:lnTo>
                <a:lnTo>
                  <a:pt x="344233" y="707931"/>
                </a:lnTo>
                <a:lnTo>
                  <a:pt x="349567" y="697898"/>
                </a:lnTo>
                <a:lnTo>
                  <a:pt x="347319" y="690545"/>
                </a:lnTo>
                <a:lnTo>
                  <a:pt x="341401" y="687408"/>
                </a:lnTo>
                <a:lnTo>
                  <a:pt x="326595" y="678530"/>
                </a:lnTo>
                <a:lnTo>
                  <a:pt x="313088" y="668342"/>
                </a:lnTo>
                <a:lnTo>
                  <a:pt x="300926" y="656882"/>
                </a:lnTo>
                <a:lnTo>
                  <a:pt x="290156" y="644190"/>
                </a:lnTo>
                <a:lnTo>
                  <a:pt x="286092" y="638843"/>
                </a:lnTo>
                <a:lnTo>
                  <a:pt x="278485" y="637789"/>
                </a:lnTo>
                <a:close/>
              </a:path>
              <a:path w="796925" h="1283970">
                <a:moveTo>
                  <a:pt x="598830" y="639262"/>
                </a:moveTo>
                <a:lnTo>
                  <a:pt x="566346" y="667199"/>
                </a:lnTo>
                <a:lnTo>
                  <a:pt x="532307" y="689262"/>
                </a:lnTo>
                <a:lnTo>
                  <a:pt x="530301" y="696691"/>
                </a:lnTo>
                <a:lnTo>
                  <a:pt x="535889" y="706420"/>
                </a:lnTo>
                <a:lnTo>
                  <a:pt x="539978" y="708604"/>
                </a:lnTo>
                <a:lnTo>
                  <a:pt x="546239" y="708604"/>
                </a:lnTo>
                <a:lnTo>
                  <a:pt x="580818" y="686708"/>
                </a:lnTo>
                <a:lnTo>
                  <a:pt x="610590" y="661538"/>
                </a:lnTo>
                <a:lnTo>
                  <a:pt x="615708" y="649257"/>
                </a:lnTo>
                <a:lnTo>
                  <a:pt x="606501" y="639491"/>
                </a:lnTo>
                <a:lnTo>
                  <a:pt x="598830" y="639262"/>
                </a:lnTo>
                <a:close/>
              </a:path>
              <a:path w="796925" h="1283970">
                <a:moveTo>
                  <a:pt x="690410" y="523222"/>
                </a:moveTo>
                <a:lnTo>
                  <a:pt x="683056" y="525457"/>
                </a:lnTo>
                <a:lnTo>
                  <a:pt x="679869" y="531350"/>
                </a:lnTo>
                <a:lnTo>
                  <a:pt x="674659" y="540635"/>
                </a:lnTo>
                <a:lnTo>
                  <a:pt x="666367" y="554383"/>
                </a:lnTo>
                <a:lnTo>
                  <a:pt x="655139" y="571525"/>
                </a:lnTo>
                <a:lnTo>
                  <a:pt x="641121" y="590989"/>
                </a:lnTo>
                <a:lnTo>
                  <a:pt x="637057" y="596336"/>
                </a:lnTo>
                <a:lnTo>
                  <a:pt x="638124" y="603943"/>
                </a:lnTo>
                <a:lnTo>
                  <a:pt x="645655" y="609658"/>
                </a:lnTo>
                <a:lnTo>
                  <a:pt x="648233" y="610471"/>
                </a:lnTo>
                <a:lnTo>
                  <a:pt x="654456" y="610471"/>
                </a:lnTo>
                <a:lnTo>
                  <a:pt x="686265" y="568418"/>
                </a:lnTo>
                <a:lnTo>
                  <a:pt x="704430" y="536989"/>
                </a:lnTo>
                <a:lnTo>
                  <a:pt x="702221" y="529623"/>
                </a:lnTo>
                <a:lnTo>
                  <a:pt x="690410" y="523222"/>
                </a:lnTo>
                <a:close/>
              </a:path>
              <a:path w="796925" h="1283970">
                <a:moveTo>
                  <a:pt x="238950" y="500921"/>
                </a:moveTo>
                <a:lnTo>
                  <a:pt x="233133" y="505950"/>
                </a:lnTo>
                <a:lnTo>
                  <a:pt x="232105" y="519552"/>
                </a:lnTo>
                <a:lnTo>
                  <a:pt x="231838" y="526448"/>
                </a:lnTo>
                <a:lnTo>
                  <a:pt x="231838" y="533280"/>
                </a:lnTo>
                <a:lnTo>
                  <a:pt x="235440" y="575443"/>
                </a:lnTo>
                <a:lnTo>
                  <a:pt x="244525" y="598076"/>
                </a:lnTo>
                <a:lnTo>
                  <a:pt x="250951" y="598076"/>
                </a:lnTo>
                <a:lnTo>
                  <a:pt x="251904" y="597962"/>
                </a:lnTo>
                <a:lnTo>
                  <a:pt x="259384" y="596171"/>
                </a:lnTo>
                <a:lnTo>
                  <a:pt x="263385" y="589605"/>
                </a:lnTo>
                <a:lnTo>
                  <a:pt x="261810" y="583090"/>
                </a:lnTo>
                <a:lnTo>
                  <a:pt x="259337" y="571155"/>
                </a:lnTo>
                <a:lnTo>
                  <a:pt x="257560" y="558846"/>
                </a:lnTo>
                <a:lnTo>
                  <a:pt x="256486" y="546203"/>
                </a:lnTo>
                <a:lnTo>
                  <a:pt x="256121" y="533280"/>
                </a:lnTo>
                <a:lnTo>
                  <a:pt x="256145" y="526448"/>
                </a:lnTo>
                <a:lnTo>
                  <a:pt x="256374" y="520771"/>
                </a:lnTo>
                <a:lnTo>
                  <a:pt x="257352" y="507779"/>
                </a:lnTo>
                <a:lnTo>
                  <a:pt x="252336" y="501950"/>
                </a:lnTo>
                <a:lnTo>
                  <a:pt x="238950" y="500921"/>
                </a:lnTo>
                <a:close/>
              </a:path>
              <a:path w="796925" h="1283970">
                <a:moveTo>
                  <a:pt x="712927" y="380804"/>
                </a:moveTo>
                <a:lnTo>
                  <a:pt x="706170" y="381084"/>
                </a:lnTo>
                <a:lnTo>
                  <a:pt x="699477" y="381503"/>
                </a:lnTo>
                <a:lnTo>
                  <a:pt x="694385" y="387256"/>
                </a:lnTo>
                <a:lnTo>
                  <a:pt x="695274" y="401569"/>
                </a:lnTo>
                <a:lnTo>
                  <a:pt x="695500" y="408871"/>
                </a:lnTo>
                <a:lnTo>
                  <a:pt x="694009" y="452566"/>
                </a:lnTo>
                <a:lnTo>
                  <a:pt x="692111" y="471254"/>
                </a:lnTo>
                <a:lnTo>
                  <a:pt x="696925" y="477261"/>
                </a:lnTo>
                <a:lnTo>
                  <a:pt x="704037" y="478035"/>
                </a:lnTo>
                <a:lnTo>
                  <a:pt x="704926" y="478061"/>
                </a:lnTo>
                <a:lnTo>
                  <a:pt x="711047" y="478061"/>
                </a:lnTo>
                <a:lnTo>
                  <a:pt x="719621" y="429548"/>
                </a:lnTo>
                <a:lnTo>
                  <a:pt x="719797" y="417304"/>
                </a:lnTo>
                <a:lnTo>
                  <a:pt x="719797" y="408871"/>
                </a:lnTo>
                <a:lnTo>
                  <a:pt x="719543" y="400578"/>
                </a:lnTo>
                <a:lnTo>
                  <a:pt x="718642" y="385770"/>
                </a:lnTo>
                <a:lnTo>
                  <a:pt x="712927" y="380804"/>
                </a:lnTo>
                <a:close/>
              </a:path>
              <a:path w="796925" h="1283970">
                <a:moveTo>
                  <a:pt x="290448" y="362554"/>
                </a:moveTo>
                <a:lnTo>
                  <a:pt x="261739" y="403525"/>
                </a:lnTo>
                <a:lnTo>
                  <a:pt x="245719" y="444901"/>
                </a:lnTo>
                <a:lnTo>
                  <a:pt x="249161" y="451785"/>
                </a:lnTo>
                <a:lnTo>
                  <a:pt x="256794" y="454325"/>
                </a:lnTo>
                <a:lnTo>
                  <a:pt x="258089" y="454528"/>
                </a:lnTo>
                <a:lnTo>
                  <a:pt x="264452" y="454528"/>
                </a:lnTo>
                <a:lnTo>
                  <a:pt x="269176" y="451315"/>
                </a:lnTo>
                <a:lnTo>
                  <a:pt x="270878" y="446222"/>
                </a:lnTo>
                <a:lnTo>
                  <a:pt x="276870" y="429815"/>
                </a:lnTo>
                <a:lnTo>
                  <a:pt x="283784" y="413719"/>
                </a:lnTo>
                <a:lnTo>
                  <a:pt x="291598" y="397991"/>
                </a:lnTo>
                <a:lnTo>
                  <a:pt x="300291" y="382684"/>
                </a:lnTo>
                <a:lnTo>
                  <a:pt x="303771" y="376943"/>
                </a:lnTo>
                <a:lnTo>
                  <a:pt x="301929" y="369489"/>
                </a:lnTo>
                <a:lnTo>
                  <a:pt x="290448" y="362554"/>
                </a:lnTo>
                <a:close/>
              </a:path>
              <a:path w="796925" h="1283970">
                <a:moveTo>
                  <a:pt x="739470" y="305150"/>
                </a:moveTo>
                <a:lnTo>
                  <a:pt x="731862" y="306154"/>
                </a:lnTo>
                <a:lnTo>
                  <a:pt x="723696" y="316809"/>
                </a:lnTo>
                <a:lnTo>
                  <a:pt x="724700" y="324416"/>
                </a:lnTo>
                <a:lnTo>
                  <a:pt x="730021" y="328506"/>
                </a:lnTo>
                <a:lnTo>
                  <a:pt x="743439" y="339200"/>
                </a:lnTo>
                <a:lnTo>
                  <a:pt x="756762" y="350681"/>
                </a:lnTo>
                <a:lnTo>
                  <a:pt x="769946" y="362908"/>
                </a:lnTo>
                <a:lnTo>
                  <a:pt x="782942" y="375839"/>
                </a:lnTo>
                <a:lnTo>
                  <a:pt x="785304" y="378277"/>
                </a:lnTo>
                <a:lnTo>
                  <a:pt x="788479" y="379522"/>
                </a:lnTo>
                <a:lnTo>
                  <a:pt x="794689" y="379522"/>
                </a:lnTo>
                <a:lnTo>
                  <a:pt x="796552" y="378826"/>
                </a:lnTo>
                <a:lnTo>
                  <a:pt x="796552" y="355140"/>
                </a:lnTo>
                <a:lnTo>
                  <a:pt x="786721" y="345360"/>
                </a:lnTo>
                <a:lnTo>
                  <a:pt x="772891" y="332533"/>
                </a:lnTo>
                <a:lnTo>
                  <a:pt x="758902" y="320471"/>
                </a:lnTo>
                <a:lnTo>
                  <a:pt x="744804" y="309214"/>
                </a:lnTo>
                <a:lnTo>
                  <a:pt x="739470" y="305150"/>
                </a:lnTo>
                <a:close/>
              </a:path>
              <a:path w="796925" h="1283970">
                <a:moveTo>
                  <a:pt x="604202" y="241320"/>
                </a:moveTo>
                <a:lnTo>
                  <a:pt x="597585" y="245283"/>
                </a:lnTo>
                <a:lnTo>
                  <a:pt x="594398" y="258313"/>
                </a:lnTo>
                <a:lnTo>
                  <a:pt x="598373" y="264891"/>
                </a:lnTo>
                <a:lnTo>
                  <a:pt x="604888" y="266492"/>
                </a:lnTo>
                <a:lnTo>
                  <a:pt x="621471" y="271086"/>
                </a:lnTo>
                <a:lnTo>
                  <a:pt x="637963" y="276699"/>
                </a:lnTo>
                <a:lnTo>
                  <a:pt x="654310" y="283308"/>
                </a:lnTo>
                <a:lnTo>
                  <a:pt x="670458" y="290888"/>
                </a:lnTo>
                <a:lnTo>
                  <a:pt x="671334" y="291282"/>
                </a:lnTo>
                <a:lnTo>
                  <a:pt x="684885" y="330309"/>
                </a:lnTo>
                <a:lnTo>
                  <a:pt x="689762" y="333814"/>
                </a:lnTo>
                <a:lnTo>
                  <a:pt x="696150" y="333814"/>
                </a:lnTo>
                <a:lnTo>
                  <a:pt x="697255" y="333675"/>
                </a:lnTo>
                <a:lnTo>
                  <a:pt x="704811" y="331554"/>
                </a:lnTo>
                <a:lnTo>
                  <a:pt x="708583" y="324848"/>
                </a:lnTo>
                <a:lnTo>
                  <a:pt x="706767" y="318384"/>
                </a:lnTo>
                <a:lnTo>
                  <a:pt x="701099" y="300277"/>
                </a:lnTo>
                <a:lnTo>
                  <a:pt x="694399" y="282594"/>
                </a:lnTo>
                <a:lnTo>
                  <a:pt x="686691" y="265393"/>
                </a:lnTo>
                <a:lnTo>
                  <a:pt x="682573" y="257500"/>
                </a:lnTo>
                <a:lnTo>
                  <a:pt x="655599" y="257500"/>
                </a:lnTo>
                <a:lnTo>
                  <a:pt x="644455" y="253205"/>
                </a:lnTo>
                <a:lnTo>
                  <a:pt x="633244" y="249337"/>
                </a:lnTo>
                <a:lnTo>
                  <a:pt x="621980" y="245902"/>
                </a:lnTo>
                <a:lnTo>
                  <a:pt x="610575" y="242882"/>
                </a:lnTo>
                <a:lnTo>
                  <a:pt x="604202" y="241320"/>
                </a:lnTo>
                <a:close/>
              </a:path>
              <a:path w="796925" h="1283970">
                <a:moveTo>
                  <a:pt x="667308" y="240787"/>
                </a:moveTo>
                <a:lnTo>
                  <a:pt x="656628" y="246807"/>
                </a:lnTo>
                <a:lnTo>
                  <a:pt x="654367" y="252344"/>
                </a:lnTo>
                <a:lnTo>
                  <a:pt x="655599" y="257500"/>
                </a:lnTo>
                <a:lnTo>
                  <a:pt x="682573" y="257500"/>
                </a:lnTo>
                <a:lnTo>
                  <a:pt x="678002" y="248737"/>
                </a:lnTo>
                <a:lnTo>
                  <a:pt x="674725" y="242882"/>
                </a:lnTo>
                <a:lnTo>
                  <a:pt x="667308" y="240787"/>
                </a:lnTo>
                <a:close/>
              </a:path>
              <a:path w="796925" h="1283970">
                <a:moveTo>
                  <a:pt x="395693" y="265006"/>
                </a:moveTo>
                <a:lnTo>
                  <a:pt x="352288" y="288539"/>
                </a:lnTo>
                <a:lnTo>
                  <a:pt x="320992" y="315120"/>
                </a:lnTo>
                <a:lnTo>
                  <a:pt x="321056" y="322816"/>
                </a:lnTo>
                <a:lnTo>
                  <a:pt x="328206" y="329826"/>
                </a:lnTo>
                <a:lnTo>
                  <a:pt x="331279" y="330995"/>
                </a:lnTo>
                <a:lnTo>
                  <a:pt x="337502" y="330995"/>
                </a:lnTo>
                <a:lnTo>
                  <a:pt x="340639" y="329776"/>
                </a:lnTo>
                <a:lnTo>
                  <a:pt x="346621" y="323692"/>
                </a:lnTo>
                <a:lnTo>
                  <a:pt x="350291" y="320124"/>
                </a:lnTo>
                <a:lnTo>
                  <a:pt x="400075" y="289834"/>
                </a:lnTo>
                <a:lnTo>
                  <a:pt x="406120" y="286964"/>
                </a:lnTo>
                <a:lnTo>
                  <a:pt x="408711" y="279712"/>
                </a:lnTo>
                <a:lnTo>
                  <a:pt x="402945" y="267596"/>
                </a:lnTo>
                <a:lnTo>
                  <a:pt x="395693" y="265006"/>
                </a:lnTo>
                <a:close/>
              </a:path>
              <a:path w="796925" h="1283970">
                <a:moveTo>
                  <a:pt x="542340" y="233853"/>
                </a:moveTo>
                <a:lnTo>
                  <a:pt x="535635" y="233853"/>
                </a:lnTo>
                <a:lnTo>
                  <a:pt x="516943" y="234432"/>
                </a:lnTo>
                <a:lnTo>
                  <a:pt x="460654" y="242806"/>
                </a:lnTo>
                <a:lnTo>
                  <a:pt x="450100" y="250909"/>
                </a:lnTo>
                <a:lnTo>
                  <a:pt x="452970" y="263012"/>
                </a:lnTo>
                <a:lnTo>
                  <a:pt x="457962" y="266771"/>
                </a:lnTo>
                <a:lnTo>
                  <a:pt x="464375" y="266771"/>
                </a:lnTo>
                <a:lnTo>
                  <a:pt x="465328" y="266657"/>
                </a:lnTo>
                <a:lnTo>
                  <a:pt x="466267" y="266441"/>
                </a:lnTo>
                <a:lnTo>
                  <a:pt x="483621" y="262837"/>
                </a:lnTo>
                <a:lnTo>
                  <a:pt x="501011" y="260245"/>
                </a:lnTo>
                <a:lnTo>
                  <a:pt x="518377" y="258674"/>
                </a:lnTo>
                <a:lnTo>
                  <a:pt x="535660" y="258135"/>
                </a:lnTo>
                <a:lnTo>
                  <a:pt x="542366" y="258122"/>
                </a:lnTo>
                <a:lnTo>
                  <a:pt x="547801" y="252687"/>
                </a:lnTo>
                <a:lnTo>
                  <a:pt x="547776" y="239275"/>
                </a:lnTo>
                <a:lnTo>
                  <a:pt x="542340" y="233853"/>
                </a:lnTo>
                <a:close/>
              </a:path>
              <a:path w="796925" h="1283970">
                <a:moveTo>
                  <a:pt x="572592" y="133650"/>
                </a:moveTo>
                <a:lnTo>
                  <a:pt x="565010" y="134780"/>
                </a:lnTo>
                <a:lnTo>
                  <a:pt x="560997" y="140152"/>
                </a:lnTo>
                <a:lnTo>
                  <a:pt x="557009" y="145537"/>
                </a:lnTo>
                <a:lnTo>
                  <a:pt x="558114" y="153144"/>
                </a:lnTo>
                <a:lnTo>
                  <a:pt x="563499" y="157145"/>
                </a:lnTo>
                <a:lnTo>
                  <a:pt x="577786" y="168260"/>
                </a:lnTo>
                <a:lnTo>
                  <a:pt x="591300" y="179824"/>
                </a:lnTo>
                <a:lnTo>
                  <a:pt x="603998" y="191792"/>
                </a:lnTo>
                <a:lnTo>
                  <a:pt x="615835" y="204122"/>
                </a:lnTo>
                <a:lnTo>
                  <a:pt x="618236" y="206751"/>
                </a:lnTo>
                <a:lnTo>
                  <a:pt x="621512" y="208084"/>
                </a:lnTo>
                <a:lnTo>
                  <a:pt x="627735" y="208084"/>
                </a:lnTo>
                <a:lnTo>
                  <a:pt x="630669" y="207030"/>
                </a:lnTo>
                <a:lnTo>
                  <a:pt x="637946" y="200388"/>
                </a:lnTo>
                <a:lnTo>
                  <a:pt x="638314" y="192705"/>
                </a:lnTo>
                <a:lnTo>
                  <a:pt x="633793" y="187752"/>
                </a:lnTo>
                <a:lnTo>
                  <a:pt x="621137" y="174581"/>
                </a:lnTo>
                <a:lnTo>
                  <a:pt x="607587" y="161809"/>
                </a:lnTo>
                <a:lnTo>
                  <a:pt x="593188" y="149479"/>
                </a:lnTo>
                <a:lnTo>
                  <a:pt x="577989" y="137637"/>
                </a:lnTo>
                <a:lnTo>
                  <a:pt x="572592" y="133650"/>
                </a:lnTo>
                <a:close/>
              </a:path>
              <a:path w="796925" h="1283970">
                <a:moveTo>
                  <a:pt x="440855" y="64816"/>
                </a:moveTo>
                <a:lnTo>
                  <a:pt x="433831" y="67927"/>
                </a:lnTo>
                <a:lnTo>
                  <a:pt x="428980" y="80437"/>
                </a:lnTo>
                <a:lnTo>
                  <a:pt x="432066" y="87472"/>
                </a:lnTo>
                <a:lnTo>
                  <a:pt x="438315" y="89898"/>
                </a:lnTo>
                <a:lnTo>
                  <a:pt x="455412" y="96809"/>
                </a:lnTo>
                <a:lnTo>
                  <a:pt x="471992" y="104055"/>
                </a:lnTo>
                <a:lnTo>
                  <a:pt x="487996" y="111611"/>
                </a:lnTo>
                <a:lnTo>
                  <a:pt x="503364" y="119451"/>
                </a:lnTo>
                <a:lnTo>
                  <a:pt x="505180" y="120416"/>
                </a:lnTo>
                <a:lnTo>
                  <a:pt x="507123" y="120873"/>
                </a:lnTo>
                <a:lnTo>
                  <a:pt x="513397" y="120873"/>
                </a:lnTo>
                <a:lnTo>
                  <a:pt x="517613" y="118524"/>
                </a:lnTo>
                <a:lnTo>
                  <a:pt x="522935" y="108491"/>
                </a:lnTo>
                <a:lnTo>
                  <a:pt x="520674" y="101138"/>
                </a:lnTo>
                <a:lnTo>
                  <a:pt x="482098" y="81967"/>
                </a:lnTo>
                <a:lnTo>
                  <a:pt x="447116" y="67267"/>
                </a:lnTo>
                <a:lnTo>
                  <a:pt x="440855" y="64816"/>
                </a:lnTo>
                <a:close/>
              </a:path>
              <a:path w="796925" h="1283970">
                <a:moveTo>
                  <a:pt x="298653" y="24925"/>
                </a:moveTo>
                <a:lnTo>
                  <a:pt x="292214" y="29090"/>
                </a:lnTo>
                <a:lnTo>
                  <a:pt x="289509" y="42235"/>
                </a:lnTo>
                <a:lnTo>
                  <a:pt x="293725" y="48661"/>
                </a:lnTo>
                <a:lnTo>
                  <a:pt x="318286" y="53911"/>
                </a:lnTo>
                <a:lnTo>
                  <a:pt x="335978" y="58069"/>
                </a:lnTo>
                <a:lnTo>
                  <a:pt x="353308" y="62479"/>
                </a:lnTo>
                <a:lnTo>
                  <a:pt x="370217" y="67127"/>
                </a:lnTo>
                <a:lnTo>
                  <a:pt x="371335" y="67457"/>
                </a:lnTo>
                <a:lnTo>
                  <a:pt x="372440" y="67610"/>
                </a:lnTo>
                <a:lnTo>
                  <a:pt x="378841" y="67610"/>
                </a:lnTo>
                <a:lnTo>
                  <a:pt x="383705" y="64130"/>
                </a:lnTo>
                <a:lnTo>
                  <a:pt x="387070" y="52344"/>
                </a:lnTo>
                <a:lnTo>
                  <a:pt x="383336" y="45626"/>
                </a:lnTo>
                <a:lnTo>
                  <a:pt x="341779" y="34490"/>
                </a:lnTo>
                <a:lnTo>
                  <a:pt x="305206" y="26233"/>
                </a:lnTo>
                <a:lnTo>
                  <a:pt x="298653" y="24925"/>
                </a:lnTo>
                <a:close/>
              </a:path>
              <a:path w="796925" h="1283970">
                <a:moveTo>
                  <a:pt x="152869" y="4592"/>
                </a:moveTo>
                <a:lnTo>
                  <a:pt x="146837" y="9609"/>
                </a:lnTo>
                <a:lnTo>
                  <a:pt x="145669" y="22969"/>
                </a:lnTo>
                <a:lnTo>
                  <a:pt x="150609" y="28862"/>
                </a:lnTo>
                <a:lnTo>
                  <a:pt x="175478" y="31144"/>
                </a:lnTo>
                <a:lnTo>
                  <a:pt x="193562" y="33089"/>
                </a:lnTo>
                <a:lnTo>
                  <a:pt x="211476" y="35261"/>
                </a:lnTo>
                <a:lnTo>
                  <a:pt x="229743" y="37739"/>
                </a:lnTo>
                <a:lnTo>
                  <a:pt x="230314" y="37777"/>
                </a:lnTo>
                <a:lnTo>
                  <a:pt x="236842" y="37777"/>
                </a:lnTo>
                <a:lnTo>
                  <a:pt x="242036" y="33408"/>
                </a:lnTo>
                <a:lnTo>
                  <a:pt x="243852" y="20708"/>
                </a:lnTo>
                <a:lnTo>
                  <a:pt x="239229" y="14562"/>
                </a:lnTo>
                <a:lnTo>
                  <a:pt x="214590" y="11180"/>
                </a:lnTo>
                <a:lnTo>
                  <a:pt x="196342" y="8964"/>
                </a:lnTo>
                <a:lnTo>
                  <a:pt x="177922" y="6982"/>
                </a:lnTo>
                <a:lnTo>
                  <a:pt x="152869" y="4592"/>
                </a:lnTo>
                <a:close/>
              </a:path>
              <a:path w="796925" h="1283970">
                <a:moveTo>
                  <a:pt x="92716" y="24291"/>
                </a:moveTo>
                <a:lnTo>
                  <a:pt x="32578" y="24291"/>
                </a:lnTo>
                <a:lnTo>
                  <a:pt x="55216" y="24337"/>
                </a:lnTo>
                <a:lnTo>
                  <a:pt x="85432" y="25039"/>
                </a:lnTo>
                <a:lnTo>
                  <a:pt x="91935" y="25039"/>
                </a:lnTo>
                <a:lnTo>
                  <a:pt x="92716" y="24291"/>
                </a:lnTo>
                <a:close/>
              </a:path>
              <a:path w="796925" h="1283970">
                <a:moveTo>
                  <a:pt x="31789" y="0"/>
                </a:moveTo>
                <a:lnTo>
                  <a:pt x="17036" y="264"/>
                </a:lnTo>
                <a:lnTo>
                  <a:pt x="5194" y="731"/>
                </a:lnTo>
                <a:lnTo>
                  <a:pt x="0" y="6408"/>
                </a:lnTo>
                <a:lnTo>
                  <a:pt x="584" y="19794"/>
                </a:lnTo>
                <a:lnTo>
                  <a:pt x="6286" y="24874"/>
                </a:lnTo>
                <a:lnTo>
                  <a:pt x="18137" y="24534"/>
                </a:lnTo>
                <a:lnTo>
                  <a:pt x="32578" y="24291"/>
                </a:lnTo>
                <a:lnTo>
                  <a:pt x="92716" y="24291"/>
                </a:lnTo>
                <a:lnTo>
                  <a:pt x="97320" y="19883"/>
                </a:lnTo>
                <a:lnTo>
                  <a:pt x="97777" y="6624"/>
                </a:lnTo>
                <a:lnTo>
                  <a:pt x="92544" y="998"/>
                </a:lnTo>
                <a:lnTo>
                  <a:pt x="85839" y="769"/>
                </a:lnTo>
                <a:lnTo>
                  <a:pt x="55080" y="37"/>
                </a:lnTo>
                <a:lnTo>
                  <a:pt x="31789" y="0"/>
                </a:lnTo>
                <a:close/>
              </a:path>
            </a:pathLst>
          </a:custGeom>
          <a:solidFill>
            <a:srgbClr val="2D8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2647518"/>
            <a:ext cx="612775" cy="198755"/>
          </a:xfrm>
          <a:custGeom>
            <a:avLst/>
            <a:gdLst/>
            <a:ahLst/>
            <a:cxnLst/>
            <a:rect l="l" t="t" r="r" b="b"/>
            <a:pathLst>
              <a:path w="612775" h="198755">
                <a:moveTo>
                  <a:pt x="452878" y="36111"/>
                </a:moveTo>
                <a:lnTo>
                  <a:pt x="276638" y="36111"/>
                </a:lnTo>
                <a:lnTo>
                  <a:pt x="327581" y="37860"/>
                </a:lnTo>
                <a:lnTo>
                  <a:pt x="377187" y="46912"/>
                </a:lnTo>
                <a:lnTo>
                  <a:pt x="424719" y="62958"/>
                </a:lnTo>
                <a:lnTo>
                  <a:pt x="469441" y="85690"/>
                </a:lnTo>
                <a:lnTo>
                  <a:pt x="510615" y="114798"/>
                </a:lnTo>
                <a:lnTo>
                  <a:pt x="547505" y="149973"/>
                </a:lnTo>
                <a:lnTo>
                  <a:pt x="579375" y="190907"/>
                </a:lnTo>
                <a:lnTo>
                  <a:pt x="584497" y="196010"/>
                </a:lnTo>
                <a:lnTo>
                  <a:pt x="590957" y="198659"/>
                </a:lnTo>
                <a:lnTo>
                  <a:pt x="597941" y="198696"/>
                </a:lnTo>
                <a:lnTo>
                  <a:pt x="604635" y="195962"/>
                </a:lnTo>
                <a:lnTo>
                  <a:pt x="609740" y="190842"/>
                </a:lnTo>
                <a:lnTo>
                  <a:pt x="612393" y="184384"/>
                </a:lnTo>
                <a:lnTo>
                  <a:pt x="612434" y="177401"/>
                </a:lnTo>
                <a:lnTo>
                  <a:pt x="609702" y="170702"/>
                </a:lnTo>
                <a:lnTo>
                  <a:pt x="578697" y="130201"/>
                </a:lnTo>
                <a:lnTo>
                  <a:pt x="543237" y="94694"/>
                </a:lnTo>
                <a:lnTo>
                  <a:pt x="503893" y="64422"/>
                </a:lnTo>
                <a:lnTo>
                  <a:pt x="461239" y="39626"/>
                </a:lnTo>
                <a:lnTo>
                  <a:pt x="452878" y="36111"/>
                </a:lnTo>
                <a:close/>
              </a:path>
              <a:path w="612775" h="198755">
                <a:moveTo>
                  <a:pt x="268947" y="0"/>
                </a:moveTo>
                <a:lnTo>
                  <a:pt x="218314" y="6186"/>
                </a:lnTo>
                <a:lnTo>
                  <a:pt x="171337" y="18200"/>
                </a:lnTo>
                <a:lnTo>
                  <a:pt x="126930" y="35728"/>
                </a:lnTo>
                <a:lnTo>
                  <a:pt x="85475" y="58375"/>
                </a:lnTo>
                <a:lnTo>
                  <a:pt x="47351" y="85745"/>
                </a:lnTo>
                <a:lnTo>
                  <a:pt x="12939" y="117441"/>
                </a:lnTo>
                <a:lnTo>
                  <a:pt x="0" y="132646"/>
                </a:lnTo>
                <a:lnTo>
                  <a:pt x="0" y="192326"/>
                </a:lnTo>
                <a:lnTo>
                  <a:pt x="23474" y="160181"/>
                </a:lnTo>
                <a:lnTo>
                  <a:pt x="56068" y="126282"/>
                </a:lnTo>
                <a:lnTo>
                  <a:pt x="93000" y="97021"/>
                </a:lnTo>
                <a:lnTo>
                  <a:pt x="133796" y="72888"/>
                </a:lnTo>
                <a:lnTo>
                  <a:pt x="177986" y="54376"/>
                </a:lnTo>
                <a:lnTo>
                  <a:pt x="225096" y="41975"/>
                </a:lnTo>
                <a:lnTo>
                  <a:pt x="276638" y="36111"/>
                </a:lnTo>
                <a:lnTo>
                  <a:pt x="452878" y="36111"/>
                </a:lnTo>
                <a:lnTo>
                  <a:pt x="415846" y="20544"/>
                </a:lnTo>
                <a:lnTo>
                  <a:pt x="368285" y="7419"/>
                </a:lnTo>
                <a:lnTo>
                  <a:pt x="319128" y="491"/>
                </a:lnTo>
                <a:lnTo>
                  <a:pt x="268947" y="0"/>
                </a:lnTo>
                <a:close/>
              </a:path>
            </a:pathLst>
          </a:custGeom>
          <a:solidFill>
            <a:srgbClr val="2D8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542" y="2820794"/>
            <a:ext cx="399415" cy="170815"/>
          </a:xfrm>
          <a:custGeom>
            <a:avLst/>
            <a:gdLst/>
            <a:ahLst/>
            <a:cxnLst/>
            <a:rect l="l" t="t" r="r" b="b"/>
            <a:pathLst>
              <a:path w="399415" h="170814">
                <a:moveTo>
                  <a:pt x="220991" y="0"/>
                </a:moveTo>
                <a:lnTo>
                  <a:pt x="175901" y="5631"/>
                </a:lnTo>
                <a:lnTo>
                  <a:pt x="132624" y="19485"/>
                </a:lnTo>
                <a:lnTo>
                  <a:pt x="92805" y="40914"/>
                </a:lnTo>
                <a:lnTo>
                  <a:pt x="57223" y="69293"/>
                </a:lnTo>
                <a:lnTo>
                  <a:pt x="26661" y="104002"/>
                </a:lnTo>
                <a:lnTo>
                  <a:pt x="1898" y="144416"/>
                </a:lnTo>
                <a:lnTo>
                  <a:pt x="0" y="151396"/>
                </a:lnTo>
                <a:lnTo>
                  <a:pt x="893" y="158321"/>
                </a:lnTo>
                <a:lnTo>
                  <a:pt x="4318" y="164406"/>
                </a:lnTo>
                <a:lnTo>
                  <a:pt x="10013" y="168864"/>
                </a:lnTo>
                <a:lnTo>
                  <a:pt x="12629" y="170185"/>
                </a:lnTo>
                <a:lnTo>
                  <a:pt x="15411" y="170807"/>
                </a:lnTo>
                <a:lnTo>
                  <a:pt x="24834" y="170807"/>
                </a:lnTo>
                <a:lnTo>
                  <a:pt x="31260" y="167124"/>
                </a:lnTo>
                <a:lnTo>
                  <a:pt x="34461" y="160761"/>
                </a:lnTo>
                <a:lnTo>
                  <a:pt x="61920" y="117933"/>
                </a:lnTo>
                <a:lnTo>
                  <a:pt x="96827" y="83033"/>
                </a:lnTo>
                <a:lnTo>
                  <a:pt x="137874" y="57107"/>
                </a:lnTo>
                <a:lnTo>
                  <a:pt x="183749" y="41204"/>
                </a:lnTo>
                <a:lnTo>
                  <a:pt x="232067" y="36338"/>
                </a:lnTo>
                <a:lnTo>
                  <a:pt x="359011" y="36338"/>
                </a:lnTo>
                <a:lnTo>
                  <a:pt x="352673" y="32123"/>
                </a:lnTo>
                <a:lnTo>
                  <a:pt x="310346" y="13485"/>
                </a:lnTo>
                <a:lnTo>
                  <a:pt x="266129" y="2697"/>
                </a:lnTo>
                <a:lnTo>
                  <a:pt x="220991" y="0"/>
                </a:lnTo>
                <a:close/>
              </a:path>
              <a:path w="399415" h="170814">
                <a:moveTo>
                  <a:pt x="359011" y="36338"/>
                </a:moveTo>
                <a:lnTo>
                  <a:pt x="232067" y="36338"/>
                </a:lnTo>
                <a:lnTo>
                  <a:pt x="280211" y="42601"/>
                </a:lnTo>
                <a:lnTo>
                  <a:pt x="326551" y="59588"/>
                </a:lnTo>
                <a:lnTo>
                  <a:pt x="369461" y="86898"/>
                </a:lnTo>
                <a:lnTo>
                  <a:pt x="375909" y="90190"/>
                </a:lnTo>
                <a:lnTo>
                  <a:pt x="382873" y="90738"/>
                </a:lnTo>
                <a:lnTo>
                  <a:pt x="389532" y="88636"/>
                </a:lnTo>
                <a:lnTo>
                  <a:pt x="395065" y="83977"/>
                </a:lnTo>
                <a:lnTo>
                  <a:pt x="398351" y="77530"/>
                </a:lnTo>
                <a:lnTo>
                  <a:pt x="398900" y="70566"/>
                </a:lnTo>
                <a:lnTo>
                  <a:pt x="396800" y="63907"/>
                </a:lnTo>
                <a:lnTo>
                  <a:pt x="392144" y="58374"/>
                </a:lnTo>
                <a:lnTo>
                  <a:pt x="359011" y="36338"/>
                </a:lnTo>
                <a:close/>
              </a:path>
            </a:pathLst>
          </a:custGeom>
          <a:solidFill>
            <a:srgbClr val="2D8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3287561"/>
            <a:ext cx="189230" cy="325120"/>
          </a:xfrm>
          <a:custGeom>
            <a:avLst/>
            <a:gdLst/>
            <a:ahLst/>
            <a:cxnLst/>
            <a:rect l="l" t="t" r="r" b="b"/>
            <a:pathLst>
              <a:path w="189230" h="325120">
                <a:moveTo>
                  <a:pt x="135288" y="0"/>
                </a:moveTo>
                <a:lnTo>
                  <a:pt x="128950" y="1968"/>
                </a:lnTo>
                <a:lnTo>
                  <a:pt x="124874" y="2959"/>
                </a:lnTo>
                <a:lnTo>
                  <a:pt x="67468" y="25367"/>
                </a:lnTo>
                <a:lnTo>
                  <a:pt x="40808" y="35954"/>
                </a:lnTo>
                <a:lnTo>
                  <a:pt x="14257" y="46875"/>
                </a:lnTo>
                <a:lnTo>
                  <a:pt x="5958" y="49489"/>
                </a:lnTo>
                <a:lnTo>
                  <a:pt x="0" y="49769"/>
                </a:lnTo>
                <a:lnTo>
                  <a:pt x="0" y="325004"/>
                </a:lnTo>
                <a:lnTo>
                  <a:pt x="2927" y="320436"/>
                </a:lnTo>
                <a:lnTo>
                  <a:pt x="18537" y="295864"/>
                </a:lnTo>
                <a:lnTo>
                  <a:pt x="33954" y="271170"/>
                </a:lnTo>
                <a:lnTo>
                  <a:pt x="39187" y="262674"/>
                </a:lnTo>
                <a:lnTo>
                  <a:pt x="44978" y="259816"/>
                </a:lnTo>
                <a:lnTo>
                  <a:pt x="188691" y="254558"/>
                </a:lnTo>
                <a:lnTo>
                  <a:pt x="171983" y="233724"/>
                </a:lnTo>
                <a:lnTo>
                  <a:pt x="155995" y="213515"/>
                </a:lnTo>
                <a:lnTo>
                  <a:pt x="140006" y="194197"/>
                </a:lnTo>
                <a:lnTo>
                  <a:pt x="123299" y="176034"/>
                </a:lnTo>
                <a:lnTo>
                  <a:pt x="108938" y="158278"/>
                </a:lnTo>
                <a:lnTo>
                  <a:pt x="101234" y="139949"/>
                </a:lnTo>
                <a:lnTo>
                  <a:pt x="100419" y="120079"/>
                </a:lnTo>
                <a:lnTo>
                  <a:pt x="106725" y="97701"/>
                </a:lnTo>
                <a:lnTo>
                  <a:pt x="115165" y="74377"/>
                </a:lnTo>
                <a:lnTo>
                  <a:pt x="122126" y="50212"/>
                </a:lnTo>
                <a:lnTo>
                  <a:pt x="128529" y="25355"/>
                </a:lnTo>
                <a:lnTo>
                  <a:pt x="135288" y="0"/>
                </a:lnTo>
                <a:close/>
              </a:path>
            </a:pathLst>
          </a:custGeom>
          <a:solidFill>
            <a:srgbClr val="2D8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644423" y="4444910"/>
            <a:ext cx="702945" cy="347980"/>
          </a:xfrm>
          <a:custGeom>
            <a:avLst/>
            <a:gdLst/>
            <a:ahLst/>
            <a:cxnLst/>
            <a:rect l="l" t="t" r="r" b="b"/>
            <a:pathLst>
              <a:path w="702945" h="347979">
                <a:moveTo>
                  <a:pt x="359056" y="0"/>
                </a:moveTo>
                <a:lnTo>
                  <a:pt x="308419" y="6196"/>
                </a:lnTo>
                <a:lnTo>
                  <a:pt x="261439" y="18213"/>
                </a:lnTo>
                <a:lnTo>
                  <a:pt x="217031" y="35744"/>
                </a:lnTo>
                <a:lnTo>
                  <a:pt x="175575" y="58393"/>
                </a:lnTo>
                <a:lnTo>
                  <a:pt x="137451" y="85764"/>
                </a:lnTo>
                <a:lnTo>
                  <a:pt x="103041" y="117461"/>
                </a:lnTo>
                <a:lnTo>
                  <a:pt x="72724" y="153088"/>
                </a:lnTo>
                <a:lnTo>
                  <a:pt x="46881" y="192250"/>
                </a:lnTo>
                <a:lnTo>
                  <a:pt x="25893" y="234550"/>
                </a:lnTo>
                <a:lnTo>
                  <a:pt x="10139" y="279594"/>
                </a:lnTo>
                <a:lnTo>
                  <a:pt x="0" y="326985"/>
                </a:lnTo>
                <a:lnTo>
                  <a:pt x="369" y="334204"/>
                </a:lnTo>
                <a:lnTo>
                  <a:pt x="17144" y="347877"/>
                </a:lnTo>
                <a:lnTo>
                  <a:pt x="26898" y="347877"/>
                </a:lnTo>
                <a:lnTo>
                  <a:pt x="34683" y="341374"/>
                </a:lnTo>
                <a:lnTo>
                  <a:pt x="36017" y="332345"/>
                </a:lnTo>
                <a:lnTo>
                  <a:pt x="46535" y="284809"/>
                </a:lnTo>
                <a:lnTo>
                  <a:pt x="63282" y="239945"/>
                </a:lnTo>
                <a:lnTo>
                  <a:pt x="85783" y="198246"/>
                </a:lnTo>
                <a:lnTo>
                  <a:pt x="113568" y="160201"/>
                </a:lnTo>
                <a:lnTo>
                  <a:pt x="146163" y="126303"/>
                </a:lnTo>
                <a:lnTo>
                  <a:pt x="183096" y="97043"/>
                </a:lnTo>
                <a:lnTo>
                  <a:pt x="223895" y="72911"/>
                </a:lnTo>
                <a:lnTo>
                  <a:pt x="268087" y="54399"/>
                </a:lnTo>
                <a:lnTo>
                  <a:pt x="315201" y="41997"/>
                </a:lnTo>
                <a:lnTo>
                  <a:pt x="366729" y="36122"/>
                </a:lnTo>
                <a:lnTo>
                  <a:pt x="543015" y="36122"/>
                </a:lnTo>
                <a:lnTo>
                  <a:pt x="505955" y="20540"/>
                </a:lnTo>
                <a:lnTo>
                  <a:pt x="458395" y="7413"/>
                </a:lnTo>
                <a:lnTo>
                  <a:pt x="409238" y="486"/>
                </a:lnTo>
                <a:lnTo>
                  <a:pt x="359056" y="0"/>
                </a:lnTo>
                <a:close/>
              </a:path>
              <a:path w="702945" h="347979">
                <a:moveTo>
                  <a:pt x="543015" y="36122"/>
                </a:moveTo>
                <a:lnTo>
                  <a:pt x="366729" y="36122"/>
                </a:lnTo>
                <a:lnTo>
                  <a:pt x="417665" y="37864"/>
                </a:lnTo>
                <a:lnTo>
                  <a:pt x="467270" y="46914"/>
                </a:lnTo>
                <a:lnTo>
                  <a:pt x="514805" y="62960"/>
                </a:lnTo>
                <a:lnTo>
                  <a:pt x="559533" y="85694"/>
                </a:lnTo>
                <a:lnTo>
                  <a:pt x="600713" y="114805"/>
                </a:lnTo>
                <a:lnTo>
                  <a:pt x="637609" y="149982"/>
                </a:lnTo>
                <a:lnTo>
                  <a:pt x="669480" y="190917"/>
                </a:lnTo>
                <a:lnTo>
                  <a:pt x="674598" y="196035"/>
                </a:lnTo>
                <a:lnTo>
                  <a:pt x="681061" y="198688"/>
                </a:lnTo>
                <a:lnTo>
                  <a:pt x="688045" y="198720"/>
                </a:lnTo>
                <a:lnTo>
                  <a:pt x="694728" y="195972"/>
                </a:lnTo>
                <a:lnTo>
                  <a:pt x="699841" y="190859"/>
                </a:lnTo>
                <a:lnTo>
                  <a:pt x="702500" y="184406"/>
                </a:lnTo>
                <a:lnTo>
                  <a:pt x="702539" y="177423"/>
                </a:lnTo>
                <a:lnTo>
                  <a:pt x="699795" y="170724"/>
                </a:lnTo>
                <a:lnTo>
                  <a:pt x="668794" y="130219"/>
                </a:lnTo>
                <a:lnTo>
                  <a:pt x="633337" y="94706"/>
                </a:lnTo>
                <a:lnTo>
                  <a:pt x="593998" y="64428"/>
                </a:lnTo>
                <a:lnTo>
                  <a:pt x="551347" y="39625"/>
                </a:lnTo>
                <a:lnTo>
                  <a:pt x="543015" y="36122"/>
                </a:lnTo>
                <a:close/>
              </a:path>
            </a:pathLst>
          </a:custGeom>
          <a:solidFill>
            <a:srgbClr val="2D8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17682" y="2661629"/>
            <a:ext cx="3308192" cy="20563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802072" y="4618198"/>
            <a:ext cx="399415" cy="170815"/>
          </a:xfrm>
          <a:custGeom>
            <a:avLst/>
            <a:gdLst/>
            <a:ahLst/>
            <a:cxnLst/>
            <a:rect l="l" t="t" r="r" b="b"/>
            <a:pathLst>
              <a:path w="399414" h="170814">
                <a:moveTo>
                  <a:pt x="220999" y="0"/>
                </a:moveTo>
                <a:lnTo>
                  <a:pt x="175901" y="5631"/>
                </a:lnTo>
                <a:lnTo>
                  <a:pt x="132624" y="19491"/>
                </a:lnTo>
                <a:lnTo>
                  <a:pt x="92805" y="40922"/>
                </a:lnTo>
                <a:lnTo>
                  <a:pt x="57223" y="69300"/>
                </a:lnTo>
                <a:lnTo>
                  <a:pt x="26661" y="104001"/>
                </a:lnTo>
                <a:lnTo>
                  <a:pt x="1898" y="144404"/>
                </a:lnTo>
                <a:lnTo>
                  <a:pt x="0" y="151383"/>
                </a:lnTo>
                <a:lnTo>
                  <a:pt x="893" y="158310"/>
                </a:lnTo>
                <a:lnTo>
                  <a:pt x="4318" y="164399"/>
                </a:lnTo>
                <a:lnTo>
                  <a:pt x="10013" y="168864"/>
                </a:lnTo>
                <a:lnTo>
                  <a:pt x="12629" y="170172"/>
                </a:lnTo>
                <a:lnTo>
                  <a:pt x="15411" y="170794"/>
                </a:lnTo>
                <a:lnTo>
                  <a:pt x="24834" y="170794"/>
                </a:lnTo>
                <a:lnTo>
                  <a:pt x="31260" y="167124"/>
                </a:lnTo>
                <a:lnTo>
                  <a:pt x="34461" y="160749"/>
                </a:lnTo>
                <a:lnTo>
                  <a:pt x="61918" y="117935"/>
                </a:lnTo>
                <a:lnTo>
                  <a:pt x="96823" y="83040"/>
                </a:lnTo>
                <a:lnTo>
                  <a:pt x="137868" y="57114"/>
                </a:lnTo>
                <a:lnTo>
                  <a:pt x="183749" y="41203"/>
                </a:lnTo>
                <a:lnTo>
                  <a:pt x="232050" y="36344"/>
                </a:lnTo>
                <a:lnTo>
                  <a:pt x="359017" y="36344"/>
                </a:lnTo>
                <a:lnTo>
                  <a:pt x="352684" y="32130"/>
                </a:lnTo>
                <a:lnTo>
                  <a:pt x="310360" y="13487"/>
                </a:lnTo>
                <a:lnTo>
                  <a:pt x="266142" y="2698"/>
                </a:lnTo>
                <a:lnTo>
                  <a:pt x="220999" y="0"/>
                </a:lnTo>
                <a:close/>
              </a:path>
              <a:path w="399414" h="170814">
                <a:moveTo>
                  <a:pt x="359017" y="36344"/>
                </a:moveTo>
                <a:lnTo>
                  <a:pt x="232050" y="36344"/>
                </a:lnTo>
                <a:lnTo>
                  <a:pt x="280193" y="42605"/>
                </a:lnTo>
                <a:lnTo>
                  <a:pt x="326546" y="59590"/>
                </a:lnTo>
                <a:lnTo>
                  <a:pt x="369474" y="86898"/>
                </a:lnTo>
                <a:lnTo>
                  <a:pt x="375925" y="90201"/>
                </a:lnTo>
                <a:lnTo>
                  <a:pt x="382884" y="90748"/>
                </a:lnTo>
                <a:lnTo>
                  <a:pt x="389535" y="88639"/>
                </a:lnTo>
                <a:lnTo>
                  <a:pt x="395065" y="83977"/>
                </a:lnTo>
                <a:lnTo>
                  <a:pt x="398357" y="77537"/>
                </a:lnTo>
                <a:lnTo>
                  <a:pt x="398905" y="70577"/>
                </a:lnTo>
                <a:lnTo>
                  <a:pt x="396802" y="63919"/>
                </a:lnTo>
                <a:lnTo>
                  <a:pt x="392144" y="58387"/>
                </a:lnTo>
                <a:lnTo>
                  <a:pt x="359017" y="36344"/>
                </a:lnTo>
                <a:close/>
              </a:path>
            </a:pathLst>
          </a:custGeom>
          <a:solidFill>
            <a:srgbClr val="2D8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42934" y="5000646"/>
            <a:ext cx="2450755" cy="140015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83736" y="4359944"/>
            <a:ext cx="702945" cy="347980"/>
          </a:xfrm>
          <a:custGeom>
            <a:avLst/>
            <a:gdLst/>
            <a:ahLst/>
            <a:cxnLst/>
            <a:rect l="l" t="t" r="r" b="b"/>
            <a:pathLst>
              <a:path w="702944" h="347979">
                <a:moveTo>
                  <a:pt x="359065" y="0"/>
                </a:moveTo>
                <a:lnTo>
                  <a:pt x="308432" y="6206"/>
                </a:lnTo>
                <a:lnTo>
                  <a:pt x="261451" y="18223"/>
                </a:lnTo>
                <a:lnTo>
                  <a:pt x="217043" y="35753"/>
                </a:lnTo>
                <a:lnTo>
                  <a:pt x="175587" y="58401"/>
                </a:lnTo>
                <a:lnTo>
                  <a:pt x="137463" y="85770"/>
                </a:lnTo>
                <a:lnTo>
                  <a:pt x="103052" y="117466"/>
                </a:lnTo>
                <a:lnTo>
                  <a:pt x="72734" y="153092"/>
                </a:lnTo>
                <a:lnTo>
                  <a:pt x="46890" y="192254"/>
                </a:lnTo>
                <a:lnTo>
                  <a:pt x="25899" y="234556"/>
                </a:lnTo>
                <a:lnTo>
                  <a:pt x="10142" y="279601"/>
                </a:lnTo>
                <a:lnTo>
                  <a:pt x="0" y="326995"/>
                </a:lnTo>
                <a:lnTo>
                  <a:pt x="377" y="334214"/>
                </a:lnTo>
                <a:lnTo>
                  <a:pt x="17157" y="347887"/>
                </a:lnTo>
                <a:lnTo>
                  <a:pt x="26911" y="347887"/>
                </a:lnTo>
                <a:lnTo>
                  <a:pt x="34696" y="341384"/>
                </a:lnTo>
                <a:lnTo>
                  <a:pt x="36042" y="332355"/>
                </a:lnTo>
                <a:lnTo>
                  <a:pt x="46560" y="284819"/>
                </a:lnTo>
                <a:lnTo>
                  <a:pt x="63306" y="239955"/>
                </a:lnTo>
                <a:lnTo>
                  <a:pt x="85805" y="198255"/>
                </a:lnTo>
                <a:lnTo>
                  <a:pt x="113588" y="160210"/>
                </a:lnTo>
                <a:lnTo>
                  <a:pt x="146181" y="126311"/>
                </a:lnTo>
                <a:lnTo>
                  <a:pt x="183112" y="97049"/>
                </a:lnTo>
                <a:lnTo>
                  <a:pt x="223909" y="72915"/>
                </a:lnTo>
                <a:lnTo>
                  <a:pt x="268100" y="54400"/>
                </a:lnTo>
                <a:lnTo>
                  <a:pt x="315214" y="41995"/>
                </a:lnTo>
                <a:lnTo>
                  <a:pt x="366760" y="36128"/>
                </a:lnTo>
                <a:lnTo>
                  <a:pt x="543044" y="36128"/>
                </a:lnTo>
                <a:lnTo>
                  <a:pt x="505963" y="20534"/>
                </a:lnTo>
                <a:lnTo>
                  <a:pt x="458402" y="7406"/>
                </a:lnTo>
                <a:lnTo>
                  <a:pt x="409246" y="480"/>
                </a:lnTo>
                <a:lnTo>
                  <a:pt x="359065" y="0"/>
                </a:lnTo>
                <a:close/>
              </a:path>
              <a:path w="702944" h="347979">
                <a:moveTo>
                  <a:pt x="543044" y="36128"/>
                </a:moveTo>
                <a:lnTo>
                  <a:pt x="366760" y="36128"/>
                </a:lnTo>
                <a:lnTo>
                  <a:pt x="417706" y="37876"/>
                </a:lnTo>
                <a:lnTo>
                  <a:pt x="467313" y="46930"/>
                </a:lnTo>
                <a:lnTo>
                  <a:pt x="514845" y="62978"/>
                </a:lnTo>
                <a:lnTo>
                  <a:pt x="559564" y="85712"/>
                </a:lnTo>
                <a:lnTo>
                  <a:pt x="600735" y="114822"/>
                </a:lnTo>
                <a:lnTo>
                  <a:pt x="637619" y="149997"/>
                </a:lnTo>
                <a:lnTo>
                  <a:pt x="669480" y="190927"/>
                </a:lnTo>
                <a:lnTo>
                  <a:pt x="674600" y="196041"/>
                </a:lnTo>
                <a:lnTo>
                  <a:pt x="681058" y="198698"/>
                </a:lnTo>
                <a:lnTo>
                  <a:pt x="688041" y="198734"/>
                </a:lnTo>
                <a:lnTo>
                  <a:pt x="694740" y="195982"/>
                </a:lnTo>
                <a:lnTo>
                  <a:pt x="699852" y="190869"/>
                </a:lnTo>
                <a:lnTo>
                  <a:pt x="702508" y="184416"/>
                </a:lnTo>
                <a:lnTo>
                  <a:pt x="702547" y="177433"/>
                </a:lnTo>
                <a:lnTo>
                  <a:pt x="699808" y="170734"/>
                </a:lnTo>
                <a:lnTo>
                  <a:pt x="668806" y="130228"/>
                </a:lnTo>
                <a:lnTo>
                  <a:pt x="633349" y="94712"/>
                </a:lnTo>
                <a:lnTo>
                  <a:pt x="594008" y="64429"/>
                </a:lnTo>
                <a:lnTo>
                  <a:pt x="551355" y="39623"/>
                </a:lnTo>
                <a:lnTo>
                  <a:pt x="543044" y="36128"/>
                </a:lnTo>
                <a:close/>
              </a:path>
            </a:pathLst>
          </a:custGeom>
          <a:solidFill>
            <a:srgbClr val="2D8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41390" y="4533248"/>
            <a:ext cx="399415" cy="170815"/>
          </a:xfrm>
          <a:custGeom>
            <a:avLst/>
            <a:gdLst/>
            <a:ahLst/>
            <a:cxnLst/>
            <a:rect l="l" t="t" r="r" b="b"/>
            <a:pathLst>
              <a:path w="399414" h="170814">
                <a:moveTo>
                  <a:pt x="221004" y="0"/>
                </a:moveTo>
                <a:lnTo>
                  <a:pt x="175901" y="5625"/>
                </a:lnTo>
                <a:lnTo>
                  <a:pt x="132624" y="19485"/>
                </a:lnTo>
                <a:lnTo>
                  <a:pt x="92805" y="40917"/>
                </a:lnTo>
                <a:lnTo>
                  <a:pt x="57223" y="69296"/>
                </a:lnTo>
                <a:lnTo>
                  <a:pt x="26661" y="104002"/>
                </a:lnTo>
                <a:lnTo>
                  <a:pt x="1898" y="144410"/>
                </a:lnTo>
                <a:lnTo>
                  <a:pt x="0" y="151390"/>
                </a:lnTo>
                <a:lnTo>
                  <a:pt x="893" y="158317"/>
                </a:lnTo>
                <a:lnTo>
                  <a:pt x="4318" y="164406"/>
                </a:lnTo>
                <a:lnTo>
                  <a:pt x="10013" y="168870"/>
                </a:lnTo>
                <a:lnTo>
                  <a:pt x="12629" y="170179"/>
                </a:lnTo>
                <a:lnTo>
                  <a:pt x="15411" y="170801"/>
                </a:lnTo>
                <a:lnTo>
                  <a:pt x="24834" y="170801"/>
                </a:lnTo>
                <a:lnTo>
                  <a:pt x="31260" y="167131"/>
                </a:lnTo>
                <a:lnTo>
                  <a:pt x="34461" y="160755"/>
                </a:lnTo>
                <a:lnTo>
                  <a:pt x="61918" y="117934"/>
                </a:lnTo>
                <a:lnTo>
                  <a:pt x="96823" y="83036"/>
                </a:lnTo>
                <a:lnTo>
                  <a:pt x="137868" y="57108"/>
                </a:lnTo>
                <a:lnTo>
                  <a:pt x="183749" y="41197"/>
                </a:lnTo>
                <a:lnTo>
                  <a:pt x="232057" y="36343"/>
                </a:lnTo>
                <a:lnTo>
                  <a:pt x="359018" y="36343"/>
                </a:lnTo>
                <a:lnTo>
                  <a:pt x="352685" y="32130"/>
                </a:lnTo>
                <a:lnTo>
                  <a:pt x="310364" y="13490"/>
                </a:lnTo>
                <a:lnTo>
                  <a:pt x="266147" y="2701"/>
                </a:lnTo>
                <a:lnTo>
                  <a:pt x="221004" y="0"/>
                </a:lnTo>
                <a:close/>
              </a:path>
              <a:path w="399414" h="170814">
                <a:moveTo>
                  <a:pt x="359018" y="36343"/>
                </a:moveTo>
                <a:lnTo>
                  <a:pt x="232057" y="36343"/>
                </a:lnTo>
                <a:lnTo>
                  <a:pt x="280203" y="42604"/>
                </a:lnTo>
                <a:lnTo>
                  <a:pt x="326553" y="59585"/>
                </a:lnTo>
                <a:lnTo>
                  <a:pt x="369474" y="86892"/>
                </a:lnTo>
                <a:lnTo>
                  <a:pt x="375921" y="90195"/>
                </a:lnTo>
                <a:lnTo>
                  <a:pt x="382884" y="90742"/>
                </a:lnTo>
                <a:lnTo>
                  <a:pt x="389539" y="88633"/>
                </a:lnTo>
                <a:lnTo>
                  <a:pt x="395065" y="83971"/>
                </a:lnTo>
                <a:lnTo>
                  <a:pt x="398357" y="77531"/>
                </a:lnTo>
                <a:lnTo>
                  <a:pt x="398905" y="70571"/>
                </a:lnTo>
                <a:lnTo>
                  <a:pt x="396802" y="63913"/>
                </a:lnTo>
                <a:lnTo>
                  <a:pt x="392144" y="58380"/>
                </a:lnTo>
                <a:lnTo>
                  <a:pt x="359018" y="36343"/>
                </a:lnTo>
                <a:close/>
              </a:path>
            </a:pathLst>
          </a:custGeom>
          <a:solidFill>
            <a:srgbClr val="2D8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793523" y="598712"/>
            <a:ext cx="251460" cy="257175"/>
          </a:xfrm>
          <a:custGeom>
            <a:avLst/>
            <a:gdLst/>
            <a:ahLst/>
            <a:cxnLst/>
            <a:rect l="l" t="t" r="r" b="b"/>
            <a:pathLst>
              <a:path w="251460" h="257175">
                <a:moveTo>
                  <a:pt x="163082" y="187147"/>
                </a:moveTo>
                <a:lnTo>
                  <a:pt x="87718" y="187147"/>
                </a:lnTo>
                <a:lnTo>
                  <a:pt x="91249" y="188912"/>
                </a:lnTo>
                <a:lnTo>
                  <a:pt x="95172" y="193852"/>
                </a:lnTo>
                <a:lnTo>
                  <a:pt x="107510" y="209193"/>
                </a:lnTo>
                <a:lnTo>
                  <a:pt x="146685" y="256921"/>
                </a:lnTo>
                <a:lnTo>
                  <a:pt x="150674" y="241122"/>
                </a:lnTo>
                <a:lnTo>
                  <a:pt x="154625" y="225904"/>
                </a:lnTo>
                <a:lnTo>
                  <a:pt x="158143" y="211015"/>
                </a:lnTo>
                <a:lnTo>
                  <a:pt x="160832" y="196202"/>
                </a:lnTo>
                <a:lnTo>
                  <a:pt x="163082" y="187147"/>
                </a:lnTo>
                <a:close/>
              </a:path>
              <a:path w="251460" h="257175">
                <a:moveTo>
                  <a:pt x="14897" y="35585"/>
                </a:moveTo>
                <a:lnTo>
                  <a:pt x="16383" y="39801"/>
                </a:lnTo>
                <a:lnTo>
                  <a:pt x="17208" y="42557"/>
                </a:lnTo>
                <a:lnTo>
                  <a:pt x="31788" y="78035"/>
                </a:lnTo>
                <a:lnTo>
                  <a:pt x="38638" y="94405"/>
                </a:lnTo>
                <a:lnTo>
                  <a:pt x="45694" y="110680"/>
                </a:lnTo>
                <a:lnTo>
                  <a:pt x="48374" y="116751"/>
                </a:lnTo>
                <a:lnTo>
                  <a:pt x="47625" y="120891"/>
                </a:lnTo>
                <a:lnTo>
                  <a:pt x="44208" y="126047"/>
                </a:lnTo>
                <a:lnTo>
                  <a:pt x="33272" y="142696"/>
                </a:lnTo>
                <a:lnTo>
                  <a:pt x="0" y="194106"/>
                </a:lnTo>
                <a:lnTo>
                  <a:pt x="4546" y="193852"/>
                </a:lnTo>
                <a:lnTo>
                  <a:pt x="7696" y="193751"/>
                </a:lnTo>
                <a:lnTo>
                  <a:pt x="63972" y="189309"/>
                </a:lnTo>
                <a:lnTo>
                  <a:pt x="87718" y="187147"/>
                </a:lnTo>
                <a:lnTo>
                  <a:pt x="163082" y="187147"/>
                </a:lnTo>
                <a:lnTo>
                  <a:pt x="192862" y="159308"/>
                </a:lnTo>
                <a:lnTo>
                  <a:pt x="207324" y="154833"/>
                </a:lnTo>
                <a:lnTo>
                  <a:pt x="221646" y="149328"/>
                </a:lnTo>
                <a:lnTo>
                  <a:pt x="236092" y="143301"/>
                </a:lnTo>
                <a:lnTo>
                  <a:pt x="250926" y="137261"/>
                </a:lnTo>
                <a:lnTo>
                  <a:pt x="247637" y="134899"/>
                </a:lnTo>
                <a:lnTo>
                  <a:pt x="245656" y="133286"/>
                </a:lnTo>
                <a:lnTo>
                  <a:pt x="198662" y="104508"/>
                </a:lnTo>
                <a:lnTo>
                  <a:pt x="183578" y="95605"/>
                </a:lnTo>
                <a:lnTo>
                  <a:pt x="176847" y="91706"/>
                </a:lnTo>
                <a:lnTo>
                  <a:pt x="174040" y="87210"/>
                </a:lnTo>
                <a:lnTo>
                  <a:pt x="173967" y="70815"/>
                </a:lnTo>
                <a:lnTo>
                  <a:pt x="173543" y="62166"/>
                </a:lnTo>
                <a:lnTo>
                  <a:pt x="173213" y="56989"/>
                </a:lnTo>
                <a:lnTo>
                  <a:pt x="94633" y="56989"/>
                </a:lnTo>
                <a:lnTo>
                  <a:pt x="86995" y="54838"/>
                </a:lnTo>
                <a:lnTo>
                  <a:pt x="80873" y="52070"/>
                </a:lnTo>
                <a:lnTo>
                  <a:pt x="73914" y="51130"/>
                </a:lnTo>
                <a:lnTo>
                  <a:pt x="14897" y="35585"/>
                </a:lnTo>
                <a:close/>
              </a:path>
              <a:path w="251460" h="257175">
                <a:moveTo>
                  <a:pt x="169887" y="0"/>
                </a:moveTo>
                <a:lnTo>
                  <a:pt x="141127" y="24584"/>
                </a:lnTo>
                <a:lnTo>
                  <a:pt x="127277" y="36561"/>
                </a:lnTo>
                <a:lnTo>
                  <a:pt x="113728" y="48615"/>
                </a:lnTo>
                <a:lnTo>
                  <a:pt x="107647" y="53400"/>
                </a:lnTo>
                <a:lnTo>
                  <a:pt x="101399" y="56351"/>
                </a:lnTo>
                <a:lnTo>
                  <a:pt x="94633" y="56989"/>
                </a:lnTo>
                <a:lnTo>
                  <a:pt x="173213" y="56989"/>
                </a:lnTo>
                <a:lnTo>
                  <a:pt x="172440" y="44869"/>
                </a:lnTo>
                <a:lnTo>
                  <a:pt x="171839" y="34061"/>
                </a:lnTo>
                <a:lnTo>
                  <a:pt x="169887" y="0"/>
                </a:lnTo>
                <a:close/>
              </a:path>
            </a:pathLst>
          </a:custGeom>
          <a:solidFill>
            <a:srgbClr val="2D8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804223" y="3911612"/>
            <a:ext cx="251460" cy="257175"/>
          </a:xfrm>
          <a:custGeom>
            <a:avLst/>
            <a:gdLst/>
            <a:ahLst/>
            <a:cxnLst/>
            <a:rect l="l" t="t" r="r" b="b"/>
            <a:pathLst>
              <a:path w="251460" h="257175">
                <a:moveTo>
                  <a:pt x="163082" y="187147"/>
                </a:moveTo>
                <a:lnTo>
                  <a:pt x="87718" y="187147"/>
                </a:lnTo>
                <a:lnTo>
                  <a:pt x="91249" y="188912"/>
                </a:lnTo>
                <a:lnTo>
                  <a:pt x="95182" y="193852"/>
                </a:lnTo>
                <a:lnTo>
                  <a:pt x="107510" y="209188"/>
                </a:lnTo>
                <a:lnTo>
                  <a:pt x="146685" y="256921"/>
                </a:lnTo>
                <a:lnTo>
                  <a:pt x="150674" y="241122"/>
                </a:lnTo>
                <a:lnTo>
                  <a:pt x="154625" y="225904"/>
                </a:lnTo>
                <a:lnTo>
                  <a:pt x="158143" y="211015"/>
                </a:lnTo>
                <a:lnTo>
                  <a:pt x="160832" y="196202"/>
                </a:lnTo>
                <a:lnTo>
                  <a:pt x="163082" y="187147"/>
                </a:lnTo>
                <a:close/>
              </a:path>
              <a:path w="251460" h="257175">
                <a:moveTo>
                  <a:pt x="14897" y="35585"/>
                </a:moveTo>
                <a:lnTo>
                  <a:pt x="16383" y="39801"/>
                </a:lnTo>
                <a:lnTo>
                  <a:pt x="17208" y="42557"/>
                </a:lnTo>
                <a:lnTo>
                  <a:pt x="31788" y="78035"/>
                </a:lnTo>
                <a:lnTo>
                  <a:pt x="38638" y="94405"/>
                </a:lnTo>
                <a:lnTo>
                  <a:pt x="45694" y="110680"/>
                </a:lnTo>
                <a:lnTo>
                  <a:pt x="48387" y="116751"/>
                </a:lnTo>
                <a:lnTo>
                  <a:pt x="47625" y="120891"/>
                </a:lnTo>
                <a:lnTo>
                  <a:pt x="44208" y="126047"/>
                </a:lnTo>
                <a:lnTo>
                  <a:pt x="33272" y="142696"/>
                </a:lnTo>
                <a:lnTo>
                  <a:pt x="0" y="194106"/>
                </a:lnTo>
                <a:lnTo>
                  <a:pt x="4546" y="193852"/>
                </a:lnTo>
                <a:lnTo>
                  <a:pt x="7708" y="193751"/>
                </a:lnTo>
                <a:lnTo>
                  <a:pt x="63972" y="189309"/>
                </a:lnTo>
                <a:lnTo>
                  <a:pt x="87718" y="187147"/>
                </a:lnTo>
                <a:lnTo>
                  <a:pt x="163082" y="187147"/>
                </a:lnTo>
                <a:lnTo>
                  <a:pt x="192862" y="159308"/>
                </a:lnTo>
                <a:lnTo>
                  <a:pt x="207324" y="154833"/>
                </a:lnTo>
                <a:lnTo>
                  <a:pt x="221646" y="149328"/>
                </a:lnTo>
                <a:lnTo>
                  <a:pt x="236092" y="143301"/>
                </a:lnTo>
                <a:lnTo>
                  <a:pt x="250926" y="137261"/>
                </a:lnTo>
                <a:lnTo>
                  <a:pt x="247637" y="134899"/>
                </a:lnTo>
                <a:lnTo>
                  <a:pt x="245656" y="133273"/>
                </a:lnTo>
                <a:lnTo>
                  <a:pt x="198662" y="104508"/>
                </a:lnTo>
                <a:lnTo>
                  <a:pt x="183578" y="95605"/>
                </a:lnTo>
                <a:lnTo>
                  <a:pt x="176847" y="91706"/>
                </a:lnTo>
                <a:lnTo>
                  <a:pt x="174053" y="87210"/>
                </a:lnTo>
                <a:lnTo>
                  <a:pt x="173967" y="70815"/>
                </a:lnTo>
                <a:lnTo>
                  <a:pt x="173543" y="62166"/>
                </a:lnTo>
                <a:lnTo>
                  <a:pt x="173213" y="56989"/>
                </a:lnTo>
                <a:lnTo>
                  <a:pt x="94633" y="56989"/>
                </a:lnTo>
                <a:lnTo>
                  <a:pt x="86995" y="54838"/>
                </a:lnTo>
                <a:lnTo>
                  <a:pt x="80873" y="52070"/>
                </a:lnTo>
                <a:lnTo>
                  <a:pt x="73914" y="51130"/>
                </a:lnTo>
                <a:lnTo>
                  <a:pt x="14897" y="35585"/>
                </a:lnTo>
                <a:close/>
              </a:path>
              <a:path w="251460" h="257175">
                <a:moveTo>
                  <a:pt x="169887" y="0"/>
                </a:moveTo>
                <a:lnTo>
                  <a:pt x="141127" y="24584"/>
                </a:lnTo>
                <a:lnTo>
                  <a:pt x="127277" y="36561"/>
                </a:lnTo>
                <a:lnTo>
                  <a:pt x="113728" y="48615"/>
                </a:lnTo>
                <a:lnTo>
                  <a:pt x="107647" y="53400"/>
                </a:lnTo>
                <a:lnTo>
                  <a:pt x="101399" y="56351"/>
                </a:lnTo>
                <a:lnTo>
                  <a:pt x="94633" y="56989"/>
                </a:lnTo>
                <a:lnTo>
                  <a:pt x="173213" y="56989"/>
                </a:lnTo>
                <a:lnTo>
                  <a:pt x="172440" y="44869"/>
                </a:lnTo>
                <a:lnTo>
                  <a:pt x="171839" y="34061"/>
                </a:lnTo>
                <a:lnTo>
                  <a:pt x="169887" y="0"/>
                </a:lnTo>
                <a:close/>
              </a:path>
            </a:pathLst>
          </a:custGeom>
          <a:solidFill>
            <a:srgbClr val="2D8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882539" y="4536469"/>
            <a:ext cx="1689735" cy="1727200"/>
          </a:xfrm>
          <a:custGeom>
            <a:avLst/>
            <a:gdLst/>
            <a:ahLst/>
            <a:cxnLst/>
            <a:rect l="l" t="t" r="r" b="b"/>
            <a:pathLst>
              <a:path w="1689735" h="1727200">
                <a:moveTo>
                  <a:pt x="9334" y="1550477"/>
                </a:moveTo>
                <a:lnTo>
                  <a:pt x="466" y="1601215"/>
                </a:lnTo>
                <a:lnTo>
                  <a:pt x="0" y="1635237"/>
                </a:lnTo>
                <a:lnTo>
                  <a:pt x="157" y="1654647"/>
                </a:lnTo>
                <a:lnTo>
                  <a:pt x="1414" y="1693368"/>
                </a:lnTo>
                <a:lnTo>
                  <a:pt x="9702" y="1726728"/>
                </a:lnTo>
                <a:lnTo>
                  <a:pt x="17970" y="1726728"/>
                </a:lnTo>
                <a:lnTo>
                  <a:pt x="27012" y="1726144"/>
                </a:lnTo>
                <a:lnTo>
                  <a:pt x="33337" y="1718930"/>
                </a:lnTo>
                <a:lnTo>
                  <a:pt x="32791" y="1710548"/>
                </a:lnTo>
                <a:lnTo>
                  <a:pt x="31724" y="1691876"/>
                </a:lnTo>
                <a:lnTo>
                  <a:pt x="30962" y="1673053"/>
                </a:lnTo>
                <a:lnTo>
                  <a:pt x="30505" y="1654146"/>
                </a:lnTo>
                <a:lnTo>
                  <a:pt x="30353" y="1635237"/>
                </a:lnTo>
                <a:lnTo>
                  <a:pt x="30475" y="1617895"/>
                </a:lnTo>
                <a:lnTo>
                  <a:pt x="30857" y="1600374"/>
                </a:lnTo>
                <a:lnTo>
                  <a:pt x="31433" y="1584013"/>
                </a:lnTo>
                <a:lnTo>
                  <a:pt x="32283" y="1566759"/>
                </a:lnTo>
                <a:lnTo>
                  <a:pt x="32766" y="1558377"/>
                </a:lnTo>
                <a:lnTo>
                  <a:pt x="26352" y="1551214"/>
                </a:lnTo>
                <a:lnTo>
                  <a:pt x="17983" y="1550744"/>
                </a:lnTo>
                <a:lnTo>
                  <a:pt x="9334" y="1550477"/>
                </a:lnTo>
                <a:close/>
              </a:path>
              <a:path w="1689735" h="1727200">
                <a:moveTo>
                  <a:pt x="1082027" y="1553779"/>
                </a:moveTo>
                <a:lnTo>
                  <a:pt x="1074928" y="1560383"/>
                </a:lnTo>
                <a:lnTo>
                  <a:pt x="1074127" y="1577147"/>
                </a:lnTo>
                <a:lnTo>
                  <a:pt x="1080579" y="1584259"/>
                </a:lnTo>
                <a:lnTo>
                  <a:pt x="1095870" y="1584983"/>
                </a:lnTo>
                <a:lnTo>
                  <a:pt x="1102829" y="1585161"/>
                </a:lnTo>
                <a:lnTo>
                  <a:pt x="1109853" y="1585161"/>
                </a:lnTo>
                <a:lnTo>
                  <a:pt x="1173735" y="1580497"/>
                </a:lnTo>
                <a:lnTo>
                  <a:pt x="1237894" y="1566594"/>
                </a:lnTo>
                <a:lnTo>
                  <a:pt x="1250594" y="1555849"/>
                </a:lnTo>
                <a:lnTo>
                  <a:pt x="1250210" y="1554517"/>
                </a:lnTo>
                <a:lnTo>
                  <a:pt x="1124700" y="1554517"/>
                </a:lnTo>
                <a:lnTo>
                  <a:pt x="1090409" y="1554325"/>
                </a:lnTo>
                <a:lnTo>
                  <a:pt x="1082027" y="1553779"/>
                </a:lnTo>
                <a:close/>
              </a:path>
              <a:path w="1689735" h="1727200">
                <a:moveTo>
                  <a:pt x="1237538" y="1535123"/>
                </a:moveTo>
                <a:lnTo>
                  <a:pt x="1229461" y="1537422"/>
                </a:lnTo>
                <a:lnTo>
                  <a:pt x="1194477" y="1546046"/>
                </a:lnTo>
                <a:lnTo>
                  <a:pt x="1159473" y="1551750"/>
                </a:lnTo>
                <a:lnTo>
                  <a:pt x="1124700" y="1554517"/>
                </a:lnTo>
                <a:lnTo>
                  <a:pt x="1250210" y="1554517"/>
                </a:lnTo>
                <a:lnTo>
                  <a:pt x="1245946" y="1539733"/>
                </a:lnTo>
                <a:lnTo>
                  <a:pt x="1237538" y="1535123"/>
                </a:lnTo>
                <a:close/>
              </a:path>
              <a:path w="1689735" h="1727200">
                <a:moveTo>
                  <a:pt x="823785" y="1449779"/>
                </a:moveTo>
                <a:lnTo>
                  <a:pt x="814285" y="1451214"/>
                </a:lnTo>
                <a:lnTo>
                  <a:pt x="804354" y="1464714"/>
                </a:lnTo>
                <a:lnTo>
                  <a:pt x="805802" y="1474214"/>
                </a:lnTo>
                <a:lnTo>
                  <a:pt x="844531" y="1501337"/>
                </a:lnTo>
                <a:lnTo>
                  <a:pt x="909654" y="1538016"/>
                </a:lnTo>
                <a:lnTo>
                  <a:pt x="946302" y="1553500"/>
                </a:lnTo>
                <a:lnTo>
                  <a:pt x="954201" y="1553500"/>
                </a:lnTo>
                <a:lnTo>
                  <a:pt x="959916" y="1549868"/>
                </a:lnTo>
                <a:lnTo>
                  <a:pt x="965365" y="1536126"/>
                </a:lnTo>
                <a:lnTo>
                  <a:pt x="961555" y="1527300"/>
                </a:lnTo>
                <a:lnTo>
                  <a:pt x="953757" y="1524201"/>
                </a:lnTo>
                <a:lnTo>
                  <a:pt x="922635" y="1510566"/>
                </a:lnTo>
                <a:lnTo>
                  <a:pt x="891655" y="1494407"/>
                </a:lnTo>
                <a:lnTo>
                  <a:pt x="860926" y="1475781"/>
                </a:lnTo>
                <a:lnTo>
                  <a:pt x="830554" y="1454745"/>
                </a:lnTo>
                <a:lnTo>
                  <a:pt x="823785" y="1449779"/>
                </a:lnTo>
                <a:close/>
              </a:path>
              <a:path w="1689735" h="1727200">
                <a:moveTo>
                  <a:pt x="1471891" y="1375001"/>
                </a:moveTo>
                <a:lnTo>
                  <a:pt x="1462455" y="1376792"/>
                </a:lnTo>
                <a:lnTo>
                  <a:pt x="1457744" y="1383714"/>
                </a:lnTo>
                <a:lnTo>
                  <a:pt x="1436769" y="1411368"/>
                </a:lnTo>
                <a:lnTo>
                  <a:pt x="1413125" y="1436711"/>
                </a:lnTo>
                <a:lnTo>
                  <a:pt x="1386895" y="1459662"/>
                </a:lnTo>
                <a:lnTo>
                  <a:pt x="1358163" y="1480145"/>
                </a:lnTo>
                <a:lnTo>
                  <a:pt x="1351102" y="1484666"/>
                </a:lnTo>
                <a:lnTo>
                  <a:pt x="1349057" y="1494064"/>
                </a:lnTo>
                <a:lnTo>
                  <a:pt x="1356474" y="1505634"/>
                </a:lnTo>
                <a:lnTo>
                  <a:pt x="1361376" y="1508097"/>
                </a:lnTo>
                <a:lnTo>
                  <a:pt x="1369174" y="1508097"/>
                </a:lnTo>
                <a:lnTo>
                  <a:pt x="1405777" y="1483436"/>
                </a:lnTo>
                <a:lnTo>
                  <a:pt x="1460010" y="1430898"/>
                </a:lnTo>
                <a:lnTo>
                  <a:pt x="1487551" y="1393874"/>
                </a:lnTo>
                <a:lnTo>
                  <a:pt x="1485760" y="1384437"/>
                </a:lnTo>
                <a:lnTo>
                  <a:pt x="1471891" y="1375001"/>
                </a:lnTo>
                <a:close/>
              </a:path>
              <a:path w="1689735" h="1727200">
                <a:moveTo>
                  <a:pt x="60083" y="1261857"/>
                </a:moveTo>
                <a:lnTo>
                  <a:pt x="40366" y="1310793"/>
                </a:lnTo>
                <a:lnTo>
                  <a:pt x="24720" y="1382859"/>
                </a:lnTo>
                <a:lnTo>
                  <a:pt x="16967" y="1426894"/>
                </a:lnTo>
                <a:lnTo>
                  <a:pt x="22555" y="1434704"/>
                </a:lnTo>
                <a:lnTo>
                  <a:pt x="31661" y="1436228"/>
                </a:lnTo>
                <a:lnTo>
                  <a:pt x="32499" y="1436279"/>
                </a:lnTo>
                <a:lnTo>
                  <a:pt x="40614" y="1436279"/>
                </a:lnTo>
                <a:lnTo>
                  <a:pt x="47053" y="1431021"/>
                </a:lnTo>
                <a:lnTo>
                  <a:pt x="48285" y="1423579"/>
                </a:lnTo>
                <a:lnTo>
                  <a:pt x="54548" y="1388545"/>
                </a:lnTo>
                <a:lnTo>
                  <a:pt x="61753" y="1353289"/>
                </a:lnTo>
                <a:lnTo>
                  <a:pt x="69873" y="1317935"/>
                </a:lnTo>
                <a:lnTo>
                  <a:pt x="78879" y="1282609"/>
                </a:lnTo>
                <a:lnTo>
                  <a:pt x="81051" y="1274506"/>
                </a:lnTo>
                <a:lnTo>
                  <a:pt x="76250" y="1266175"/>
                </a:lnTo>
                <a:lnTo>
                  <a:pt x="60083" y="1261857"/>
                </a:lnTo>
                <a:close/>
              </a:path>
              <a:path w="1689735" h="1727200">
                <a:moveTo>
                  <a:pt x="619747" y="1238972"/>
                </a:moveTo>
                <a:lnTo>
                  <a:pt x="605993" y="1248598"/>
                </a:lnTo>
                <a:lnTo>
                  <a:pt x="604329" y="1258060"/>
                </a:lnTo>
                <a:lnTo>
                  <a:pt x="609142" y="1264918"/>
                </a:lnTo>
                <a:lnTo>
                  <a:pt x="654394" y="1325049"/>
                </a:lnTo>
                <a:lnTo>
                  <a:pt x="702132" y="1380018"/>
                </a:lnTo>
                <a:lnTo>
                  <a:pt x="709168" y="1384831"/>
                </a:lnTo>
                <a:lnTo>
                  <a:pt x="716940" y="1384831"/>
                </a:lnTo>
                <a:lnTo>
                  <a:pt x="720661" y="1383472"/>
                </a:lnTo>
                <a:lnTo>
                  <a:pt x="729716" y="1375014"/>
                </a:lnTo>
                <a:lnTo>
                  <a:pt x="730034" y="1365400"/>
                </a:lnTo>
                <a:lnTo>
                  <a:pt x="724306" y="1359279"/>
                </a:lnTo>
                <a:lnTo>
                  <a:pt x="700878" y="1333283"/>
                </a:lnTo>
                <a:lnTo>
                  <a:pt x="677965" y="1305920"/>
                </a:lnTo>
                <a:lnTo>
                  <a:pt x="655646" y="1277290"/>
                </a:lnTo>
                <a:lnTo>
                  <a:pt x="633996" y="1247493"/>
                </a:lnTo>
                <a:lnTo>
                  <a:pt x="629183" y="1240635"/>
                </a:lnTo>
                <a:lnTo>
                  <a:pt x="619747" y="1238972"/>
                </a:lnTo>
                <a:close/>
              </a:path>
              <a:path w="1689735" h="1727200">
                <a:moveTo>
                  <a:pt x="1546872" y="1099018"/>
                </a:moveTo>
                <a:lnTo>
                  <a:pt x="1538274" y="1099335"/>
                </a:lnTo>
                <a:lnTo>
                  <a:pt x="1529905" y="1099818"/>
                </a:lnTo>
                <a:lnTo>
                  <a:pt x="1523504" y="1106993"/>
                </a:lnTo>
                <a:lnTo>
                  <a:pt x="1523987" y="1115363"/>
                </a:lnTo>
                <a:lnTo>
                  <a:pt x="1524374" y="1123247"/>
                </a:lnTo>
                <a:lnTo>
                  <a:pt x="1524657" y="1131144"/>
                </a:lnTo>
                <a:lnTo>
                  <a:pt x="1524820" y="1138595"/>
                </a:lnTo>
                <a:lnTo>
                  <a:pt x="1524889" y="1146859"/>
                </a:lnTo>
                <a:lnTo>
                  <a:pt x="1524128" y="1175053"/>
                </a:lnTo>
                <a:lnTo>
                  <a:pt x="1521855" y="1202672"/>
                </a:lnTo>
                <a:lnTo>
                  <a:pt x="1518079" y="1229619"/>
                </a:lnTo>
                <a:lnTo>
                  <a:pt x="1512811" y="1255799"/>
                </a:lnTo>
                <a:lnTo>
                  <a:pt x="1510919" y="1263978"/>
                </a:lnTo>
                <a:lnTo>
                  <a:pt x="1515986" y="1272131"/>
                </a:lnTo>
                <a:lnTo>
                  <a:pt x="1525308" y="1274303"/>
                </a:lnTo>
                <a:lnTo>
                  <a:pt x="1526476" y="1274430"/>
                </a:lnTo>
                <a:lnTo>
                  <a:pt x="1534515" y="1274430"/>
                </a:lnTo>
                <a:lnTo>
                  <a:pt x="1547992" y="1234816"/>
                </a:lnTo>
                <a:lnTo>
                  <a:pt x="1554432" y="1176794"/>
                </a:lnTo>
                <a:lnTo>
                  <a:pt x="1555242" y="1146859"/>
                </a:lnTo>
                <a:lnTo>
                  <a:pt x="1555182" y="1138595"/>
                </a:lnTo>
                <a:lnTo>
                  <a:pt x="1555003" y="1130283"/>
                </a:lnTo>
                <a:lnTo>
                  <a:pt x="1554706" y="1121950"/>
                </a:lnTo>
                <a:lnTo>
                  <a:pt x="1554289" y="1113623"/>
                </a:lnTo>
                <a:lnTo>
                  <a:pt x="1553819" y="1105266"/>
                </a:lnTo>
                <a:lnTo>
                  <a:pt x="1546872" y="1099018"/>
                </a:lnTo>
                <a:close/>
              </a:path>
              <a:path w="1689735" h="1727200">
                <a:moveTo>
                  <a:pt x="164223" y="988109"/>
                </a:moveTo>
                <a:lnTo>
                  <a:pt x="139722" y="1023645"/>
                </a:lnTo>
                <a:lnTo>
                  <a:pt x="110407" y="1091937"/>
                </a:lnTo>
                <a:lnTo>
                  <a:pt x="94056" y="1134489"/>
                </a:lnTo>
                <a:lnTo>
                  <a:pt x="91160" y="1142350"/>
                </a:lnTo>
                <a:lnTo>
                  <a:pt x="95186" y="1151075"/>
                </a:lnTo>
                <a:lnTo>
                  <a:pt x="104787" y="1154618"/>
                </a:lnTo>
                <a:lnTo>
                  <a:pt x="106553" y="1154910"/>
                </a:lnTo>
                <a:lnTo>
                  <a:pt x="114477" y="1154910"/>
                </a:lnTo>
                <a:lnTo>
                  <a:pt x="120294" y="1151113"/>
                </a:lnTo>
                <a:lnTo>
                  <a:pt x="122542" y="1144966"/>
                </a:lnTo>
                <a:lnTo>
                  <a:pt x="138567" y="1103269"/>
                </a:lnTo>
                <a:lnTo>
                  <a:pt x="153674" y="1066934"/>
                </a:lnTo>
                <a:lnTo>
                  <a:pt x="167274" y="1036396"/>
                </a:lnTo>
                <a:lnTo>
                  <a:pt x="178777" y="1012086"/>
                </a:lnTo>
                <a:lnTo>
                  <a:pt x="182435" y="1004555"/>
                </a:lnTo>
                <a:lnTo>
                  <a:pt x="179311" y="995462"/>
                </a:lnTo>
                <a:lnTo>
                  <a:pt x="164223" y="988109"/>
                </a:lnTo>
                <a:close/>
              </a:path>
              <a:path w="1689735" h="1727200">
                <a:moveTo>
                  <a:pt x="545211" y="969249"/>
                </a:moveTo>
                <a:lnTo>
                  <a:pt x="528688" y="969744"/>
                </a:lnTo>
                <a:lnTo>
                  <a:pt x="522084" y="976729"/>
                </a:lnTo>
                <a:lnTo>
                  <a:pt x="522300" y="985099"/>
                </a:lnTo>
                <a:lnTo>
                  <a:pt x="526543" y="1057363"/>
                </a:lnTo>
                <a:lnTo>
                  <a:pt x="535292" y="1131923"/>
                </a:lnTo>
                <a:lnTo>
                  <a:pt x="542874" y="1144915"/>
                </a:lnTo>
                <a:lnTo>
                  <a:pt x="551027" y="1144915"/>
                </a:lnTo>
                <a:lnTo>
                  <a:pt x="551764" y="1144865"/>
                </a:lnTo>
                <a:lnTo>
                  <a:pt x="560793" y="1143544"/>
                </a:lnTo>
                <a:lnTo>
                  <a:pt x="566547" y="1135835"/>
                </a:lnTo>
                <a:lnTo>
                  <a:pt x="565340" y="1127542"/>
                </a:lnTo>
                <a:lnTo>
                  <a:pt x="560520" y="1090922"/>
                </a:lnTo>
                <a:lnTo>
                  <a:pt x="556793" y="1054755"/>
                </a:lnTo>
                <a:lnTo>
                  <a:pt x="554171" y="1019164"/>
                </a:lnTo>
                <a:lnTo>
                  <a:pt x="552665" y="984273"/>
                </a:lnTo>
                <a:lnTo>
                  <a:pt x="552424" y="975891"/>
                </a:lnTo>
                <a:lnTo>
                  <a:pt x="545211" y="969249"/>
                </a:lnTo>
                <a:close/>
              </a:path>
              <a:path w="1689735" h="1727200">
                <a:moveTo>
                  <a:pt x="1459026" y="819326"/>
                </a:moveTo>
                <a:lnTo>
                  <a:pt x="1444231" y="827212"/>
                </a:lnTo>
                <a:lnTo>
                  <a:pt x="1441437" y="836420"/>
                </a:lnTo>
                <a:lnTo>
                  <a:pt x="1445374" y="843811"/>
                </a:lnTo>
                <a:lnTo>
                  <a:pt x="1461434" y="875895"/>
                </a:lnTo>
                <a:lnTo>
                  <a:pt x="1475808" y="908634"/>
                </a:lnTo>
                <a:lnTo>
                  <a:pt x="1488445" y="941907"/>
                </a:lnTo>
                <a:lnTo>
                  <a:pt x="1499298" y="975599"/>
                </a:lnTo>
                <a:lnTo>
                  <a:pt x="1501241" y="982216"/>
                </a:lnTo>
                <a:lnTo>
                  <a:pt x="1507286" y="986496"/>
                </a:lnTo>
                <a:lnTo>
                  <a:pt x="1515262" y="986496"/>
                </a:lnTo>
                <a:lnTo>
                  <a:pt x="1516697" y="986305"/>
                </a:lnTo>
                <a:lnTo>
                  <a:pt x="1526171" y="983524"/>
                </a:lnTo>
                <a:lnTo>
                  <a:pt x="1530781" y="975091"/>
                </a:lnTo>
                <a:lnTo>
                  <a:pt x="1528419" y="967039"/>
                </a:lnTo>
                <a:lnTo>
                  <a:pt x="1503910" y="897159"/>
                </a:lnTo>
                <a:lnTo>
                  <a:pt x="1472171" y="829536"/>
                </a:lnTo>
                <a:lnTo>
                  <a:pt x="1468221" y="822132"/>
                </a:lnTo>
                <a:lnTo>
                  <a:pt x="1459026" y="819326"/>
                </a:lnTo>
                <a:close/>
              </a:path>
              <a:path w="1689735" h="1727200">
                <a:moveTo>
                  <a:pt x="347637" y="759102"/>
                </a:moveTo>
                <a:lnTo>
                  <a:pt x="307448" y="790958"/>
                </a:lnTo>
                <a:lnTo>
                  <a:pt x="258671" y="846247"/>
                </a:lnTo>
                <a:lnTo>
                  <a:pt x="229539" y="882114"/>
                </a:lnTo>
                <a:lnTo>
                  <a:pt x="230619" y="891677"/>
                </a:lnTo>
                <a:lnTo>
                  <a:pt x="239979" y="899120"/>
                </a:lnTo>
                <a:lnTo>
                  <a:pt x="243306" y="900199"/>
                </a:lnTo>
                <a:lnTo>
                  <a:pt x="251091" y="900199"/>
                </a:lnTo>
                <a:lnTo>
                  <a:pt x="255511" y="898231"/>
                </a:lnTo>
                <a:lnTo>
                  <a:pt x="258521" y="894459"/>
                </a:lnTo>
                <a:lnTo>
                  <a:pt x="281926" y="865768"/>
                </a:lnTo>
                <a:lnTo>
                  <a:pt x="305660" y="838145"/>
                </a:lnTo>
                <a:lnTo>
                  <a:pt x="329637" y="811682"/>
                </a:lnTo>
                <a:lnTo>
                  <a:pt x="353771" y="786471"/>
                </a:lnTo>
                <a:lnTo>
                  <a:pt x="359651" y="780502"/>
                </a:lnTo>
                <a:lnTo>
                  <a:pt x="359575" y="770888"/>
                </a:lnTo>
                <a:lnTo>
                  <a:pt x="347637" y="759102"/>
                </a:lnTo>
                <a:close/>
              </a:path>
              <a:path w="1689735" h="1727200">
                <a:moveTo>
                  <a:pt x="568998" y="680286"/>
                </a:moveTo>
                <a:lnTo>
                  <a:pt x="548510" y="727848"/>
                </a:lnTo>
                <a:lnTo>
                  <a:pt x="533726" y="800349"/>
                </a:lnTo>
                <a:lnTo>
                  <a:pt x="527583" y="845945"/>
                </a:lnTo>
                <a:lnTo>
                  <a:pt x="533539" y="853489"/>
                </a:lnTo>
                <a:lnTo>
                  <a:pt x="541870" y="854466"/>
                </a:lnTo>
                <a:lnTo>
                  <a:pt x="543064" y="854568"/>
                </a:lnTo>
                <a:lnTo>
                  <a:pt x="551256" y="854568"/>
                </a:lnTo>
                <a:lnTo>
                  <a:pt x="557809" y="848891"/>
                </a:lnTo>
                <a:lnTo>
                  <a:pt x="558711" y="841157"/>
                </a:lnTo>
                <a:lnTo>
                  <a:pt x="563697" y="805182"/>
                </a:lnTo>
                <a:lnTo>
                  <a:pt x="570122" y="769840"/>
                </a:lnTo>
                <a:lnTo>
                  <a:pt x="577956" y="735251"/>
                </a:lnTo>
                <a:lnTo>
                  <a:pt x="587171" y="701533"/>
                </a:lnTo>
                <a:lnTo>
                  <a:pt x="589572" y="693507"/>
                </a:lnTo>
                <a:lnTo>
                  <a:pt x="584987" y="685048"/>
                </a:lnTo>
                <a:lnTo>
                  <a:pt x="568998" y="680286"/>
                </a:lnTo>
                <a:close/>
              </a:path>
              <a:path w="1689735" h="1727200">
                <a:moveTo>
                  <a:pt x="573646" y="582153"/>
                </a:moveTo>
                <a:lnTo>
                  <a:pt x="534858" y="603793"/>
                </a:lnTo>
                <a:lnTo>
                  <a:pt x="472748" y="644297"/>
                </a:lnTo>
                <a:lnTo>
                  <a:pt x="435648" y="672069"/>
                </a:lnTo>
                <a:lnTo>
                  <a:pt x="434441" y="681594"/>
                </a:lnTo>
                <a:lnTo>
                  <a:pt x="442569" y="692084"/>
                </a:lnTo>
                <a:lnTo>
                  <a:pt x="447052" y="694116"/>
                </a:lnTo>
                <a:lnTo>
                  <a:pt x="454837" y="694116"/>
                </a:lnTo>
                <a:lnTo>
                  <a:pt x="458101" y="693075"/>
                </a:lnTo>
                <a:lnTo>
                  <a:pt x="460870" y="690929"/>
                </a:lnTo>
                <a:lnTo>
                  <a:pt x="490316" y="669054"/>
                </a:lnTo>
                <a:lnTo>
                  <a:pt x="520157" y="648701"/>
                </a:lnTo>
                <a:lnTo>
                  <a:pt x="550288" y="629939"/>
                </a:lnTo>
                <a:lnTo>
                  <a:pt x="580605" y="612836"/>
                </a:lnTo>
                <a:lnTo>
                  <a:pt x="587984" y="608887"/>
                </a:lnTo>
                <a:lnTo>
                  <a:pt x="590778" y="599679"/>
                </a:lnTo>
                <a:lnTo>
                  <a:pt x="582866" y="584896"/>
                </a:lnTo>
                <a:lnTo>
                  <a:pt x="573646" y="582153"/>
                </a:lnTo>
                <a:close/>
              </a:path>
              <a:path w="1689735" h="1727200">
                <a:moveTo>
                  <a:pt x="1269568" y="602740"/>
                </a:moveTo>
                <a:lnTo>
                  <a:pt x="1260233" y="605089"/>
                </a:lnTo>
                <a:lnTo>
                  <a:pt x="1251661" y="619516"/>
                </a:lnTo>
                <a:lnTo>
                  <a:pt x="1254023" y="628826"/>
                </a:lnTo>
                <a:lnTo>
                  <a:pt x="1261237" y="633105"/>
                </a:lnTo>
                <a:lnTo>
                  <a:pt x="1280150" y="644797"/>
                </a:lnTo>
                <a:lnTo>
                  <a:pt x="1321542" y="677293"/>
                </a:lnTo>
                <a:lnTo>
                  <a:pt x="1351700" y="708930"/>
                </a:lnTo>
                <a:lnTo>
                  <a:pt x="1369060" y="729194"/>
                </a:lnTo>
                <a:lnTo>
                  <a:pt x="1373378" y="731048"/>
                </a:lnTo>
                <a:lnTo>
                  <a:pt x="1381150" y="731048"/>
                </a:lnTo>
                <a:lnTo>
                  <a:pt x="1384592" y="729905"/>
                </a:lnTo>
                <a:lnTo>
                  <a:pt x="1393863" y="722171"/>
                </a:lnTo>
                <a:lnTo>
                  <a:pt x="1394739" y="712595"/>
                </a:lnTo>
                <a:lnTo>
                  <a:pt x="1389367" y="706156"/>
                </a:lnTo>
                <a:lnTo>
                  <a:pt x="1358668" y="671745"/>
                </a:lnTo>
                <a:lnTo>
                  <a:pt x="1325435" y="639278"/>
                </a:lnTo>
                <a:lnTo>
                  <a:pt x="1276743" y="607020"/>
                </a:lnTo>
                <a:lnTo>
                  <a:pt x="1269568" y="602740"/>
                </a:lnTo>
                <a:close/>
              </a:path>
              <a:path w="1689735" h="1727200">
                <a:moveTo>
                  <a:pt x="709510" y="424089"/>
                </a:moveTo>
                <a:lnTo>
                  <a:pt x="672108" y="461306"/>
                </a:lnTo>
                <a:lnTo>
                  <a:pt x="631489" y="523402"/>
                </a:lnTo>
                <a:lnTo>
                  <a:pt x="609739" y="563065"/>
                </a:lnTo>
                <a:lnTo>
                  <a:pt x="612622" y="572234"/>
                </a:lnTo>
                <a:lnTo>
                  <a:pt x="622300" y="577289"/>
                </a:lnTo>
                <a:lnTo>
                  <a:pt x="624687" y="577848"/>
                </a:lnTo>
                <a:lnTo>
                  <a:pt x="632536" y="577848"/>
                </a:lnTo>
                <a:lnTo>
                  <a:pt x="637819" y="574876"/>
                </a:lnTo>
                <a:lnTo>
                  <a:pt x="640524" y="569694"/>
                </a:lnTo>
                <a:lnTo>
                  <a:pt x="657679" y="538750"/>
                </a:lnTo>
                <a:lnTo>
                  <a:pt x="676425" y="508528"/>
                </a:lnTo>
                <a:lnTo>
                  <a:pt x="696694" y="479129"/>
                </a:lnTo>
                <a:lnTo>
                  <a:pt x="718413" y="450657"/>
                </a:lnTo>
                <a:lnTo>
                  <a:pt x="723658" y="444117"/>
                </a:lnTo>
                <a:lnTo>
                  <a:pt x="722604" y="434554"/>
                </a:lnTo>
                <a:lnTo>
                  <a:pt x="709510" y="424089"/>
                </a:lnTo>
                <a:close/>
              </a:path>
              <a:path w="1689735" h="1727200">
                <a:moveTo>
                  <a:pt x="857897" y="501699"/>
                </a:moveTo>
                <a:lnTo>
                  <a:pt x="812742" y="505876"/>
                </a:lnTo>
                <a:lnTo>
                  <a:pt x="739485" y="519376"/>
                </a:lnTo>
                <a:lnTo>
                  <a:pt x="695350" y="531556"/>
                </a:lnTo>
                <a:lnTo>
                  <a:pt x="690791" y="540014"/>
                </a:lnTo>
                <a:lnTo>
                  <a:pt x="695172" y="554619"/>
                </a:lnTo>
                <a:lnTo>
                  <a:pt x="701205" y="558861"/>
                </a:lnTo>
                <a:lnTo>
                  <a:pt x="709168" y="558861"/>
                </a:lnTo>
                <a:lnTo>
                  <a:pt x="710641" y="558658"/>
                </a:lnTo>
                <a:lnTo>
                  <a:pt x="712101" y="558226"/>
                </a:lnTo>
                <a:lnTo>
                  <a:pt x="746603" y="548889"/>
                </a:lnTo>
                <a:lnTo>
                  <a:pt x="781467" y="541465"/>
                </a:lnTo>
                <a:lnTo>
                  <a:pt x="816577" y="535981"/>
                </a:lnTo>
                <a:lnTo>
                  <a:pt x="851814" y="532458"/>
                </a:lnTo>
                <a:lnTo>
                  <a:pt x="860171" y="531861"/>
                </a:lnTo>
                <a:lnTo>
                  <a:pt x="866470" y="524584"/>
                </a:lnTo>
                <a:lnTo>
                  <a:pt x="865263" y="507871"/>
                </a:lnTo>
                <a:lnTo>
                  <a:pt x="857897" y="501699"/>
                </a:lnTo>
                <a:close/>
              </a:path>
              <a:path w="1689735" h="1727200">
                <a:moveTo>
                  <a:pt x="989952" y="506537"/>
                </a:moveTo>
                <a:lnTo>
                  <a:pt x="982218" y="512265"/>
                </a:lnTo>
                <a:lnTo>
                  <a:pt x="979805" y="528864"/>
                </a:lnTo>
                <a:lnTo>
                  <a:pt x="985558" y="536573"/>
                </a:lnTo>
                <a:lnTo>
                  <a:pt x="993851" y="537792"/>
                </a:lnTo>
                <a:lnTo>
                  <a:pt x="1028566" y="543769"/>
                </a:lnTo>
                <a:lnTo>
                  <a:pt x="1063253" y="551565"/>
                </a:lnTo>
                <a:lnTo>
                  <a:pt x="1097792" y="561152"/>
                </a:lnTo>
                <a:lnTo>
                  <a:pt x="1132065" y="572501"/>
                </a:lnTo>
                <a:lnTo>
                  <a:pt x="1133754" y="573098"/>
                </a:lnTo>
                <a:lnTo>
                  <a:pt x="1135481" y="573390"/>
                </a:lnTo>
                <a:lnTo>
                  <a:pt x="1143406" y="573390"/>
                </a:lnTo>
                <a:lnTo>
                  <a:pt x="1149261" y="569529"/>
                </a:lnTo>
                <a:lnTo>
                  <a:pt x="1154290" y="555432"/>
                </a:lnTo>
                <a:lnTo>
                  <a:pt x="1150188" y="546745"/>
                </a:lnTo>
                <a:lnTo>
                  <a:pt x="1106601" y="532093"/>
                </a:lnTo>
                <a:lnTo>
                  <a:pt x="1034439" y="513972"/>
                </a:lnTo>
                <a:lnTo>
                  <a:pt x="998232" y="507731"/>
                </a:lnTo>
                <a:lnTo>
                  <a:pt x="989952" y="506537"/>
                </a:lnTo>
                <a:close/>
              </a:path>
              <a:path w="1689735" h="1727200">
                <a:moveTo>
                  <a:pt x="922934" y="232205"/>
                </a:moveTo>
                <a:lnTo>
                  <a:pt x="884389" y="257574"/>
                </a:lnTo>
                <a:lnTo>
                  <a:pt x="825031" y="301801"/>
                </a:lnTo>
                <a:lnTo>
                  <a:pt x="791057" y="330515"/>
                </a:lnTo>
                <a:lnTo>
                  <a:pt x="790409" y="340116"/>
                </a:lnTo>
                <a:lnTo>
                  <a:pt x="798918" y="349857"/>
                </a:lnTo>
                <a:lnTo>
                  <a:pt x="803135" y="351610"/>
                </a:lnTo>
                <a:lnTo>
                  <a:pt x="810895" y="351610"/>
                </a:lnTo>
                <a:lnTo>
                  <a:pt x="814451" y="350378"/>
                </a:lnTo>
                <a:lnTo>
                  <a:pt x="817333" y="347863"/>
                </a:lnTo>
                <a:lnTo>
                  <a:pt x="844122" y="325399"/>
                </a:lnTo>
                <a:lnTo>
                  <a:pt x="872262" y="303601"/>
                </a:lnTo>
                <a:lnTo>
                  <a:pt x="901653" y="282541"/>
                </a:lnTo>
                <a:lnTo>
                  <a:pt x="932192" y="262291"/>
                </a:lnTo>
                <a:lnTo>
                  <a:pt x="939253" y="257795"/>
                </a:lnTo>
                <a:lnTo>
                  <a:pt x="941336" y="248410"/>
                </a:lnTo>
                <a:lnTo>
                  <a:pt x="932319" y="234275"/>
                </a:lnTo>
                <a:lnTo>
                  <a:pt x="922934" y="232205"/>
                </a:lnTo>
                <a:close/>
              </a:path>
              <a:path w="1689735" h="1727200">
                <a:moveTo>
                  <a:pt x="1189113" y="106373"/>
                </a:moveTo>
                <a:lnTo>
                  <a:pt x="1145887" y="122316"/>
                </a:lnTo>
                <a:lnTo>
                  <a:pt x="1077694" y="150512"/>
                </a:lnTo>
                <a:lnTo>
                  <a:pt x="1037539" y="169086"/>
                </a:lnTo>
                <a:lnTo>
                  <a:pt x="1034313" y="178128"/>
                </a:lnTo>
                <a:lnTo>
                  <a:pt x="1040523" y="191184"/>
                </a:lnTo>
                <a:lnTo>
                  <a:pt x="1045959" y="194371"/>
                </a:lnTo>
                <a:lnTo>
                  <a:pt x="1053833" y="194371"/>
                </a:lnTo>
                <a:lnTo>
                  <a:pt x="1056043" y="193889"/>
                </a:lnTo>
                <a:lnTo>
                  <a:pt x="1058151" y="192898"/>
                </a:lnTo>
                <a:lnTo>
                  <a:pt x="1090045" y="178249"/>
                </a:lnTo>
                <a:lnTo>
                  <a:pt x="1122975" y="164147"/>
                </a:lnTo>
                <a:lnTo>
                  <a:pt x="1156824" y="150637"/>
                </a:lnTo>
                <a:lnTo>
                  <a:pt x="1191475" y="137767"/>
                </a:lnTo>
                <a:lnTo>
                  <a:pt x="1199375" y="134948"/>
                </a:lnTo>
                <a:lnTo>
                  <a:pt x="1203477" y="126248"/>
                </a:lnTo>
                <a:lnTo>
                  <a:pt x="1197838" y="110475"/>
                </a:lnTo>
                <a:lnTo>
                  <a:pt x="1189113" y="106373"/>
                </a:lnTo>
                <a:close/>
              </a:path>
              <a:path w="1689735" h="1727200">
                <a:moveTo>
                  <a:pt x="1473276" y="31138"/>
                </a:moveTo>
                <a:lnTo>
                  <a:pt x="1428211" y="40190"/>
                </a:lnTo>
                <a:lnTo>
                  <a:pt x="1356477" y="56634"/>
                </a:lnTo>
                <a:lnTo>
                  <a:pt x="1313599" y="67752"/>
                </a:lnTo>
                <a:lnTo>
                  <a:pt x="1308785" y="76071"/>
                </a:lnTo>
                <a:lnTo>
                  <a:pt x="1312748" y="90955"/>
                </a:lnTo>
                <a:lnTo>
                  <a:pt x="1318895" y="95426"/>
                </a:lnTo>
                <a:lnTo>
                  <a:pt x="1326883" y="95426"/>
                </a:lnTo>
                <a:lnTo>
                  <a:pt x="1328216" y="95260"/>
                </a:lnTo>
                <a:lnTo>
                  <a:pt x="1363804" y="86100"/>
                </a:lnTo>
                <a:lnTo>
                  <a:pt x="1398838" y="77749"/>
                </a:lnTo>
                <a:lnTo>
                  <a:pt x="1434505" y="69895"/>
                </a:lnTo>
                <a:lnTo>
                  <a:pt x="1478915" y="60970"/>
                </a:lnTo>
                <a:lnTo>
                  <a:pt x="1484287" y="52995"/>
                </a:lnTo>
                <a:lnTo>
                  <a:pt x="1481099" y="36561"/>
                </a:lnTo>
                <a:lnTo>
                  <a:pt x="1473276" y="31138"/>
                </a:lnTo>
                <a:close/>
              </a:path>
              <a:path w="1689735" h="1727200">
                <a:moveTo>
                  <a:pt x="1689460" y="0"/>
                </a:moveTo>
                <a:lnTo>
                  <a:pt x="1682257" y="703"/>
                </a:lnTo>
                <a:lnTo>
                  <a:pt x="1645843" y="4753"/>
                </a:lnTo>
                <a:lnTo>
                  <a:pt x="1601533" y="10361"/>
                </a:lnTo>
                <a:lnTo>
                  <a:pt x="1595691" y="17981"/>
                </a:lnTo>
                <a:lnTo>
                  <a:pt x="1597799" y="33932"/>
                </a:lnTo>
                <a:lnTo>
                  <a:pt x="1604327" y="39482"/>
                </a:lnTo>
                <a:lnTo>
                  <a:pt x="1612480" y="39482"/>
                </a:lnTo>
                <a:lnTo>
                  <a:pt x="1613154" y="39431"/>
                </a:lnTo>
                <a:lnTo>
                  <a:pt x="1649421" y="34899"/>
                </a:lnTo>
                <a:lnTo>
                  <a:pt x="1685424" y="30894"/>
                </a:lnTo>
                <a:lnTo>
                  <a:pt x="1689460" y="30500"/>
                </a:lnTo>
                <a:lnTo>
                  <a:pt x="1689460" y="0"/>
                </a:lnTo>
                <a:close/>
              </a:path>
            </a:pathLst>
          </a:custGeom>
          <a:solidFill>
            <a:srgbClr val="2D8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093728" y="5916109"/>
            <a:ext cx="251460" cy="257175"/>
          </a:xfrm>
          <a:custGeom>
            <a:avLst/>
            <a:gdLst/>
            <a:ahLst/>
            <a:cxnLst/>
            <a:rect l="l" t="t" r="r" b="b"/>
            <a:pathLst>
              <a:path w="251460" h="257175">
                <a:moveTo>
                  <a:pt x="163082" y="187147"/>
                </a:moveTo>
                <a:lnTo>
                  <a:pt x="87718" y="187147"/>
                </a:lnTo>
                <a:lnTo>
                  <a:pt x="91249" y="188912"/>
                </a:lnTo>
                <a:lnTo>
                  <a:pt x="95172" y="193852"/>
                </a:lnTo>
                <a:lnTo>
                  <a:pt x="107510" y="209193"/>
                </a:lnTo>
                <a:lnTo>
                  <a:pt x="146685" y="256921"/>
                </a:lnTo>
                <a:lnTo>
                  <a:pt x="150674" y="241122"/>
                </a:lnTo>
                <a:lnTo>
                  <a:pt x="154625" y="225904"/>
                </a:lnTo>
                <a:lnTo>
                  <a:pt x="158143" y="211015"/>
                </a:lnTo>
                <a:lnTo>
                  <a:pt x="160832" y="196202"/>
                </a:lnTo>
                <a:lnTo>
                  <a:pt x="163082" y="187147"/>
                </a:lnTo>
                <a:close/>
              </a:path>
              <a:path w="251460" h="257175">
                <a:moveTo>
                  <a:pt x="14897" y="35585"/>
                </a:moveTo>
                <a:lnTo>
                  <a:pt x="16383" y="39801"/>
                </a:lnTo>
                <a:lnTo>
                  <a:pt x="17208" y="42557"/>
                </a:lnTo>
                <a:lnTo>
                  <a:pt x="31788" y="78035"/>
                </a:lnTo>
                <a:lnTo>
                  <a:pt x="38638" y="94405"/>
                </a:lnTo>
                <a:lnTo>
                  <a:pt x="45694" y="110680"/>
                </a:lnTo>
                <a:lnTo>
                  <a:pt x="48387" y="116751"/>
                </a:lnTo>
                <a:lnTo>
                  <a:pt x="47625" y="120891"/>
                </a:lnTo>
                <a:lnTo>
                  <a:pt x="44208" y="126047"/>
                </a:lnTo>
                <a:lnTo>
                  <a:pt x="33272" y="142698"/>
                </a:lnTo>
                <a:lnTo>
                  <a:pt x="0" y="194106"/>
                </a:lnTo>
                <a:lnTo>
                  <a:pt x="4546" y="193852"/>
                </a:lnTo>
                <a:lnTo>
                  <a:pt x="7696" y="193751"/>
                </a:lnTo>
                <a:lnTo>
                  <a:pt x="63972" y="189309"/>
                </a:lnTo>
                <a:lnTo>
                  <a:pt x="87718" y="187147"/>
                </a:lnTo>
                <a:lnTo>
                  <a:pt x="163082" y="187147"/>
                </a:lnTo>
                <a:lnTo>
                  <a:pt x="192862" y="159308"/>
                </a:lnTo>
                <a:lnTo>
                  <a:pt x="207324" y="154833"/>
                </a:lnTo>
                <a:lnTo>
                  <a:pt x="221646" y="149328"/>
                </a:lnTo>
                <a:lnTo>
                  <a:pt x="236092" y="143301"/>
                </a:lnTo>
                <a:lnTo>
                  <a:pt x="250926" y="137261"/>
                </a:lnTo>
                <a:lnTo>
                  <a:pt x="247637" y="134899"/>
                </a:lnTo>
                <a:lnTo>
                  <a:pt x="245656" y="133286"/>
                </a:lnTo>
                <a:lnTo>
                  <a:pt x="198662" y="104510"/>
                </a:lnTo>
                <a:lnTo>
                  <a:pt x="183578" y="95605"/>
                </a:lnTo>
                <a:lnTo>
                  <a:pt x="176847" y="91706"/>
                </a:lnTo>
                <a:lnTo>
                  <a:pt x="174040" y="87210"/>
                </a:lnTo>
                <a:lnTo>
                  <a:pt x="173967" y="70815"/>
                </a:lnTo>
                <a:lnTo>
                  <a:pt x="173543" y="62166"/>
                </a:lnTo>
                <a:lnTo>
                  <a:pt x="173213" y="56989"/>
                </a:lnTo>
                <a:lnTo>
                  <a:pt x="94633" y="56989"/>
                </a:lnTo>
                <a:lnTo>
                  <a:pt x="86995" y="54838"/>
                </a:lnTo>
                <a:lnTo>
                  <a:pt x="80873" y="52070"/>
                </a:lnTo>
                <a:lnTo>
                  <a:pt x="73914" y="51130"/>
                </a:lnTo>
                <a:lnTo>
                  <a:pt x="14897" y="35585"/>
                </a:lnTo>
                <a:close/>
              </a:path>
              <a:path w="251460" h="257175">
                <a:moveTo>
                  <a:pt x="169887" y="0"/>
                </a:moveTo>
                <a:lnTo>
                  <a:pt x="127277" y="36567"/>
                </a:lnTo>
                <a:lnTo>
                  <a:pt x="113728" y="48615"/>
                </a:lnTo>
                <a:lnTo>
                  <a:pt x="107647" y="53400"/>
                </a:lnTo>
                <a:lnTo>
                  <a:pt x="101399" y="56351"/>
                </a:lnTo>
                <a:lnTo>
                  <a:pt x="94633" y="56989"/>
                </a:lnTo>
                <a:lnTo>
                  <a:pt x="173213" y="56989"/>
                </a:lnTo>
                <a:lnTo>
                  <a:pt x="172440" y="44869"/>
                </a:lnTo>
                <a:lnTo>
                  <a:pt x="171839" y="34061"/>
                </a:lnTo>
                <a:lnTo>
                  <a:pt x="169887" y="0"/>
                </a:lnTo>
                <a:close/>
              </a:path>
            </a:pathLst>
          </a:custGeom>
          <a:solidFill>
            <a:srgbClr val="2D8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729957" y="2155503"/>
            <a:ext cx="251460" cy="257175"/>
          </a:xfrm>
          <a:custGeom>
            <a:avLst/>
            <a:gdLst/>
            <a:ahLst/>
            <a:cxnLst/>
            <a:rect l="l" t="t" r="r" b="b"/>
            <a:pathLst>
              <a:path w="251460" h="257175">
                <a:moveTo>
                  <a:pt x="163082" y="187147"/>
                </a:moveTo>
                <a:lnTo>
                  <a:pt x="87718" y="187147"/>
                </a:lnTo>
                <a:lnTo>
                  <a:pt x="91249" y="188912"/>
                </a:lnTo>
                <a:lnTo>
                  <a:pt x="95182" y="193852"/>
                </a:lnTo>
                <a:lnTo>
                  <a:pt x="107510" y="209188"/>
                </a:lnTo>
                <a:lnTo>
                  <a:pt x="146685" y="256921"/>
                </a:lnTo>
                <a:lnTo>
                  <a:pt x="150674" y="241122"/>
                </a:lnTo>
                <a:lnTo>
                  <a:pt x="154625" y="225904"/>
                </a:lnTo>
                <a:lnTo>
                  <a:pt x="158143" y="211015"/>
                </a:lnTo>
                <a:lnTo>
                  <a:pt x="160832" y="196202"/>
                </a:lnTo>
                <a:lnTo>
                  <a:pt x="163082" y="187147"/>
                </a:lnTo>
                <a:close/>
              </a:path>
              <a:path w="251460" h="257175">
                <a:moveTo>
                  <a:pt x="14897" y="35585"/>
                </a:moveTo>
                <a:lnTo>
                  <a:pt x="16383" y="39801"/>
                </a:lnTo>
                <a:lnTo>
                  <a:pt x="17208" y="42557"/>
                </a:lnTo>
                <a:lnTo>
                  <a:pt x="31781" y="78035"/>
                </a:lnTo>
                <a:lnTo>
                  <a:pt x="38628" y="94405"/>
                </a:lnTo>
                <a:lnTo>
                  <a:pt x="45681" y="110680"/>
                </a:lnTo>
                <a:lnTo>
                  <a:pt x="48374" y="116751"/>
                </a:lnTo>
                <a:lnTo>
                  <a:pt x="47625" y="120891"/>
                </a:lnTo>
                <a:lnTo>
                  <a:pt x="44208" y="126047"/>
                </a:lnTo>
                <a:lnTo>
                  <a:pt x="33272" y="142696"/>
                </a:lnTo>
                <a:lnTo>
                  <a:pt x="0" y="194106"/>
                </a:lnTo>
                <a:lnTo>
                  <a:pt x="4546" y="193852"/>
                </a:lnTo>
                <a:lnTo>
                  <a:pt x="7696" y="193751"/>
                </a:lnTo>
                <a:lnTo>
                  <a:pt x="63972" y="189309"/>
                </a:lnTo>
                <a:lnTo>
                  <a:pt x="87718" y="187147"/>
                </a:lnTo>
                <a:lnTo>
                  <a:pt x="163082" y="187147"/>
                </a:lnTo>
                <a:lnTo>
                  <a:pt x="192862" y="159308"/>
                </a:lnTo>
                <a:lnTo>
                  <a:pt x="207324" y="154833"/>
                </a:lnTo>
                <a:lnTo>
                  <a:pt x="221646" y="149328"/>
                </a:lnTo>
                <a:lnTo>
                  <a:pt x="236092" y="143301"/>
                </a:lnTo>
                <a:lnTo>
                  <a:pt x="250926" y="137261"/>
                </a:lnTo>
                <a:lnTo>
                  <a:pt x="247637" y="134899"/>
                </a:lnTo>
                <a:lnTo>
                  <a:pt x="245656" y="133273"/>
                </a:lnTo>
                <a:lnTo>
                  <a:pt x="198662" y="104508"/>
                </a:lnTo>
                <a:lnTo>
                  <a:pt x="183578" y="95605"/>
                </a:lnTo>
                <a:lnTo>
                  <a:pt x="176847" y="91706"/>
                </a:lnTo>
                <a:lnTo>
                  <a:pt x="174040" y="87210"/>
                </a:lnTo>
                <a:lnTo>
                  <a:pt x="173967" y="70815"/>
                </a:lnTo>
                <a:lnTo>
                  <a:pt x="173543" y="62166"/>
                </a:lnTo>
                <a:lnTo>
                  <a:pt x="173213" y="56989"/>
                </a:lnTo>
                <a:lnTo>
                  <a:pt x="94631" y="56989"/>
                </a:lnTo>
                <a:lnTo>
                  <a:pt x="86995" y="54838"/>
                </a:lnTo>
                <a:lnTo>
                  <a:pt x="80873" y="52070"/>
                </a:lnTo>
                <a:lnTo>
                  <a:pt x="73914" y="51130"/>
                </a:lnTo>
                <a:lnTo>
                  <a:pt x="14897" y="35585"/>
                </a:lnTo>
                <a:close/>
              </a:path>
              <a:path w="251460" h="257175">
                <a:moveTo>
                  <a:pt x="169887" y="0"/>
                </a:moveTo>
                <a:lnTo>
                  <a:pt x="127277" y="36567"/>
                </a:lnTo>
                <a:lnTo>
                  <a:pt x="113728" y="48615"/>
                </a:lnTo>
                <a:lnTo>
                  <a:pt x="107642" y="53400"/>
                </a:lnTo>
                <a:lnTo>
                  <a:pt x="101395" y="56351"/>
                </a:lnTo>
                <a:lnTo>
                  <a:pt x="94631" y="56989"/>
                </a:lnTo>
                <a:lnTo>
                  <a:pt x="173213" y="56989"/>
                </a:lnTo>
                <a:lnTo>
                  <a:pt x="172440" y="44869"/>
                </a:lnTo>
                <a:lnTo>
                  <a:pt x="171839" y="34061"/>
                </a:lnTo>
                <a:lnTo>
                  <a:pt x="169887" y="0"/>
                </a:lnTo>
                <a:close/>
              </a:path>
            </a:pathLst>
          </a:custGeom>
          <a:solidFill>
            <a:srgbClr val="2D8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41096" y="3214399"/>
            <a:ext cx="251460" cy="257175"/>
          </a:xfrm>
          <a:custGeom>
            <a:avLst/>
            <a:gdLst/>
            <a:ahLst/>
            <a:cxnLst/>
            <a:rect l="l" t="t" r="r" b="b"/>
            <a:pathLst>
              <a:path w="251459" h="257175">
                <a:moveTo>
                  <a:pt x="163082" y="187147"/>
                </a:moveTo>
                <a:lnTo>
                  <a:pt x="87718" y="187147"/>
                </a:lnTo>
                <a:lnTo>
                  <a:pt x="91249" y="188912"/>
                </a:lnTo>
                <a:lnTo>
                  <a:pt x="95172" y="193852"/>
                </a:lnTo>
                <a:lnTo>
                  <a:pt x="107510" y="209193"/>
                </a:lnTo>
                <a:lnTo>
                  <a:pt x="146685" y="256920"/>
                </a:lnTo>
                <a:lnTo>
                  <a:pt x="150674" y="241122"/>
                </a:lnTo>
                <a:lnTo>
                  <a:pt x="154625" y="225904"/>
                </a:lnTo>
                <a:lnTo>
                  <a:pt x="158143" y="211015"/>
                </a:lnTo>
                <a:lnTo>
                  <a:pt x="160832" y="196202"/>
                </a:lnTo>
                <a:lnTo>
                  <a:pt x="163082" y="187147"/>
                </a:lnTo>
                <a:close/>
              </a:path>
              <a:path w="251459" h="257175">
                <a:moveTo>
                  <a:pt x="14897" y="35585"/>
                </a:moveTo>
                <a:lnTo>
                  <a:pt x="16383" y="39801"/>
                </a:lnTo>
                <a:lnTo>
                  <a:pt x="17208" y="42557"/>
                </a:lnTo>
                <a:lnTo>
                  <a:pt x="31788" y="78035"/>
                </a:lnTo>
                <a:lnTo>
                  <a:pt x="38638" y="94405"/>
                </a:lnTo>
                <a:lnTo>
                  <a:pt x="45694" y="110680"/>
                </a:lnTo>
                <a:lnTo>
                  <a:pt x="48387" y="116751"/>
                </a:lnTo>
                <a:lnTo>
                  <a:pt x="47625" y="120891"/>
                </a:lnTo>
                <a:lnTo>
                  <a:pt x="44208" y="126047"/>
                </a:lnTo>
                <a:lnTo>
                  <a:pt x="33272" y="142698"/>
                </a:lnTo>
                <a:lnTo>
                  <a:pt x="0" y="194106"/>
                </a:lnTo>
                <a:lnTo>
                  <a:pt x="4546" y="193852"/>
                </a:lnTo>
                <a:lnTo>
                  <a:pt x="7708" y="193751"/>
                </a:lnTo>
                <a:lnTo>
                  <a:pt x="63972" y="189309"/>
                </a:lnTo>
                <a:lnTo>
                  <a:pt x="87718" y="187147"/>
                </a:lnTo>
                <a:lnTo>
                  <a:pt x="163082" y="187147"/>
                </a:lnTo>
                <a:lnTo>
                  <a:pt x="192862" y="159308"/>
                </a:lnTo>
                <a:lnTo>
                  <a:pt x="207324" y="154833"/>
                </a:lnTo>
                <a:lnTo>
                  <a:pt x="221646" y="149328"/>
                </a:lnTo>
                <a:lnTo>
                  <a:pt x="236092" y="143301"/>
                </a:lnTo>
                <a:lnTo>
                  <a:pt x="250926" y="137261"/>
                </a:lnTo>
                <a:lnTo>
                  <a:pt x="247637" y="134899"/>
                </a:lnTo>
                <a:lnTo>
                  <a:pt x="245656" y="133273"/>
                </a:lnTo>
                <a:lnTo>
                  <a:pt x="198662" y="104510"/>
                </a:lnTo>
                <a:lnTo>
                  <a:pt x="183578" y="95605"/>
                </a:lnTo>
                <a:lnTo>
                  <a:pt x="176847" y="91706"/>
                </a:lnTo>
                <a:lnTo>
                  <a:pt x="174053" y="87223"/>
                </a:lnTo>
                <a:lnTo>
                  <a:pt x="173967" y="70815"/>
                </a:lnTo>
                <a:lnTo>
                  <a:pt x="173543" y="62166"/>
                </a:lnTo>
                <a:lnTo>
                  <a:pt x="173214" y="56995"/>
                </a:lnTo>
                <a:lnTo>
                  <a:pt x="94633" y="56995"/>
                </a:lnTo>
                <a:lnTo>
                  <a:pt x="86995" y="54838"/>
                </a:lnTo>
                <a:lnTo>
                  <a:pt x="80873" y="52069"/>
                </a:lnTo>
                <a:lnTo>
                  <a:pt x="73914" y="51130"/>
                </a:lnTo>
                <a:lnTo>
                  <a:pt x="14897" y="35585"/>
                </a:lnTo>
                <a:close/>
              </a:path>
              <a:path w="251459" h="257175">
                <a:moveTo>
                  <a:pt x="169887" y="0"/>
                </a:moveTo>
                <a:lnTo>
                  <a:pt x="141127" y="24584"/>
                </a:lnTo>
                <a:lnTo>
                  <a:pt x="127277" y="36561"/>
                </a:lnTo>
                <a:lnTo>
                  <a:pt x="113728" y="48615"/>
                </a:lnTo>
                <a:lnTo>
                  <a:pt x="107647" y="53402"/>
                </a:lnTo>
                <a:lnTo>
                  <a:pt x="101399" y="56356"/>
                </a:lnTo>
                <a:lnTo>
                  <a:pt x="94633" y="56995"/>
                </a:lnTo>
                <a:lnTo>
                  <a:pt x="173214" y="56995"/>
                </a:lnTo>
                <a:lnTo>
                  <a:pt x="172440" y="44869"/>
                </a:lnTo>
                <a:lnTo>
                  <a:pt x="171839" y="34061"/>
                </a:lnTo>
                <a:lnTo>
                  <a:pt x="169887" y="0"/>
                </a:lnTo>
                <a:close/>
              </a:path>
            </a:pathLst>
          </a:custGeom>
          <a:solidFill>
            <a:srgbClr val="2D8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555297" y="1729245"/>
            <a:ext cx="681355" cy="717550"/>
          </a:xfrm>
          <a:custGeom>
            <a:avLst/>
            <a:gdLst/>
            <a:ahLst/>
            <a:cxnLst/>
            <a:rect l="l" t="t" r="r" b="b"/>
            <a:pathLst>
              <a:path w="681355" h="717550">
                <a:moveTo>
                  <a:pt x="168219" y="91471"/>
                </a:moveTo>
                <a:lnTo>
                  <a:pt x="123603" y="101389"/>
                </a:lnTo>
                <a:lnTo>
                  <a:pt x="82233" y="124641"/>
                </a:lnTo>
                <a:lnTo>
                  <a:pt x="46354" y="161086"/>
                </a:lnTo>
                <a:lnTo>
                  <a:pt x="25408" y="193554"/>
                </a:lnTo>
                <a:lnTo>
                  <a:pt x="1536" y="264565"/>
                </a:lnTo>
                <a:lnTo>
                  <a:pt x="0" y="302641"/>
                </a:lnTo>
                <a:lnTo>
                  <a:pt x="5728" y="356544"/>
                </a:lnTo>
                <a:lnTo>
                  <a:pt x="16414" y="407704"/>
                </a:lnTo>
                <a:lnTo>
                  <a:pt x="31995" y="456107"/>
                </a:lnTo>
                <a:lnTo>
                  <a:pt x="52411" y="501741"/>
                </a:lnTo>
                <a:lnTo>
                  <a:pt x="77600" y="544593"/>
                </a:lnTo>
                <a:lnTo>
                  <a:pt x="107501" y="584648"/>
                </a:lnTo>
                <a:lnTo>
                  <a:pt x="142053" y="621895"/>
                </a:lnTo>
                <a:lnTo>
                  <a:pt x="181195" y="656319"/>
                </a:lnTo>
                <a:lnTo>
                  <a:pt x="224866" y="687908"/>
                </a:lnTo>
                <a:lnTo>
                  <a:pt x="273324" y="707342"/>
                </a:lnTo>
                <a:lnTo>
                  <a:pt x="326783" y="715822"/>
                </a:lnTo>
                <a:lnTo>
                  <a:pt x="354156" y="717191"/>
                </a:lnTo>
                <a:lnTo>
                  <a:pt x="381776" y="716275"/>
                </a:lnTo>
                <a:lnTo>
                  <a:pt x="409502" y="714628"/>
                </a:lnTo>
                <a:lnTo>
                  <a:pt x="437197" y="713803"/>
                </a:lnTo>
                <a:lnTo>
                  <a:pt x="491686" y="703553"/>
                </a:lnTo>
                <a:lnTo>
                  <a:pt x="536384" y="672299"/>
                </a:lnTo>
                <a:lnTo>
                  <a:pt x="569059" y="635106"/>
                </a:lnTo>
                <a:lnTo>
                  <a:pt x="598003" y="596484"/>
                </a:lnTo>
                <a:lnTo>
                  <a:pt x="623002" y="556384"/>
                </a:lnTo>
                <a:lnTo>
                  <a:pt x="643839" y="514757"/>
                </a:lnTo>
                <a:lnTo>
                  <a:pt x="660300" y="471552"/>
                </a:lnTo>
                <a:lnTo>
                  <a:pt x="672169" y="426722"/>
                </a:lnTo>
                <a:lnTo>
                  <a:pt x="679229" y="380215"/>
                </a:lnTo>
                <a:lnTo>
                  <a:pt x="681267" y="331984"/>
                </a:lnTo>
                <a:lnTo>
                  <a:pt x="678065" y="281978"/>
                </a:lnTo>
                <a:lnTo>
                  <a:pt x="666991" y="232722"/>
                </a:lnTo>
                <a:lnTo>
                  <a:pt x="646691" y="189975"/>
                </a:lnTo>
                <a:lnTo>
                  <a:pt x="618425" y="154463"/>
                </a:lnTo>
                <a:lnTo>
                  <a:pt x="609099" y="147116"/>
                </a:lnTo>
                <a:lnTo>
                  <a:pt x="305676" y="147116"/>
                </a:lnTo>
                <a:lnTo>
                  <a:pt x="304037" y="146151"/>
                </a:lnTo>
                <a:lnTo>
                  <a:pt x="301104" y="145110"/>
                </a:lnTo>
                <a:lnTo>
                  <a:pt x="299084" y="143129"/>
                </a:lnTo>
                <a:lnTo>
                  <a:pt x="258205" y="112201"/>
                </a:lnTo>
                <a:lnTo>
                  <a:pt x="213835" y="95028"/>
                </a:lnTo>
                <a:lnTo>
                  <a:pt x="168219" y="91471"/>
                </a:lnTo>
                <a:close/>
              </a:path>
              <a:path w="681355" h="717550">
                <a:moveTo>
                  <a:pt x="316179" y="0"/>
                </a:moveTo>
                <a:lnTo>
                  <a:pt x="305676" y="147116"/>
                </a:lnTo>
                <a:lnTo>
                  <a:pt x="609099" y="147116"/>
                </a:lnTo>
                <a:lnTo>
                  <a:pt x="592993" y="134429"/>
                </a:lnTo>
                <a:lnTo>
                  <a:pt x="338099" y="134429"/>
                </a:lnTo>
                <a:lnTo>
                  <a:pt x="342695" y="113809"/>
                </a:lnTo>
                <a:lnTo>
                  <a:pt x="346965" y="94386"/>
                </a:lnTo>
                <a:lnTo>
                  <a:pt x="351209" y="75811"/>
                </a:lnTo>
                <a:lnTo>
                  <a:pt x="355726" y="57734"/>
                </a:lnTo>
                <a:lnTo>
                  <a:pt x="360248" y="35288"/>
                </a:lnTo>
                <a:lnTo>
                  <a:pt x="357146" y="20823"/>
                </a:lnTo>
                <a:lnTo>
                  <a:pt x="343446" y="10380"/>
                </a:lnTo>
                <a:lnTo>
                  <a:pt x="316179" y="0"/>
                </a:lnTo>
                <a:close/>
              </a:path>
              <a:path w="681355" h="717550">
                <a:moveTo>
                  <a:pt x="498386" y="98578"/>
                </a:moveTo>
                <a:lnTo>
                  <a:pt x="450815" y="99250"/>
                </a:lnTo>
                <a:lnTo>
                  <a:pt x="401561" y="110782"/>
                </a:lnTo>
                <a:lnTo>
                  <a:pt x="386775" y="116064"/>
                </a:lnTo>
                <a:lnTo>
                  <a:pt x="338099" y="134429"/>
                </a:lnTo>
                <a:lnTo>
                  <a:pt x="592993" y="134429"/>
                </a:lnTo>
                <a:lnTo>
                  <a:pt x="583447" y="126909"/>
                </a:lnTo>
                <a:lnTo>
                  <a:pt x="543015" y="108039"/>
                </a:lnTo>
                <a:lnTo>
                  <a:pt x="498386" y="98578"/>
                </a:lnTo>
                <a:close/>
              </a:path>
            </a:pathLst>
          </a:custGeom>
          <a:solidFill>
            <a:srgbClr val="2D8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555297" y="1729245"/>
            <a:ext cx="681355" cy="717550"/>
          </a:xfrm>
          <a:custGeom>
            <a:avLst/>
            <a:gdLst/>
            <a:ahLst/>
            <a:cxnLst/>
            <a:rect l="l" t="t" r="r" b="b"/>
            <a:pathLst>
              <a:path w="681355" h="717550">
                <a:moveTo>
                  <a:pt x="168219" y="91471"/>
                </a:moveTo>
                <a:lnTo>
                  <a:pt x="123603" y="101389"/>
                </a:lnTo>
                <a:lnTo>
                  <a:pt x="82233" y="124641"/>
                </a:lnTo>
                <a:lnTo>
                  <a:pt x="46354" y="161086"/>
                </a:lnTo>
                <a:lnTo>
                  <a:pt x="25408" y="193554"/>
                </a:lnTo>
                <a:lnTo>
                  <a:pt x="1536" y="264565"/>
                </a:lnTo>
                <a:lnTo>
                  <a:pt x="0" y="302641"/>
                </a:lnTo>
                <a:lnTo>
                  <a:pt x="5728" y="356544"/>
                </a:lnTo>
                <a:lnTo>
                  <a:pt x="16414" y="407704"/>
                </a:lnTo>
                <a:lnTo>
                  <a:pt x="31995" y="456107"/>
                </a:lnTo>
                <a:lnTo>
                  <a:pt x="52411" y="501741"/>
                </a:lnTo>
                <a:lnTo>
                  <a:pt x="77600" y="544593"/>
                </a:lnTo>
                <a:lnTo>
                  <a:pt x="107501" y="584648"/>
                </a:lnTo>
                <a:lnTo>
                  <a:pt x="142053" y="621895"/>
                </a:lnTo>
                <a:lnTo>
                  <a:pt x="181195" y="656319"/>
                </a:lnTo>
                <a:lnTo>
                  <a:pt x="224866" y="687908"/>
                </a:lnTo>
                <a:lnTo>
                  <a:pt x="273324" y="707342"/>
                </a:lnTo>
                <a:lnTo>
                  <a:pt x="326783" y="715822"/>
                </a:lnTo>
                <a:lnTo>
                  <a:pt x="354156" y="717191"/>
                </a:lnTo>
                <a:lnTo>
                  <a:pt x="381776" y="716275"/>
                </a:lnTo>
                <a:lnTo>
                  <a:pt x="409502" y="714628"/>
                </a:lnTo>
                <a:lnTo>
                  <a:pt x="437197" y="713803"/>
                </a:lnTo>
                <a:lnTo>
                  <a:pt x="491686" y="703553"/>
                </a:lnTo>
                <a:lnTo>
                  <a:pt x="536384" y="672299"/>
                </a:lnTo>
                <a:lnTo>
                  <a:pt x="569059" y="635106"/>
                </a:lnTo>
                <a:lnTo>
                  <a:pt x="598003" y="596484"/>
                </a:lnTo>
                <a:lnTo>
                  <a:pt x="623002" y="556384"/>
                </a:lnTo>
                <a:lnTo>
                  <a:pt x="643839" y="514757"/>
                </a:lnTo>
                <a:lnTo>
                  <a:pt x="660300" y="471552"/>
                </a:lnTo>
                <a:lnTo>
                  <a:pt x="672169" y="426722"/>
                </a:lnTo>
                <a:lnTo>
                  <a:pt x="679229" y="380215"/>
                </a:lnTo>
                <a:lnTo>
                  <a:pt x="681267" y="331984"/>
                </a:lnTo>
                <a:lnTo>
                  <a:pt x="678065" y="281978"/>
                </a:lnTo>
                <a:lnTo>
                  <a:pt x="666991" y="232722"/>
                </a:lnTo>
                <a:lnTo>
                  <a:pt x="646691" y="189975"/>
                </a:lnTo>
                <a:lnTo>
                  <a:pt x="618425" y="154463"/>
                </a:lnTo>
                <a:lnTo>
                  <a:pt x="609099" y="147116"/>
                </a:lnTo>
                <a:lnTo>
                  <a:pt x="305676" y="147116"/>
                </a:lnTo>
                <a:lnTo>
                  <a:pt x="304037" y="146151"/>
                </a:lnTo>
                <a:lnTo>
                  <a:pt x="301104" y="145110"/>
                </a:lnTo>
                <a:lnTo>
                  <a:pt x="299084" y="143129"/>
                </a:lnTo>
                <a:lnTo>
                  <a:pt x="258205" y="112201"/>
                </a:lnTo>
                <a:lnTo>
                  <a:pt x="213835" y="95028"/>
                </a:lnTo>
                <a:lnTo>
                  <a:pt x="168219" y="91471"/>
                </a:lnTo>
                <a:close/>
              </a:path>
              <a:path w="681355" h="717550">
                <a:moveTo>
                  <a:pt x="316179" y="0"/>
                </a:moveTo>
                <a:lnTo>
                  <a:pt x="305676" y="147116"/>
                </a:lnTo>
                <a:lnTo>
                  <a:pt x="609099" y="147116"/>
                </a:lnTo>
                <a:lnTo>
                  <a:pt x="592993" y="134429"/>
                </a:lnTo>
                <a:lnTo>
                  <a:pt x="338099" y="134429"/>
                </a:lnTo>
                <a:lnTo>
                  <a:pt x="342695" y="113809"/>
                </a:lnTo>
                <a:lnTo>
                  <a:pt x="346965" y="94386"/>
                </a:lnTo>
                <a:lnTo>
                  <a:pt x="351209" y="75811"/>
                </a:lnTo>
                <a:lnTo>
                  <a:pt x="355726" y="57734"/>
                </a:lnTo>
                <a:lnTo>
                  <a:pt x="360248" y="35288"/>
                </a:lnTo>
                <a:lnTo>
                  <a:pt x="357146" y="20823"/>
                </a:lnTo>
                <a:lnTo>
                  <a:pt x="343446" y="10380"/>
                </a:lnTo>
                <a:lnTo>
                  <a:pt x="316179" y="0"/>
                </a:lnTo>
                <a:close/>
              </a:path>
              <a:path w="681355" h="717550">
                <a:moveTo>
                  <a:pt x="498386" y="98578"/>
                </a:moveTo>
                <a:lnTo>
                  <a:pt x="450815" y="99250"/>
                </a:lnTo>
                <a:lnTo>
                  <a:pt x="401561" y="110782"/>
                </a:lnTo>
                <a:lnTo>
                  <a:pt x="386775" y="116064"/>
                </a:lnTo>
                <a:lnTo>
                  <a:pt x="338099" y="134429"/>
                </a:lnTo>
                <a:lnTo>
                  <a:pt x="592993" y="134429"/>
                </a:lnTo>
                <a:lnTo>
                  <a:pt x="583447" y="126909"/>
                </a:lnTo>
                <a:lnTo>
                  <a:pt x="543015" y="108039"/>
                </a:lnTo>
                <a:lnTo>
                  <a:pt x="498386" y="98578"/>
                </a:lnTo>
                <a:close/>
              </a:path>
            </a:pathLst>
          </a:custGeom>
          <a:solidFill>
            <a:srgbClr val="2D8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0" y="639826"/>
            <a:ext cx="4572000" cy="5121275"/>
          </a:xfrm>
          <a:custGeom>
            <a:avLst/>
            <a:gdLst/>
            <a:ahLst/>
            <a:cxnLst/>
            <a:rect l="l" t="t" r="r" b="b"/>
            <a:pathLst>
              <a:path w="4572000" h="5121275">
                <a:moveTo>
                  <a:pt x="0" y="5121148"/>
                </a:moveTo>
                <a:lnTo>
                  <a:pt x="4572000" y="5121148"/>
                </a:lnTo>
                <a:lnTo>
                  <a:pt x="4572000" y="0"/>
                </a:lnTo>
                <a:lnTo>
                  <a:pt x="0" y="0"/>
                </a:lnTo>
                <a:lnTo>
                  <a:pt x="0" y="5121148"/>
                </a:lnTo>
                <a:close/>
              </a:path>
            </a:pathLst>
          </a:custGeom>
          <a:solidFill>
            <a:srgbClr val="2D8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0" y="5748273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399"/>
                </a:moveTo>
                <a:lnTo>
                  <a:pt x="4572000" y="25399"/>
                </a:lnTo>
                <a:lnTo>
                  <a:pt x="457200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0" y="627126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24802" y="1864042"/>
            <a:ext cx="1860956" cy="13989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24801" y="1864042"/>
            <a:ext cx="1861185" cy="1399540"/>
          </a:xfrm>
          <a:custGeom>
            <a:avLst/>
            <a:gdLst/>
            <a:ahLst/>
            <a:cxnLst/>
            <a:rect l="l" t="t" r="r" b="b"/>
            <a:pathLst>
              <a:path w="1861185" h="1399539">
                <a:moveTo>
                  <a:pt x="170853" y="0"/>
                </a:moveTo>
                <a:lnTo>
                  <a:pt x="72078" y="2669"/>
                </a:lnTo>
                <a:lnTo>
                  <a:pt x="21356" y="21355"/>
                </a:lnTo>
                <a:lnTo>
                  <a:pt x="2669" y="72073"/>
                </a:lnTo>
                <a:lnTo>
                  <a:pt x="0" y="170840"/>
                </a:lnTo>
                <a:lnTo>
                  <a:pt x="0" y="1228115"/>
                </a:lnTo>
                <a:lnTo>
                  <a:pt x="2669" y="1326882"/>
                </a:lnTo>
                <a:lnTo>
                  <a:pt x="21356" y="1377600"/>
                </a:lnTo>
                <a:lnTo>
                  <a:pt x="72078" y="1396286"/>
                </a:lnTo>
                <a:lnTo>
                  <a:pt x="170853" y="1398955"/>
                </a:lnTo>
                <a:lnTo>
                  <a:pt x="1690103" y="1398955"/>
                </a:lnTo>
                <a:lnTo>
                  <a:pt x="1788877" y="1396286"/>
                </a:lnTo>
                <a:lnTo>
                  <a:pt x="1839599" y="1377600"/>
                </a:lnTo>
                <a:lnTo>
                  <a:pt x="1858286" y="1326882"/>
                </a:lnTo>
                <a:lnTo>
                  <a:pt x="1860956" y="1228115"/>
                </a:lnTo>
                <a:lnTo>
                  <a:pt x="1860956" y="170840"/>
                </a:lnTo>
                <a:lnTo>
                  <a:pt x="1858286" y="72073"/>
                </a:lnTo>
                <a:lnTo>
                  <a:pt x="1839599" y="21355"/>
                </a:lnTo>
                <a:lnTo>
                  <a:pt x="1788877" y="2669"/>
                </a:lnTo>
                <a:lnTo>
                  <a:pt x="1690103" y="0"/>
                </a:lnTo>
                <a:lnTo>
                  <a:pt x="170853" y="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29555" y="3407422"/>
            <a:ext cx="1868713" cy="13988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29556" y="3403474"/>
            <a:ext cx="1868805" cy="1403350"/>
          </a:xfrm>
          <a:custGeom>
            <a:avLst/>
            <a:gdLst/>
            <a:ahLst/>
            <a:cxnLst/>
            <a:rect l="l" t="t" r="r" b="b"/>
            <a:pathLst>
              <a:path w="1868805" h="1403350">
                <a:moveTo>
                  <a:pt x="171564" y="0"/>
                </a:moveTo>
                <a:lnTo>
                  <a:pt x="72378" y="2676"/>
                </a:lnTo>
                <a:lnTo>
                  <a:pt x="21445" y="21415"/>
                </a:lnTo>
                <a:lnTo>
                  <a:pt x="2680" y="72276"/>
                </a:lnTo>
                <a:lnTo>
                  <a:pt x="0" y="171323"/>
                </a:lnTo>
                <a:lnTo>
                  <a:pt x="0" y="1231519"/>
                </a:lnTo>
                <a:lnTo>
                  <a:pt x="2680" y="1330565"/>
                </a:lnTo>
                <a:lnTo>
                  <a:pt x="21445" y="1381426"/>
                </a:lnTo>
                <a:lnTo>
                  <a:pt x="72378" y="1400165"/>
                </a:lnTo>
                <a:lnTo>
                  <a:pt x="171564" y="1402842"/>
                </a:lnTo>
                <a:lnTo>
                  <a:pt x="1697151" y="1402842"/>
                </a:lnTo>
                <a:lnTo>
                  <a:pt x="1796337" y="1400165"/>
                </a:lnTo>
                <a:lnTo>
                  <a:pt x="1847270" y="1381426"/>
                </a:lnTo>
                <a:lnTo>
                  <a:pt x="1866035" y="1330565"/>
                </a:lnTo>
                <a:lnTo>
                  <a:pt x="1868716" y="1231519"/>
                </a:lnTo>
                <a:lnTo>
                  <a:pt x="1868716" y="171323"/>
                </a:lnTo>
                <a:lnTo>
                  <a:pt x="1866035" y="72276"/>
                </a:lnTo>
                <a:lnTo>
                  <a:pt x="1847270" y="21415"/>
                </a:lnTo>
                <a:lnTo>
                  <a:pt x="1796337" y="2676"/>
                </a:lnTo>
                <a:lnTo>
                  <a:pt x="1697151" y="0"/>
                </a:lnTo>
                <a:lnTo>
                  <a:pt x="171564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345626" y="3403472"/>
            <a:ext cx="1868716" cy="140284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345625" y="3403474"/>
            <a:ext cx="1868805" cy="1403350"/>
          </a:xfrm>
          <a:custGeom>
            <a:avLst/>
            <a:gdLst/>
            <a:ahLst/>
            <a:cxnLst/>
            <a:rect l="l" t="t" r="r" b="b"/>
            <a:pathLst>
              <a:path w="1868804" h="1403350">
                <a:moveTo>
                  <a:pt x="171564" y="0"/>
                </a:moveTo>
                <a:lnTo>
                  <a:pt x="72378" y="2676"/>
                </a:lnTo>
                <a:lnTo>
                  <a:pt x="21445" y="21415"/>
                </a:lnTo>
                <a:lnTo>
                  <a:pt x="2680" y="72276"/>
                </a:lnTo>
                <a:lnTo>
                  <a:pt x="0" y="171323"/>
                </a:lnTo>
                <a:lnTo>
                  <a:pt x="0" y="1231519"/>
                </a:lnTo>
                <a:lnTo>
                  <a:pt x="2680" y="1330565"/>
                </a:lnTo>
                <a:lnTo>
                  <a:pt x="21445" y="1381426"/>
                </a:lnTo>
                <a:lnTo>
                  <a:pt x="72378" y="1400165"/>
                </a:lnTo>
                <a:lnTo>
                  <a:pt x="171564" y="1402842"/>
                </a:lnTo>
                <a:lnTo>
                  <a:pt x="1697151" y="1402842"/>
                </a:lnTo>
                <a:lnTo>
                  <a:pt x="1796337" y="1400165"/>
                </a:lnTo>
                <a:lnTo>
                  <a:pt x="1847270" y="1381426"/>
                </a:lnTo>
                <a:lnTo>
                  <a:pt x="1866035" y="1330565"/>
                </a:lnTo>
                <a:lnTo>
                  <a:pt x="1868716" y="1231519"/>
                </a:lnTo>
                <a:lnTo>
                  <a:pt x="1868716" y="171323"/>
                </a:lnTo>
                <a:lnTo>
                  <a:pt x="1866035" y="72276"/>
                </a:lnTo>
                <a:lnTo>
                  <a:pt x="1847270" y="21415"/>
                </a:lnTo>
                <a:lnTo>
                  <a:pt x="1796337" y="2676"/>
                </a:lnTo>
                <a:lnTo>
                  <a:pt x="1697151" y="0"/>
                </a:lnTo>
                <a:lnTo>
                  <a:pt x="171564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345626" y="1864042"/>
            <a:ext cx="1860943" cy="13897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345623" y="1864042"/>
            <a:ext cx="1861185" cy="1399540"/>
          </a:xfrm>
          <a:custGeom>
            <a:avLst/>
            <a:gdLst/>
            <a:ahLst/>
            <a:cxnLst/>
            <a:rect l="l" t="t" r="r" b="b"/>
            <a:pathLst>
              <a:path w="1861185" h="1399539">
                <a:moveTo>
                  <a:pt x="170853" y="0"/>
                </a:moveTo>
                <a:lnTo>
                  <a:pt x="72078" y="2669"/>
                </a:lnTo>
                <a:lnTo>
                  <a:pt x="21356" y="21355"/>
                </a:lnTo>
                <a:lnTo>
                  <a:pt x="2669" y="72073"/>
                </a:lnTo>
                <a:lnTo>
                  <a:pt x="0" y="170840"/>
                </a:lnTo>
                <a:lnTo>
                  <a:pt x="0" y="1228115"/>
                </a:lnTo>
                <a:lnTo>
                  <a:pt x="2669" y="1326882"/>
                </a:lnTo>
                <a:lnTo>
                  <a:pt x="21356" y="1377600"/>
                </a:lnTo>
                <a:lnTo>
                  <a:pt x="72078" y="1396286"/>
                </a:lnTo>
                <a:lnTo>
                  <a:pt x="170853" y="1398955"/>
                </a:lnTo>
                <a:lnTo>
                  <a:pt x="1690103" y="1398955"/>
                </a:lnTo>
                <a:lnTo>
                  <a:pt x="1788877" y="1396286"/>
                </a:lnTo>
                <a:lnTo>
                  <a:pt x="1839599" y="1377600"/>
                </a:lnTo>
                <a:lnTo>
                  <a:pt x="1858286" y="1326882"/>
                </a:lnTo>
                <a:lnTo>
                  <a:pt x="1860956" y="1228115"/>
                </a:lnTo>
                <a:lnTo>
                  <a:pt x="1860956" y="170840"/>
                </a:lnTo>
                <a:lnTo>
                  <a:pt x="1858286" y="72073"/>
                </a:lnTo>
                <a:lnTo>
                  <a:pt x="1839599" y="21355"/>
                </a:lnTo>
                <a:lnTo>
                  <a:pt x="1788877" y="2669"/>
                </a:lnTo>
                <a:lnTo>
                  <a:pt x="1690103" y="0"/>
                </a:lnTo>
                <a:lnTo>
                  <a:pt x="170853" y="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1105077" y="5020329"/>
            <a:ext cx="23622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11113" algn="ctr">
              <a:lnSpc>
                <a:spcPct val="100000"/>
              </a:lnSpc>
              <a:spcBef>
                <a:spcPts val="100"/>
              </a:spcBef>
            </a:pPr>
            <a:r>
              <a:rPr lang="en-US" sz="1400" b="1" spc="-10" dirty="0">
                <a:solidFill>
                  <a:srgbClr val="FFFFFF"/>
                </a:solidFill>
                <a:latin typeface="Calibri"/>
                <a:cs typeface="Calibri"/>
              </a:rPr>
              <a:t>Faire un </a:t>
            </a:r>
            <a:r>
              <a:rPr lang="en-US" sz="1400" b="1" spc="-10" dirty="0" err="1">
                <a:solidFill>
                  <a:srgbClr val="FFFFFF"/>
                </a:solidFill>
                <a:latin typeface="Calibri"/>
                <a:cs typeface="Calibri"/>
              </a:rPr>
              <a:t>jeu</a:t>
            </a:r>
            <a:r>
              <a:rPr lang="en-US" sz="14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400" b="1" spc="-10" dirty="0" err="1">
                <a:solidFill>
                  <a:srgbClr val="FFFFFF"/>
                </a:solidFill>
                <a:latin typeface="Calibri"/>
                <a:cs typeface="Calibri"/>
              </a:rPr>
              <a:t>où</a:t>
            </a:r>
            <a:r>
              <a:rPr lang="en-US" sz="14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400" b="1" spc="-10" dirty="0" err="1">
                <a:solidFill>
                  <a:srgbClr val="FFFFFF"/>
                </a:solidFill>
                <a:latin typeface="Calibri"/>
                <a:cs typeface="Calibri"/>
              </a:rPr>
              <a:t>l’on</a:t>
            </a:r>
            <a:r>
              <a:rPr lang="en-US" sz="14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400" b="1" spc="-10" dirty="0" err="1">
                <a:solidFill>
                  <a:srgbClr val="FFFFFF"/>
                </a:solidFill>
                <a:latin typeface="Calibri"/>
                <a:cs typeface="Calibri"/>
              </a:rPr>
              <a:t>attrape</a:t>
            </a:r>
            <a:r>
              <a:rPr lang="en-US" sz="1400" b="1" spc="-10" dirty="0">
                <a:solidFill>
                  <a:srgbClr val="FFFFFF"/>
                </a:solidFill>
                <a:latin typeface="Calibri"/>
                <a:cs typeface="Calibri"/>
              </a:rPr>
              <a:t> les </a:t>
            </a:r>
            <a:r>
              <a:rPr lang="en-US" sz="1400" b="1" spc="-10" dirty="0" err="1">
                <a:solidFill>
                  <a:srgbClr val="FFFFFF"/>
                </a:solidFill>
                <a:latin typeface="Calibri"/>
                <a:cs typeface="Calibri"/>
              </a:rPr>
              <a:t>éléments</a:t>
            </a:r>
            <a:r>
              <a:rPr lang="en-US" sz="1400" b="1" spc="-10" dirty="0">
                <a:solidFill>
                  <a:srgbClr val="FFFFFF"/>
                </a:solidFill>
                <a:latin typeface="Calibri"/>
                <a:cs typeface="Calibri"/>
              </a:rPr>
              <a:t> qui </a:t>
            </a:r>
            <a:r>
              <a:rPr lang="en-US" sz="1400" b="1" spc="-10" dirty="0" err="1">
                <a:solidFill>
                  <a:srgbClr val="FFFFFF"/>
                </a:solidFill>
                <a:latin typeface="Calibri"/>
                <a:cs typeface="Calibri"/>
              </a:rPr>
              <a:t>tombent</a:t>
            </a:r>
            <a:r>
              <a:rPr lang="en-US" sz="1400" b="1" spc="-10" dirty="0">
                <a:solidFill>
                  <a:srgbClr val="FFFFFF"/>
                </a:solidFill>
                <a:latin typeface="Calibri"/>
                <a:cs typeface="Calibri"/>
              </a:rPr>
              <a:t> du </a:t>
            </a:r>
            <a:r>
              <a:rPr lang="en-US" sz="1400" b="1" spc="-10" dirty="0" err="1">
                <a:solidFill>
                  <a:srgbClr val="FFFFFF"/>
                </a:solidFill>
                <a:latin typeface="Calibri"/>
                <a:cs typeface="Calibri"/>
              </a:rPr>
              <a:t>ciel</a:t>
            </a:r>
            <a:r>
              <a:rPr lang="en-US" sz="1400" b="1" spc="45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1341480" y="790575"/>
            <a:ext cx="1889125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12700" algn="ctr">
              <a:lnSpc>
                <a:spcPct val="100000"/>
              </a:lnSpc>
              <a:spcBef>
                <a:spcPts val="100"/>
              </a:spcBef>
            </a:pPr>
            <a:r>
              <a:rPr lang="en-US" sz="2700" spc="-5" dirty="0" err="1"/>
              <a:t>Cartes</a:t>
            </a:r>
            <a:r>
              <a:rPr lang="en-US" sz="2700" spc="-5" dirty="0"/>
              <a:t> </a:t>
            </a:r>
            <a:r>
              <a:rPr sz="2700" spc="55" dirty="0"/>
              <a:t>Catch</a:t>
            </a:r>
            <a:r>
              <a:rPr sz="2700" spc="-45" dirty="0"/>
              <a:t> </a:t>
            </a:r>
            <a:r>
              <a:rPr sz="2700" spc="-35" dirty="0"/>
              <a:t>Game</a:t>
            </a:r>
            <a:endParaRPr sz="2700" dirty="0"/>
          </a:p>
        </p:txBody>
      </p:sp>
      <p:sp>
        <p:nvSpPr>
          <p:cNvPr id="52" name="object 52"/>
          <p:cNvSpPr/>
          <p:nvPr/>
        </p:nvSpPr>
        <p:spPr>
          <a:xfrm>
            <a:off x="1938495" y="5890085"/>
            <a:ext cx="694902" cy="25942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457200" y="5927725"/>
            <a:ext cx="8864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15" dirty="0">
                <a:solidFill>
                  <a:srgbClr val="FFFFFF"/>
                </a:solidFill>
                <a:latin typeface="Calibri"/>
                <a:cs typeface="Calibri"/>
              </a:rPr>
              <a:t>scratch.mit.edu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366782" y="5937250"/>
            <a:ext cx="7518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20" dirty="0">
                <a:solidFill>
                  <a:srgbClr val="FFFFFF"/>
                </a:solidFill>
                <a:latin typeface="Calibri"/>
                <a:cs typeface="Calibri"/>
              </a:rPr>
              <a:t>Set </a:t>
            </a:r>
            <a:r>
              <a:rPr sz="1000" b="1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000" b="1" spc="5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r>
              <a:rPr sz="1000" b="1" spc="-1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b="1" spc="25" dirty="0">
                <a:solidFill>
                  <a:srgbClr val="FFFFFF"/>
                </a:solidFill>
                <a:latin typeface="Calibri"/>
                <a:cs typeface="Calibri"/>
              </a:rPr>
              <a:t>cards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3A62DA59-DE9E-4B94-B87B-D3F1DF4A6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898839"/>
            <a:ext cx="1692857" cy="1946210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603338" y="1761634"/>
            <a:ext cx="123952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900" b="1" spc="30" dirty="0" err="1">
                <a:solidFill>
                  <a:srgbClr val="636466"/>
                </a:solidFill>
                <a:latin typeface="Calibri"/>
                <a:cs typeface="Calibri"/>
              </a:rPr>
              <a:t>Choisir</a:t>
            </a:r>
            <a:r>
              <a:rPr lang="en-US" sz="900" b="1" spc="30" dirty="0">
                <a:solidFill>
                  <a:srgbClr val="636466"/>
                </a:solidFill>
                <a:latin typeface="Calibri"/>
                <a:cs typeface="Calibri"/>
              </a:rPr>
              <a:t> la </a:t>
            </a:r>
            <a:r>
              <a:rPr lang="en-US" sz="900" b="1" spc="30" dirty="0" err="1">
                <a:solidFill>
                  <a:srgbClr val="636466"/>
                </a:solidFill>
                <a:latin typeface="Calibri"/>
                <a:cs typeface="Calibri"/>
              </a:rPr>
              <a:t>pomme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46617" y="1858359"/>
            <a:ext cx="268605" cy="635"/>
          </a:xfrm>
          <a:custGeom>
            <a:avLst/>
            <a:gdLst/>
            <a:ahLst/>
            <a:cxnLst/>
            <a:rect l="l" t="t" r="r" b="b"/>
            <a:pathLst>
              <a:path w="268605" h="635">
                <a:moveTo>
                  <a:pt x="0" y="38"/>
                </a:moveTo>
                <a:lnTo>
                  <a:pt x="268541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99266" y="3319331"/>
            <a:ext cx="99360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15" dirty="0" err="1">
                <a:solidFill>
                  <a:srgbClr val="636466"/>
                </a:solidFill>
                <a:latin typeface="Calibri"/>
                <a:cs typeface="Calibri"/>
              </a:rPr>
              <a:t>Cho</a:t>
            </a:r>
            <a:r>
              <a:rPr lang="en-US" sz="900" b="1" spc="15" dirty="0" err="1">
                <a:solidFill>
                  <a:srgbClr val="636466"/>
                </a:solidFill>
                <a:latin typeface="Calibri"/>
                <a:cs typeface="Calibri"/>
              </a:rPr>
              <a:t>isir</a:t>
            </a:r>
            <a:r>
              <a:rPr lang="en-US" sz="900" b="1" spc="15" dirty="0">
                <a:solidFill>
                  <a:srgbClr val="636466"/>
                </a:solidFill>
                <a:latin typeface="Calibri"/>
                <a:cs typeface="Calibri"/>
              </a:rPr>
              <a:t> le</a:t>
            </a:r>
            <a:r>
              <a:rPr sz="900" b="1" spc="-35" dirty="0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sz="900" b="1" spc="35" dirty="0">
                <a:solidFill>
                  <a:srgbClr val="636466"/>
                </a:solidFill>
                <a:latin typeface="Calibri"/>
                <a:cs typeface="Calibri"/>
              </a:rPr>
              <a:t>Bowl</a:t>
            </a:r>
            <a:r>
              <a:rPr sz="900" b="1" spc="-35" dirty="0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lang="en-US" sz="900" b="1" spc="10" dirty="0">
                <a:solidFill>
                  <a:srgbClr val="636466"/>
                </a:solidFill>
                <a:latin typeface="Calibri"/>
                <a:cs typeface="Calibri"/>
              </a:rPr>
              <a:t>dans le</a:t>
            </a:r>
            <a:r>
              <a:rPr sz="900" b="1" spc="-35" dirty="0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sz="900" b="1" spc="15" dirty="0">
                <a:solidFill>
                  <a:srgbClr val="636466"/>
                </a:solidFill>
                <a:latin typeface="Calibri"/>
                <a:cs typeface="Calibri"/>
              </a:rPr>
              <a:t>menu.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15900" y="206653"/>
            <a:ext cx="1699322" cy="57900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lang="en-US" sz="2400" spc="50" dirty="0" err="1"/>
              <a:t>Attrape</a:t>
            </a:r>
            <a:r>
              <a:rPr lang="en-US" sz="2400" spc="50" dirty="0"/>
              <a:t> le </a:t>
            </a:r>
            <a:r>
              <a:rPr sz="2400" spc="-50" dirty="0"/>
              <a:t>!</a:t>
            </a:r>
            <a:endParaRPr sz="2400" dirty="0"/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spc="15" dirty="0">
                <a:latin typeface="Calibri"/>
                <a:cs typeface="Calibri"/>
              </a:rPr>
              <a:t>scratch.mit.edu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64810" y="1068157"/>
            <a:ext cx="11719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spc="-45" dirty="0">
                <a:solidFill>
                  <a:srgbClr val="00A1CB"/>
                </a:solidFill>
                <a:latin typeface="Cambria"/>
                <a:cs typeface="Cambria"/>
              </a:rPr>
              <a:t>PREPARATION</a:t>
            </a:r>
            <a:endParaRPr sz="1400" dirty="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36502" y="2562041"/>
            <a:ext cx="1536233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spc="-45" dirty="0">
                <a:solidFill>
                  <a:srgbClr val="939598"/>
                </a:solidFill>
                <a:latin typeface="Cambria"/>
                <a:cs typeface="Cambria"/>
              </a:rPr>
              <a:t>AJOUTER CE CODE</a:t>
            </a:r>
            <a:endParaRPr sz="1400" dirty="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05922" y="5010809"/>
            <a:ext cx="56015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spc="-15" dirty="0">
                <a:solidFill>
                  <a:srgbClr val="00A1CB"/>
                </a:solidFill>
                <a:latin typeface="Cambria"/>
                <a:cs typeface="Cambria"/>
              </a:rPr>
              <a:t>TRUC</a:t>
            </a:r>
            <a:endParaRPr sz="1400" dirty="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6400" y="5769609"/>
            <a:ext cx="1233681" cy="3123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6675">
              <a:lnSpc>
                <a:spcPct val="111100"/>
              </a:lnSpc>
              <a:spcBef>
                <a:spcPts val="100"/>
              </a:spcBef>
            </a:pPr>
            <a:r>
              <a:rPr lang="en-US" sz="900" b="1" spc="20" dirty="0" err="1">
                <a:solidFill>
                  <a:srgbClr val="636466"/>
                </a:solidFill>
                <a:latin typeface="Calibri"/>
                <a:cs typeface="Calibri"/>
              </a:rPr>
              <a:t>Choisir</a:t>
            </a:r>
            <a:r>
              <a:rPr lang="en-US" sz="900" b="1" spc="20" dirty="0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lang="en-US" sz="900" b="1" spc="20" dirty="0" err="1">
                <a:solidFill>
                  <a:srgbClr val="636466"/>
                </a:solidFill>
                <a:latin typeface="Calibri"/>
                <a:cs typeface="Calibri"/>
              </a:rPr>
              <a:t>ensuite</a:t>
            </a:r>
            <a:r>
              <a:rPr lang="en-US" sz="900" b="1" spc="20" dirty="0">
                <a:solidFill>
                  <a:srgbClr val="636466"/>
                </a:solidFill>
                <a:latin typeface="Calibri"/>
                <a:cs typeface="Calibri"/>
              </a:rPr>
              <a:t> un son dans la </a:t>
            </a:r>
            <a:r>
              <a:rPr lang="en-US" sz="900" b="1" spc="20" dirty="0" err="1">
                <a:solidFill>
                  <a:srgbClr val="636466"/>
                </a:solidFill>
                <a:latin typeface="Calibri"/>
                <a:cs typeface="Calibri"/>
              </a:rPr>
              <a:t>librairie</a:t>
            </a:r>
            <a:r>
              <a:rPr lang="en-US" sz="900" b="1" spc="20" dirty="0">
                <a:solidFill>
                  <a:srgbClr val="636466"/>
                </a:solidFill>
                <a:latin typeface="Calibri"/>
                <a:cs typeface="Calibri"/>
              </a:rPr>
              <a:t> de sons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3520" y="5604509"/>
            <a:ext cx="1051143" cy="4661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lang="en-US" sz="900" b="1" spc="30" dirty="0">
                <a:solidFill>
                  <a:srgbClr val="636466"/>
                </a:solidFill>
                <a:latin typeface="Calibri"/>
                <a:cs typeface="Calibri"/>
              </a:rPr>
              <a:t>Cliquer sur Sons pour </a:t>
            </a:r>
            <a:r>
              <a:rPr lang="en-US" sz="900" b="1" spc="30" dirty="0" err="1">
                <a:solidFill>
                  <a:srgbClr val="636466"/>
                </a:solidFill>
                <a:latin typeface="Calibri"/>
                <a:cs typeface="Calibri"/>
              </a:rPr>
              <a:t>ajouter</a:t>
            </a:r>
            <a:r>
              <a:rPr lang="en-US" sz="900" b="1" spc="30" dirty="0">
                <a:solidFill>
                  <a:srgbClr val="636466"/>
                </a:solidFill>
                <a:latin typeface="Calibri"/>
                <a:cs typeface="Calibri"/>
              </a:rPr>
              <a:t> un son </a:t>
            </a:r>
            <a:r>
              <a:rPr lang="en-US" sz="900" b="1" spc="30" dirty="0" err="1">
                <a:solidFill>
                  <a:srgbClr val="636466"/>
                </a:solidFill>
                <a:latin typeface="Calibri"/>
                <a:cs typeface="Calibri"/>
              </a:rPr>
              <a:t>différent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49504" y="3427827"/>
            <a:ext cx="993601" cy="144456"/>
          </a:xfrm>
          <a:custGeom>
            <a:avLst/>
            <a:gdLst/>
            <a:ahLst/>
            <a:cxnLst/>
            <a:rect l="l" t="t" r="r" b="b"/>
            <a:pathLst>
              <a:path w="227330" h="233679">
                <a:moveTo>
                  <a:pt x="0" y="233362"/>
                </a:moveTo>
                <a:lnTo>
                  <a:pt x="106705" y="0"/>
                </a:lnTo>
                <a:lnTo>
                  <a:pt x="227329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427259" y="3796282"/>
            <a:ext cx="81089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5" dirty="0" err="1">
                <a:solidFill>
                  <a:srgbClr val="636466"/>
                </a:solidFill>
                <a:latin typeface="Calibri"/>
                <a:cs typeface="Calibri"/>
              </a:rPr>
              <a:t>Cho</a:t>
            </a:r>
            <a:r>
              <a:rPr lang="en-US" sz="900" b="1" spc="5" dirty="0" err="1">
                <a:solidFill>
                  <a:srgbClr val="636466"/>
                </a:solidFill>
                <a:latin typeface="Calibri"/>
                <a:cs typeface="Calibri"/>
              </a:rPr>
              <a:t>isir</a:t>
            </a:r>
            <a:r>
              <a:rPr lang="en-US" sz="900" b="1" spc="5" dirty="0">
                <a:solidFill>
                  <a:srgbClr val="636466"/>
                </a:solidFill>
                <a:latin typeface="Calibri"/>
                <a:cs typeface="Calibri"/>
              </a:rPr>
              <a:t> un son</a:t>
            </a:r>
            <a:r>
              <a:rPr sz="900" b="1" spc="5" dirty="0">
                <a:solidFill>
                  <a:srgbClr val="636466"/>
                </a:solidFill>
                <a:latin typeface="Calibri"/>
                <a:cs typeface="Calibri"/>
              </a:rPr>
              <a:t>.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 flipV="1">
            <a:off x="2800909" y="3801900"/>
            <a:ext cx="543652" cy="70043"/>
          </a:xfrm>
          <a:custGeom>
            <a:avLst/>
            <a:gdLst/>
            <a:ahLst/>
            <a:cxnLst/>
            <a:rect l="l" t="t" r="r" b="b"/>
            <a:pathLst>
              <a:path w="164464">
                <a:moveTo>
                  <a:pt x="0" y="0"/>
                </a:moveTo>
                <a:lnTo>
                  <a:pt x="164096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73200" y="5396292"/>
            <a:ext cx="0" cy="695960"/>
          </a:xfrm>
          <a:custGeom>
            <a:avLst/>
            <a:gdLst/>
            <a:ahLst/>
            <a:cxnLst/>
            <a:rect l="l" t="t" r="r" b="b"/>
            <a:pathLst>
              <a:path h="695960">
                <a:moveTo>
                  <a:pt x="0" y="0"/>
                </a:moveTo>
                <a:lnTo>
                  <a:pt x="0" y="695960"/>
                </a:lnTo>
              </a:path>
            </a:pathLst>
          </a:custGeom>
          <a:ln w="12700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91956" y="5341365"/>
            <a:ext cx="412392" cy="4123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91954" y="5341365"/>
            <a:ext cx="412750" cy="412750"/>
          </a:xfrm>
          <a:custGeom>
            <a:avLst/>
            <a:gdLst/>
            <a:ahLst/>
            <a:cxnLst/>
            <a:rect l="l" t="t" r="r" b="b"/>
            <a:pathLst>
              <a:path w="412750" h="412750">
                <a:moveTo>
                  <a:pt x="206197" y="412394"/>
                </a:moveTo>
                <a:lnTo>
                  <a:pt x="253476" y="406948"/>
                </a:lnTo>
                <a:lnTo>
                  <a:pt x="296878" y="391436"/>
                </a:lnTo>
                <a:lnTo>
                  <a:pt x="335163" y="367095"/>
                </a:lnTo>
                <a:lnTo>
                  <a:pt x="367095" y="335163"/>
                </a:lnTo>
                <a:lnTo>
                  <a:pt x="391436" y="296878"/>
                </a:lnTo>
                <a:lnTo>
                  <a:pt x="406948" y="253476"/>
                </a:lnTo>
                <a:lnTo>
                  <a:pt x="412394" y="206197"/>
                </a:lnTo>
                <a:lnTo>
                  <a:pt x="406948" y="158917"/>
                </a:lnTo>
                <a:lnTo>
                  <a:pt x="391436" y="115516"/>
                </a:lnTo>
                <a:lnTo>
                  <a:pt x="367095" y="77230"/>
                </a:lnTo>
                <a:lnTo>
                  <a:pt x="335163" y="45298"/>
                </a:lnTo>
                <a:lnTo>
                  <a:pt x="296878" y="20957"/>
                </a:lnTo>
                <a:lnTo>
                  <a:pt x="253476" y="5445"/>
                </a:lnTo>
                <a:lnTo>
                  <a:pt x="206197" y="0"/>
                </a:lnTo>
                <a:lnTo>
                  <a:pt x="158917" y="5445"/>
                </a:lnTo>
                <a:lnTo>
                  <a:pt x="115516" y="20957"/>
                </a:lnTo>
                <a:lnTo>
                  <a:pt x="77230" y="45298"/>
                </a:lnTo>
                <a:lnTo>
                  <a:pt x="45298" y="77230"/>
                </a:lnTo>
                <a:lnTo>
                  <a:pt x="20957" y="115516"/>
                </a:lnTo>
                <a:lnTo>
                  <a:pt x="5445" y="158917"/>
                </a:lnTo>
                <a:lnTo>
                  <a:pt x="0" y="206197"/>
                </a:lnTo>
                <a:lnTo>
                  <a:pt x="5445" y="253476"/>
                </a:lnTo>
                <a:lnTo>
                  <a:pt x="20957" y="296878"/>
                </a:lnTo>
                <a:lnTo>
                  <a:pt x="45298" y="335163"/>
                </a:lnTo>
                <a:lnTo>
                  <a:pt x="77230" y="367095"/>
                </a:lnTo>
                <a:lnTo>
                  <a:pt x="115516" y="391436"/>
                </a:lnTo>
                <a:lnTo>
                  <a:pt x="158917" y="406948"/>
                </a:lnTo>
                <a:lnTo>
                  <a:pt x="206197" y="412394"/>
                </a:lnTo>
                <a:close/>
              </a:path>
            </a:pathLst>
          </a:custGeom>
          <a:ln w="17145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4015" y="3095625"/>
            <a:ext cx="484505" cy="495934"/>
          </a:xfrm>
          <a:custGeom>
            <a:avLst/>
            <a:gdLst/>
            <a:ahLst/>
            <a:cxnLst/>
            <a:rect l="l" t="t" r="r" b="b"/>
            <a:pathLst>
              <a:path w="484505" h="495935">
                <a:moveTo>
                  <a:pt x="407873" y="0"/>
                </a:moveTo>
                <a:lnTo>
                  <a:pt x="76200" y="0"/>
                </a:ln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419658"/>
                </a:lnTo>
                <a:lnTo>
                  <a:pt x="1190" y="463711"/>
                </a:lnTo>
                <a:lnTo>
                  <a:pt x="9525" y="486333"/>
                </a:lnTo>
                <a:lnTo>
                  <a:pt x="32146" y="494668"/>
                </a:lnTo>
                <a:lnTo>
                  <a:pt x="76200" y="495858"/>
                </a:lnTo>
                <a:lnTo>
                  <a:pt x="407873" y="495858"/>
                </a:lnTo>
                <a:lnTo>
                  <a:pt x="451926" y="494668"/>
                </a:lnTo>
                <a:lnTo>
                  <a:pt x="474548" y="486333"/>
                </a:lnTo>
                <a:lnTo>
                  <a:pt x="482882" y="463711"/>
                </a:lnTo>
                <a:lnTo>
                  <a:pt x="484073" y="419658"/>
                </a:lnTo>
                <a:lnTo>
                  <a:pt x="484073" y="76200"/>
                </a:lnTo>
                <a:lnTo>
                  <a:pt x="482882" y="32146"/>
                </a:lnTo>
                <a:lnTo>
                  <a:pt x="474548" y="9525"/>
                </a:lnTo>
                <a:lnTo>
                  <a:pt x="451926" y="1190"/>
                </a:lnTo>
                <a:lnTo>
                  <a:pt x="40787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4015" y="3095625"/>
            <a:ext cx="484505" cy="495934"/>
          </a:xfrm>
          <a:custGeom>
            <a:avLst/>
            <a:gdLst/>
            <a:ahLst/>
            <a:cxnLst/>
            <a:rect l="l" t="t" r="r" b="b"/>
            <a:pathLst>
              <a:path w="484505" h="495935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419658"/>
                </a:lnTo>
                <a:lnTo>
                  <a:pt x="1190" y="463711"/>
                </a:lnTo>
                <a:lnTo>
                  <a:pt x="9525" y="486333"/>
                </a:lnTo>
                <a:lnTo>
                  <a:pt x="32146" y="494668"/>
                </a:lnTo>
                <a:lnTo>
                  <a:pt x="76200" y="495858"/>
                </a:lnTo>
                <a:lnTo>
                  <a:pt x="407873" y="495858"/>
                </a:lnTo>
                <a:lnTo>
                  <a:pt x="451926" y="494668"/>
                </a:lnTo>
                <a:lnTo>
                  <a:pt x="474548" y="486333"/>
                </a:lnTo>
                <a:lnTo>
                  <a:pt x="482882" y="463711"/>
                </a:lnTo>
                <a:lnTo>
                  <a:pt x="484073" y="419658"/>
                </a:lnTo>
                <a:lnTo>
                  <a:pt x="484073" y="76200"/>
                </a:lnTo>
                <a:lnTo>
                  <a:pt x="482882" y="32146"/>
                </a:lnTo>
                <a:lnTo>
                  <a:pt x="474548" y="9525"/>
                </a:lnTo>
                <a:lnTo>
                  <a:pt x="451926" y="1190"/>
                </a:lnTo>
                <a:lnTo>
                  <a:pt x="407873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87345" y="3470683"/>
            <a:ext cx="178435" cy="10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dirty="0">
                <a:solidFill>
                  <a:srgbClr val="636466"/>
                </a:solidFill>
                <a:latin typeface="Calibri"/>
                <a:cs typeface="Calibri"/>
              </a:rPr>
              <a:t>Apple</a:t>
            </a:r>
            <a:endParaRPr sz="5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03338" y="3114217"/>
            <a:ext cx="346590" cy="2873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317969" y="5604509"/>
            <a:ext cx="920179" cy="4661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1100"/>
              </a:lnSpc>
              <a:spcBef>
                <a:spcPts val="100"/>
              </a:spcBef>
            </a:pPr>
            <a:r>
              <a:rPr lang="en-US" sz="900" b="1" spc="30" dirty="0">
                <a:solidFill>
                  <a:srgbClr val="636466"/>
                </a:solidFill>
                <a:latin typeface="Calibri"/>
                <a:cs typeface="Calibri"/>
              </a:rPr>
              <a:t>Cliquer sur Code pour </a:t>
            </a:r>
            <a:r>
              <a:rPr lang="en-US" sz="900" b="1" spc="30" dirty="0" err="1">
                <a:solidFill>
                  <a:srgbClr val="636466"/>
                </a:solidFill>
                <a:latin typeface="Calibri"/>
                <a:cs typeface="Calibri"/>
              </a:rPr>
              <a:t>ajouter</a:t>
            </a:r>
            <a:r>
              <a:rPr lang="en-US" sz="900" b="1" spc="30" dirty="0">
                <a:solidFill>
                  <a:srgbClr val="636466"/>
                </a:solidFill>
                <a:latin typeface="Calibri"/>
                <a:cs typeface="Calibri"/>
              </a:rPr>
              <a:t> de nouveaux blocs.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119437" y="5396292"/>
            <a:ext cx="0" cy="695960"/>
          </a:xfrm>
          <a:custGeom>
            <a:avLst/>
            <a:gdLst/>
            <a:ahLst/>
            <a:cxnLst/>
            <a:rect l="l" t="t" r="r" b="b"/>
            <a:pathLst>
              <a:path h="695960">
                <a:moveTo>
                  <a:pt x="0" y="0"/>
                </a:moveTo>
                <a:lnTo>
                  <a:pt x="0" y="695960"/>
                </a:lnTo>
              </a:path>
            </a:pathLst>
          </a:custGeom>
          <a:ln w="12700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984E974-FC8D-43BA-81EC-894550EEC1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8489" y="5232907"/>
            <a:ext cx="849659" cy="36796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4E14D10-8CF6-47E9-ABD0-5828DFD980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221" y="5233817"/>
            <a:ext cx="849660" cy="36705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6400800"/>
          </a:xfrm>
          <a:custGeom>
            <a:avLst/>
            <a:gdLst/>
            <a:ahLst/>
            <a:cxnLst/>
            <a:rect l="l" t="t" r="r" b="b"/>
            <a:pathLst>
              <a:path w="4572000" h="6400800">
                <a:moveTo>
                  <a:pt x="0" y="6400800"/>
                </a:moveTo>
                <a:lnTo>
                  <a:pt x="4572000" y="6400800"/>
                </a:lnTo>
                <a:lnTo>
                  <a:pt x="4572000" y="0"/>
                </a:lnTo>
                <a:lnTo>
                  <a:pt x="0" y="0"/>
                </a:lnTo>
                <a:lnTo>
                  <a:pt x="0" y="6400800"/>
                </a:lnTo>
                <a:close/>
              </a:path>
            </a:pathLst>
          </a:custGeom>
          <a:solidFill>
            <a:srgbClr val="5BAF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2D8E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2D8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2D8E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98500" y="5927725"/>
            <a:ext cx="6832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25" dirty="0">
                <a:solidFill>
                  <a:srgbClr val="FFFFFF"/>
                </a:solidFill>
                <a:latin typeface="Calibri"/>
                <a:cs typeface="Calibri"/>
              </a:rPr>
              <a:t>Catch</a:t>
            </a:r>
            <a:r>
              <a:rPr sz="1000" b="1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b="1" spc="10" dirty="0">
                <a:solidFill>
                  <a:srgbClr val="FFFFFF"/>
                </a:solidFill>
                <a:latin typeface="Calibri"/>
                <a:cs typeface="Calibri"/>
              </a:rPr>
              <a:t>Game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33600" y="5867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2D8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65764" y="5890085"/>
            <a:ext cx="694902" cy="2594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235580" y="5911977"/>
            <a:ext cx="10096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35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45806" y="1864398"/>
            <a:ext cx="2280399" cy="17190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45794" y="1864398"/>
            <a:ext cx="2280920" cy="1719580"/>
          </a:xfrm>
          <a:custGeom>
            <a:avLst/>
            <a:gdLst/>
            <a:ahLst/>
            <a:cxnLst/>
            <a:rect l="l" t="t" r="r" b="b"/>
            <a:pathLst>
              <a:path w="2280920" h="1719579">
                <a:moveTo>
                  <a:pt x="0" y="1719072"/>
                </a:moveTo>
                <a:lnTo>
                  <a:pt x="2280411" y="1719072"/>
                </a:lnTo>
                <a:lnTo>
                  <a:pt x="2280411" y="0"/>
                </a:lnTo>
                <a:lnTo>
                  <a:pt x="0" y="0"/>
                </a:lnTo>
                <a:lnTo>
                  <a:pt x="0" y="1719072"/>
                </a:lnTo>
                <a:close/>
              </a:path>
            </a:pathLst>
          </a:custGeom>
          <a:ln w="12700">
            <a:solidFill>
              <a:srgbClr val="337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45806" y="3731729"/>
            <a:ext cx="2280399" cy="17190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45794" y="3731729"/>
            <a:ext cx="2280920" cy="1719580"/>
          </a:xfrm>
          <a:custGeom>
            <a:avLst/>
            <a:gdLst/>
            <a:ahLst/>
            <a:cxnLst/>
            <a:rect l="l" t="t" r="r" b="b"/>
            <a:pathLst>
              <a:path w="2280920" h="1719579">
                <a:moveTo>
                  <a:pt x="0" y="1719072"/>
                </a:moveTo>
                <a:lnTo>
                  <a:pt x="2280411" y="1719072"/>
                </a:lnTo>
                <a:lnTo>
                  <a:pt x="2280411" y="0"/>
                </a:lnTo>
                <a:lnTo>
                  <a:pt x="0" y="0"/>
                </a:lnTo>
                <a:lnTo>
                  <a:pt x="0" y="1719072"/>
                </a:lnTo>
                <a:close/>
              </a:path>
            </a:pathLst>
          </a:custGeom>
          <a:ln w="11455">
            <a:solidFill>
              <a:srgbClr val="337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424825" y="1105915"/>
            <a:ext cx="1722755" cy="457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ctr">
              <a:lnSpc>
                <a:spcPct val="125000"/>
              </a:lnSpc>
              <a:spcBef>
                <a:spcPts val="100"/>
              </a:spcBef>
            </a:pPr>
            <a:r>
              <a:rPr lang="en-US" sz="1200" b="1" dirty="0" err="1">
                <a:solidFill>
                  <a:srgbClr val="FFFFFF"/>
                </a:solidFill>
                <a:latin typeface="Calibri"/>
                <a:cs typeface="Calibri"/>
              </a:rPr>
              <a:t>Ajoute</a:t>
            </a:r>
            <a:r>
              <a:rPr lang="en-US" sz="1200" b="1" dirty="0">
                <a:solidFill>
                  <a:srgbClr val="FFFFFF"/>
                </a:solidFill>
                <a:latin typeface="Calibri"/>
                <a:cs typeface="Calibri"/>
              </a:rPr>
              <a:t> 1 point à </a:t>
            </a:r>
            <a:r>
              <a:rPr lang="en-US" sz="1200" b="1" dirty="0" err="1">
                <a:solidFill>
                  <a:srgbClr val="FFFFFF"/>
                </a:solidFill>
                <a:latin typeface="Calibri"/>
                <a:cs typeface="Calibri"/>
              </a:rPr>
              <a:t>chaque</a:t>
            </a:r>
            <a:r>
              <a:rPr lang="en-US" sz="1200" b="1" dirty="0">
                <a:solidFill>
                  <a:srgbClr val="FFFFFF"/>
                </a:solidFill>
                <a:latin typeface="Calibri"/>
                <a:cs typeface="Calibri"/>
              </a:rPr>
              <a:t> sprite qui </a:t>
            </a:r>
            <a:r>
              <a:rPr lang="en-US" sz="1200" b="1" dirty="0" err="1">
                <a:solidFill>
                  <a:srgbClr val="FFFFFF"/>
                </a:solidFill>
                <a:latin typeface="Calibri"/>
                <a:cs typeface="Calibri"/>
              </a:rPr>
              <a:t>tombe</a:t>
            </a:r>
            <a:r>
              <a:rPr lang="en-US" sz="12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200" b="1" dirty="0" err="1">
                <a:solidFill>
                  <a:srgbClr val="FFFFFF"/>
                </a:solidFill>
                <a:latin typeface="Calibri"/>
                <a:cs typeface="Calibri"/>
              </a:rPr>
              <a:t>attrapé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032347" y="365458"/>
            <a:ext cx="2507291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0" dirty="0" err="1"/>
              <a:t>Garder</a:t>
            </a:r>
            <a:r>
              <a:rPr lang="en-US" spc="-50" dirty="0"/>
              <a:t> le Score</a:t>
            </a:r>
            <a:endParaRPr spc="65" dirty="0"/>
          </a:p>
        </p:txBody>
      </p:sp>
      <p:sp>
        <p:nvSpPr>
          <p:cNvPr id="17" name="object 17"/>
          <p:cNvSpPr/>
          <p:nvPr/>
        </p:nvSpPr>
        <p:spPr>
          <a:xfrm>
            <a:off x="1179277" y="1894471"/>
            <a:ext cx="608996" cy="13101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79277" y="1894475"/>
            <a:ext cx="609600" cy="131445"/>
          </a:xfrm>
          <a:custGeom>
            <a:avLst/>
            <a:gdLst/>
            <a:ahLst/>
            <a:cxnLst/>
            <a:rect l="l" t="t" r="r" b="b"/>
            <a:pathLst>
              <a:path w="609600" h="131444">
                <a:moveTo>
                  <a:pt x="572414" y="131013"/>
                </a:moveTo>
                <a:lnTo>
                  <a:pt x="36576" y="131013"/>
                </a:lnTo>
                <a:lnTo>
                  <a:pt x="22374" y="128619"/>
                </a:lnTo>
                <a:lnTo>
                  <a:pt x="10744" y="122100"/>
                </a:lnTo>
                <a:lnTo>
                  <a:pt x="2886" y="112453"/>
                </a:lnTo>
                <a:lnTo>
                  <a:pt x="0" y="100672"/>
                </a:lnTo>
                <a:lnTo>
                  <a:pt x="0" y="30327"/>
                </a:lnTo>
                <a:lnTo>
                  <a:pt x="2886" y="18554"/>
                </a:lnTo>
                <a:lnTo>
                  <a:pt x="10744" y="8910"/>
                </a:lnTo>
                <a:lnTo>
                  <a:pt x="22374" y="2393"/>
                </a:lnTo>
                <a:lnTo>
                  <a:pt x="36576" y="0"/>
                </a:lnTo>
                <a:lnTo>
                  <a:pt x="572414" y="0"/>
                </a:lnTo>
                <a:lnTo>
                  <a:pt x="586616" y="2393"/>
                </a:lnTo>
                <a:lnTo>
                  <a:pt x="598246" y="8910"/>
                </a:lnTo>
                <a:lnTo>
                  <a:pt x="606104" y="18554"/>
                </a:lnTo>
                <a:lnTo>
                  <a:pt x="608990" y="30327"/>
                </a:lnTo>
                <a:lnTo>
                  <a:pt x="608990" y="100672"/>
                </a:lnTo>
                <a:lnTo>
                  <a:pt x="606104" y="112453"/>
                </a:lnTo>
                <a:lnTo>
                  <a:pt x="598246" y="122100"/>
                </a:lnTo>
                <a:lnTo>
                  <a:pt x="586616" y="128619"/>
                </a:lnTo>
                <a:lnTo>
                  <a:pt x="572414" y="131013"/>
                </a:lnTo>
                <a:close/>
              </a:path>
            </a:pathLst>
          </a:custGeom>
          <a:ln w="4572">
            <a:solidFill>
              <a:srgbClr val="DADB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79277" y="3761041"/>
            <a:ext cx="608996" cy="1310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79277" y="3761047"/>
            <a:ext cx="609600" cy="131445"/>
          </a:xfrm>
          <a:custGeom>
            <a:avLst/>
            <a:gdLst/>
            <a:ahLst/>
            <a:cxnLst/>
            <a:rect l="l" t="t" r="r" b="b"/>
            <a:pathLst>
              <a:path w="609600" h="131445">
                <a:moveTo>
                  <a:pt x="572414" y="131013"/>
                </a:moveTo>
                <a:lnTo>
                  <a:pt x="36576" y="131013"/>
                </a:lnTo>
                <a:lnTo>
                  <a:pt x="22374" y="128619"/>
                </a:lnTo>
                <a:lnTo>
                  <a:pt x="10744" y="122100"/>
                </a:lnTo>
                <a:lnTo>
                  <a:pt x="2886" y="112453"/>
                </a:lnTo>
                <a:lnTo>
                  <a:pt x="0" y="100672"/>
                </a:lnTo>
                <a:lnTo>
                  <a:pt x="0" y="30327"/>
                </a:lnTo>
                <a:lnTo>
                  <a:pt x="2886" y="18554"/>
                </a:lnTo>
                <a:lnTo>
                  <a:pt x="10744" y="8910"/>
                </a:lnTo>
                <a:lnTo>
                  <a:pt x="22374" y="2393"/>
                </a:lnTo>
                <a:lnTo>
                  <a:pt x="36576" y="0"/>
                </a:lnTo>
                <a:lnTo>
                  <a:pt x="572414" y="0"/>
                </a:lnTo>
                <a:lnTo>
                  <a:pt x="586616" y="2393"/>
                </a:lnTo>
                <a:lnTo>
                  <a:pt x="598246" y="8910"/>
                </a:lnTo>
                <a:lnTo>
                  <a:pt x="606104" y="18554"/>
                </a:lnTo>
                <a:lnTo>
                  <a:pt x="608990" y="30327"/>
                </a:lnTo>
                <a:lnTo>
                  <a:pt x="608990" y="100672"/>
                </a:lnTo>
                <a:lnTo>
                  <a:pt x="606104" y="112453"/>
                </a:lnTo>
                <a:lnTo>
                  <a:pt x="598246" y="122100"/>
                </a:lnTo>
                <a:lnTo>
                  <a:pt x="586616" y="128619"/>
                </a:lnTo>
                <a:lnTo>
                  <a:pt x="572414" y="131013"/>
                </a:lnTo>
                <a:close/>
              </a:path>
            </a:pathLst>
          </a:custGeom>
          <a:ln w="4572">
            <a:solidFill>
              <a:srgbClr val="DADB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745800" y="377376"/>
            <a:ext cx="598805" cy="626110"/>
          </a:xfrm>
          <a:custGeom>
            <a:avLst/>
            <a:gdLst/>
            <a:ahLst/>
            <a:cxnLst/>
            <a:rect l="l" t="t" r="r" b="b"/>
            <a:pathLst>
              <a:path w="598804" h="626110">
                <a:moveTo>
                  <a:pt x="151917" y="76981"/>
                </a:moveTo>
                <a:lnTo>
                  <a:pt x="112494" y="84796"/>
                </a:lnTo>
                <a:lnTo>
                  <a:pt x="75674" y="104294"/>
                </a:lnTo>
                <a:lnTo>
                  <a:pt x="43434" y="135394"/>
                </a:lnTo>
                <a:lnTo>
                  <a:pt x="10410" y="193147"/>
                </a:lnTo>
                <a:lnTo>
                  <a:pt x="0" y="257911"/>
                </a:lnTo>
                <a:lnTo>
                  <a:pt x="4840" y="310730"/>
                </a:lnTo>
                <a:lnTo>
                  <a:pt x="15255" y="360638"/>
                </a:lnTo>
                <a:lnTo>
                  <a:pt x="31167" y="407616"/>
                </a:lnTo>
                <a:lnTo>
                  <a:pt x="52500" y="451646"/>
                </a:lnTo>
                <a:lnTo>
                  <a:pt x="79178" y="492711"/>
                </a:lnTo>
                <a:lnTo>
                  <a:pt x="111126" y="530792"/>
                </a:lnTo>
                <a:lnTo>
                  <a:pt x="148267" y="565870"/>
                </a:lnTo>
                <a:lnTo>
                  <a:pt x="190525" y="597928"/>
                </a:lnTo>
                <a:lnTo>
                  <a:pt x="232776" y="615770"/>
                </a:lnTo>
                <a:lnTo>
                  <a:pt x="279628" y="624154"/>
                </a:lnTo>
                <a:lnTo>
                  <a:pt x="303677" y="625860"/>
                </a:lnTo>
                <a:lnTo>
                  <a:pt x="327985" y="625578"/>
                </a:lnTo>
                <a:lnTo>
                  <a:pt x="352400" y="624659"/>
                </a:lnTo>
                <a:lnTo>
                  <a:pt x="376770" y="624458"/>
                </a:lnTo>
                <a:lnTo>
                  <a:pt x="424881" y="616537"/>
                </a:lnTo>
                <a:lnTo>
                  <a:pt x="464781" y="590118"/>
                </a:lnTo>
                <a:lnTo>
                  <a:pt x="497668" y="554242"/>
                </a:lnTo>
                <a:lnTo>
                  <a:pt x="526408" y="516693"/>
                </a:lnTo>
                <a:lnTo>
                  <a:pt x="550731" y="477405"/>
                </a:lnTo>
                <a:lnTo>
                  <a:pt x="570371" y="436310"/>
                </a:lnTo>
                <a:lnTo>
                  <a:pt x="585058" y="393341"/>
                </a:lnTo>
                <a:lnTo>
                  <a:pt x="594524" y="348432"/>
                </a:lnTo>
                <a:lnTo>
                  <a:pt x="598502" y="301516"/>
                </a:lnTo>
                <a:lnTo>
                  <a:pt x="596722" y="252526"/>
                </a:lnTo>
                <a:lnTo>
                  <a:pt x="585950" y="203662"/>
                </a:lnTo>
                <a:lnTo>
                  <a:pt x="564626" y="162103"/>
                </a:lnTo>
                <a:lnTo>
                  <a:pt x="534380" y="128829"/>
                </a:lnTo>
                <a:lnTo>
                  <a:pt x="533147" y="128041"/>
                </a:lnTo>
                <a:lnTo>
                  <a:pt x="271754" y="128041"/>
                </a:lnTo>
                <a:lnTo>
                  <a:pt x="270332" y="127165"/>
                </a:lnTo>
                <a:lnTo>
                  <a:pt x="267766" y="126212"/>
                </a:lnTo>
                <a:lnTo>
                  <a:pt x="266039" y="124447"/>
                </a:lnTo>
                <a:lnTo>
                  <a:pt x="230666" y="96725"/>
                </a:lnTo>
                <a:lnTo>
                  <a:pt x="191966" y="80930"/>
                </a:lnTo>
                <a:lnTo>
                  <a:pt x="151917" y="76981"/>
                </a:lnTo>
                <a:close/>
              </a:path>
              <a:path w="598804" h="626110">
                <a:moveTo>
                  <a:pt x="283756" y="0"/>
                </a:moveTo>
                <a:lnTo>
                  <a:pt x="271754" y="128041"/>
                </a:lnTo>
                <a:lnTo>
                  <a:pt x="533147" y="128041"/>
                </a:lnTo>
                <a:lnTo>
                  <a:pt x="516787" y="117576"/>
                </a:lnTo>
                <a:lnTo>
                  <a:pt x="300507" y="117576"/>
                </a:lnTo>
                <a:lnTo>
                  <a:pt x="304933" y="99694"/>
                </a:lnTo>
                <a:lnTo>
                  <a:pt x="309054" y="82843"/>
                </a:lnTo>
                <a:lnTo>
                  <a:pt x="313137" y="66729"/>
                </a:lnTo>
                <a:lnTo>
                  <a:pt x="317449" y="51053"/>
                </a:lnTo>
                <a:lnTo>
                  <a:pt x="321850" y="31577"/>
                </a:lnTo>
                <a:lnTo>
                  <a:pt x="319395" y="18911"/>
                </a:lnTo>
                <a:lnTo>
                  <a:pt x="307544" y="9554"/>
                </a:lnTo>
                <a:lnTo>
                  <a:pt x="283756" y="0"/>
                </a:lnTo>
                <a:close/>
              </a:path>
              <a:path w="598804" h="626110">
                <a:moveTo>
                  <a:pt x="406399" y="88497"/>
                </a:moveTo>
                <a:lnTo>
                  <a:pt x="356755" y="98145"/>
                </a:lnTo>
                <a:lnTo>
                  <a:pt x="343659" y="102480"/>
                </a:lnTo>
                <a:lnTo>
                  <a:pt x="300507" y="117576"/>
                </a:lnTo>
                <a:lnTo>
                  <a:pt x="516787" y="117576"/>
                </a:lnTo>
                <a:lnTo>
                  <a:pt x="496840" y="104818"/>
                </a:lnTo>
                <a:lnTo>
                  <a:pt x="453637" y="91048"/>
                </a:lnTo>
                <a:lnTo>
                  <a:pt x="406399" y="88497"/>
                </a:lnTo>
                <a:close/>
              </a:path>
            </a:pathLst>
          </a:custGeom>
          <a:solidFill>
            <a:srgbClr val="2D8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745800" y="377376"/>
            <a:ext cx="598805" cy="626110"/>
          </a:xfrm>
          <a:custGeom>
            <a:avLst/>
            <a:gdLst/>
            <a:ahLst/>
            <a:cxnLst/>
            <a:rect l="l" t="t" r="r" b="b"/>
            <a:pathLst>
              <a:path w="598804" h="626110">
                <a:moveTo>
                  <a:pt x="151917" y="76981"/>
                </a:moveTo>
                <a:lnTo>
                  <a:pt x="112494" y="84796"/>
                </a:lnTo>
                <a:lnTo>
                  <a:pt x="75674" y="104294"/>
                </a:lnTo>
                <a:lnTo>
                  <a:pt x="43434" y="135394"/>
                </a:lnTo>
                <a:lnTo>
                  <a:pt x="10410" y="193147"/>
                </a:lnTo>
                <a:lnTo>
                  <a:pt x="0" y="257911"/>
                </a:lnTo>
                <a:lnTo>
                  <a:pt x="4840" y="310730"/>
                </a:lnTo>
                <a:lnTo>
                  <a:pt x="15255" y="360638"/>
                </a:lnTo>
                <a:lnTo>
                  <a:pt x="31167" y="407616"/>
                </a:lnTo>
                <a:lnTo>
                  <a:pt x="52500" y="451646"/>
                </a:lnTo>
                <a:lnTo>
                  <a:pt x="79178" y="492711"/>
                </a:lnTo>
                <a:lnTo>
                  <a:pt x="111126" y="530792"/>
                </a:lnTo>
                <a:lnTo>
                  <a:pt x="148267" y="565870"/>
                </a:lnTo>
                <a:lnTo>
                  <a:pt x="190525" y="597928"/>
                </a:lnTo>
                <a:lnTo>
                  <a:pt x="232776" y="615770"/>
                </a:lnTo>
                <a:lnTo>
                  <a:pt x="279628" y="624154"/>
                </a:lnTo>
                <a:lnTo>
                  <a:pt x="303677" y="625860"/>
                </a:lnTo>
                <a:lnTo>
                  <a:pt x="327985" y="625578"/>
                </a:lnTo>
                <a:lnTo>
                  <a:pt x="352400" y="624659"/>
                </a:lnTo>
                <a:lnTo>
                  <a:pt x="376770" y="624458"/>
                </a:lnTo>
                <a:lnTo>
                  <a:pt x="424881" y="616537"/>
                </a:lnTo>
                <a:lnTo>
                  <a:pt x="464781" y="590118"/>
                </a:lnTo>
                <a:lnTo>
                  <a:pt x="497668" y="554242"/>
                </a:lnTo>
                <a:lnTo>
                  <a:pt x="526408" y="516693"/>
                </a:lnTo>
                <a:lnTo>
                  <a:pt x="550731" y="477405"/>
                </a:lnTo>
                <a:lnTo>
                  <a:pt x="570371" y="436310"/>
                </a:lnTo>
                <a:lnTo>
                  <a:pt x="585058" y="393341"/>
                </a:lnTo>
                <a:lnTo>
                  <a:pt x="594524" y="348432"/>
                </a:lnTo>
                <a:lnTo>
                  <a:pt x="598502" y="301516"/>
                </a:lnTo>
                <a:lnTo>
                  <a:pt x="596722" y="252526"/>
                </a:lnTo>
                <a:lnTo>
                  <a:pt x="585950" y="203662"/>
                </a:lnTo>
                <a:lnTo>
                  <a:pt x="564626" y="162103"/>
                </a:lnTo>
                <a:lnTo>
                  <a:pt x="534380" y="128829"/>
                </a:lnTo>
                <a:lnTo>
                  <a:pt x="533147" y="128041"/>
                </a:lnTo>
                <a:lnTo>
                  <a:pt x="271754" y="128041"/>
                </a:lnTo>
                <a:lnTo>
                  <a:pt x="270332" y="127165"/>
                </a:lnTo>
                <a:lnTo>
                  <a:pt x="267766" y="126212"/>
                </a:lnTo>
                <a:lnTo>
                  <a:pt x="266039" y="124447"/>
                </a:lnTo>
                <a:lnTo>
                  <a:pt x="230666" y="96725"/>
                </a:lnTo>
                <a:lnTo>
                  <a:pt x="191966" y="80930"/>
                </a:lnTo>
                <a:lnTo>
                  <a:pt x="151917" y="76981"/>
                </a:lnTo>
                <a:close/>
              </a:path>
              <a:path w="598804" h="626110">
                <a:moveTo>
                  <a:pt x="283756" y="0"/>
                </a:moveTo>
                <a:lnTo>
                  <a:pt x="271754" y="128041"/>
                </a:lnTo>
                <a:lnTo>
                  <a:pt x="533147" y="128041"/>
                </a:lnTo>
                <a:lnTo>
                  <a:pt x="516787" y="117576"/>
                </a:lnTo>
                <a:lnTo>
                  <a:pt x="300507" y="117576"/>
                </a:lnTo>
                <a:lnTo>
                  <a:pt x="304933" y="99694"/>
                </a:lnTo>
                <a:lnTo>
                  <a:pt x="309054" y="82843"/>
                </a:lnTo>
                <a:lnTo>
                  <a:pt x="313137" y="66729"/>
                </a:lnTo>
                <a:lnTo>
                  <a:pt x="317449" y="51053"/>
                </a:lnTo>
                <a:lnTo>
                  <a:pt x="321850" y="31577"/>
                </a:lnTo>
                <a:lnTo>
                  <a:pt x="319395" y="18911"/>
                </a:lnTo>
                <a:lnTo>
                  <a:pt x="307544" y="9554"/>
                </a:lnTo>
                <a:lnTo>
                  <a:pt x="283756" y="0"/>
                </a:lnTo>
                <a:close/>
              </a:path>
              <a:path w="598804" h="626110">
                <a:moveTo>
                  <a:pt x="406399" y="88497"/>
                </a:moveTo>
                <a:lnTo>
                  <a:pt x="356755" y="98145"/>
                </a:lnTo>
                <a:lnTo>
                  <a:pt x="343659" y="102480"/>
                </a:lnTo>
                <a:lnTo>
                  <a:pt x="300507" y="117576"/>
                </a:lnTo>
                <a:lnTo>
                  <a:pt x="516787" y="117576"/>
                </a:lnTo>
                <a:lnTo>
                  <a:pt x="496840" y="104818"/>
                </a:lnTo>
                <a:lnTo>
                  <a:pt x="453637" y="91048"/>
                </a:lnTo>
                <a:lnTo>
                  <a:pt x="406399" y="88497"/>
                </a:lnTo>
                <a:close/>
              </a:path>
            </a:pathLst>
          </a:custGeom>
          <a:solidFill>
            <a:srgbClr val="2D8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907737" y="0"/>
            <a:ext cx="149860" cy="305435"/>
          </a:xfrm>
          <a:custGeom>
            <a:avLst/>
            <a:gdLst/>
            <a:ahLst/>
            <a:cxnLst/>
            <a:rect l="l" t="t" r="r" b="b"/>
            <a:pathLst>
              <a:path w="149860" h="305435">
                <a:moveTo>
                  <a:pt x="125256" y="194807"/>
                </a:moveTo>
                <a:lnTo>
                  <a:pt x="110333" y="198452"/>
                </a:lnTo>
                <a:lnTo>
                  <a:pt x="105761" y="205882"/>
                </a:lnTo>
                <a:lnTo>
                  <a:pt x="107577" y="213273"/>
                </a:lnTo>
                <a:lnTo>
                  <a:pt x="111959" y="232716"/>
                </a:lnTo>
                <a:lnTo>
                  <a:pt x="115647" y="252462"/>
                </a:lnTo>
                <a:lnTo>
                  <a:pt x="118627" y="272441"/>
                </a:lnTo>
                <a:lnTo>
                  <a:pt x="120887" y="292584"/>
                </a:lnTo>
                <a:lnTo>
                  <a:pt x="121547" y="299722"/>
                </a:lnTo>
                <a:lnTo>
                  <a:pt x="127605" y="305081"/>
                </a:lnTo>
                <a:lnTo>
                  <a:pt x="135124" y="305081"/>
                </a:lnTo>
                <a:lnTo>
                  <a:pt x="135555" y="305056"/>
                </a:lnTo>
                <a:lnTo>
                  <a:pt x="143633" y="304319"/>
                </a:lnTo>
                <a:lnTo>
                  <a:pt x="149246" y="297614"/>
                </a:lnTo>
                <a:lnTo>
                  <a:pt x="148535" y="290044"/>
                </a:lnTo>
                <a:lnTo>
                  <a:pt x="143045" y="247927"/>
                </a:lnTo>
                <a:lnTo>
                  <a:pt x="134565" y="206771"/>
                </a:lnTo>
                <a:lnTo>
                  <a:pt x="132749" y="199379"/>
                </a:lnTo>
                <a:lnTo>
                  <a:pt x="125256" y="194807"/>
                </a:lnTo>
                <a:close/>
              </a:path>
              <a:path w="149860" h="305435">
                <a:moveTo>
                  <a:pt x="57336" y="42267"/>
                </a:moveTo>
                <a:lnTo>
                  <a:pt x="44179" y="50091"/>
                </a:lnTo>
                <a:lnTo>
                  <a:pt x="42058" y="58549"/>
                </a:lnTo>
                <a:lnTo>
                  <a:pt x="46008" y="65064"/>
                </a:lnTo>
                <a:lnTo>
                  <a:pt x="56170" y="82570"/>
                </a:lnTo>
                <a:lnTo>
                  <a:pt x="65661" y="100416"/>
                </a:lnTo>
                <a:lnTo>
                  <a:pt x="74447" y="118540"/>
                </a:lnTo>
                <a:lnTo>
                  <a:pt x="82495" y="136882"/>
                </a:lnTo>
                <a:lnTo>
                  <a:pt x="84705" y="142191"/>
                </a:lnTo>
                <a:lnTo>
                  <a:pt x="89874" y="145404"/>
                </a:lnTo>
                <a:lnTo>
                  <a:pt x="97100" y="145404"/>
                </a:lnTo>
                <a:lnTo>
                  <a:pt x="98891" y="145074"/>
                </a:lnTo>
                <a:lnTo>
                  <a:pt x="107717" y="141454"/>
                </a:lnTo>
                <a:lnTo>
                  <a:pt x="111095" y="133415"/>
                </a:lnTo>
                <a:lnTo>
                  <a:pt x="108174" y="126380"/>
                </a:lnTo>
                <a:lnTo>
                  <a:pt x="90472" y="88045"/>
                </a:lnTo>
                <a:lnTo>
                  <a:pt x="69808" y="50891"/>
                </a:lnTo>
                <a:lnTo>
                  <a:pt x="65858" y="44376"/>
                </a:lnTo>
                <a:lnTo>
                  <a:pt x="57336" y="42267"/>
                </a:lnTo>
                <a:close/>
              </a:path>
              <a:path w="149860" h="305435">
                <a:moveTo>
                  <a:pt x="20238" y="0"/>
                </a:moveTo>
                <a:lnTo>
                  <a:pt x="0" y="0"/>
                </a:lnTo>
                <a:lnTo>
                  <a:pt x="2028" y="2478"/>
                </a:lnTo>
                <a:lnTo>
                  <a:pt x="6041" y="4218"/>
                </a:lnTo>
                <a:lnTo>
                  <a:pt x="13153" y="4218"/>
                </a:lnTo>
                <a:lnTo>
                  <a:pt x="16239" y="3215"/>
                </a:lnTo>
                <a:lnTo>
                  <a:pt x="20238" y="0"/>
                </a:lnTo>
                <a:close/>
              </a:path>
            </a:pathLst>
          </a:custGeom>
          <a:solidFill>
            <a:srgbClr val="2D8EB7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2352548"/>
            <a:ext cx="4572000" cy="2995930"/>
          </a:xfrm>
          <a:custGeom>
            <a:avLst/>
            <a:gdLst/>
            <a:ahLst/>
            <a:cxnLst/>
            <a:rect l="l" t="t" r="r" b="b"/>
            <a:pathLst>
              <a:path w="4572000" h="2995929">
                <a:moveTo>
                  <a:pt x="0" y="2995422"/>
                </a:moveTo>
                <a:lnTo>
                  <a:pt x="4572000" y="2995422"/>
                </a:lnTo>
                <a:lnTo>
                  <a:pt x="4572000" y="0"/>
                </a:lnTo>
                <a:lnTo>
                  <a:pt x="0" y="0"/>
                </a:lnTo>
                <a:lnTo>
                  <a:pt x="0" y="2995422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33EEAF6B-6AFB-4192-AF34-79687334A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398" y="3031200"/>
            <a:ext cx="1515341" cy="2205548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0" y="0"/>
            <a:ext cx="4572000" cy="933450"/>
          </a:xfrm>
          <a:custGeom>
            <a:avLst/>
            <a:gdLst/>
            <a:ahLst/>
            <a:cxnLst/>
            <a:rect l="l" t="t" r="r" b="b"/>
            <a:pathLst>
              <a:path w="4572000" h="933450">
                <a:moveTo>
                  <a:pt x="0" y="933450"/>
                </a:moveTo>
                <a:lnTo>
                  <a:pt x="4572000" y="933450"/>
                </a:lnTo>
                <a:lnTo>
                  <a:pt x="4572000" y="0"/>
                </a:lnTo>
                <a:lnTo>
                  <a:pt x="0" y="0"/>
                </a:lnTo>
                <a:lnTo>
                  <a:pt x="0" y="933450"/>
                </a:lnTo>
                <a:close/>
              </a:path>
            </a:pathLst>
          </a:custGeom>
          <a:solidFill>
            <a:srgbClr val="5BAF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745800" y="377376"/>
            <a:ext cx="598805" cy="626110"/>
          </a:xfrm>
          <a:custGeom>
            <a:avLst/>
            <a:gdLst/>
            <a:ahLst/>
            <a:cxnLst/>
            <a:rect l="l" t="t" r="r" b="b"/>
            <a:pathLst>
              <a:path w="598804" h="626110">
                <a:moveTo>
                  <a:pt x="151917" y="76981"/>
                </a:moveTo>
                <a:lnTo>
                  <a:pt x="112494" y="84796"/>
                </a:lnTo>
                <a:lnTo>
                  <a:pt x="75674" y="104294"/>
                </a:lnTo>
                <a:lnTo>
                  <a:pt x="43434" y="135394"/>
                </a:lnTo>
                <a:lnTo>
                  <a:pt x="10410" y="193147"/>
                </a:lnTo>
                <a:lnTo>
                  <a:pt x="0" y="257911"/>
                </a:lnTo>
                <a:lnTo>
                  <a:pt x="4840" y="310730"/>
                </a:lnTo>
                <a:lnTo>
                  <a:pt x="15255" y="360638"/>
                </a:lnTo>
                <a:lnTo>
                  <a:pt x="31167" y="407616"/>
                </a:lnTo>
                <a:lnTo>
                  <a:pt x="52500" y="451646"/>
                </a:lnTo>
                <a:lnTo>
                  <a:pt x="79178" y="492711"/>
                </a:lnTo>
                <a:lnTo>
                  <a:pt x="111126" y="530792"/>
                </a:lnTo>
                <a:lnTo>
                  <a:pt x="148267" y="565870"/>
                </a:lnTo>
                <a:lnTo>
                  <a:pt x="190525" y="597928"/>
                </a:lnTo>
                <a:lnTo>
                  <a:pt x="232776" y="615770"/>
                </a:lnTo>
                <a:lnTo>
                  <a:pt x="279628" y="624154"/>
                </a:lnTo>
                <a:lnTo>
                  <a:pt x="303677" y="625860"/>
                </a:lnTo>
                <a:lnTo>
                  <a:pt x="327985" y="625578"/>
                </a:lnTo>
                <a:lnTo>
                  <a:pt x="352400" y="624659"/>
                </a:lnTo>
                <a:lnTo>
                  <a:pt x="376770" y="624458"/>
                </a:lnTo>
                <a:lnTo>
                  <a:pt x="424881" y="616537"/>
                </a:lnTo>
                <a:lnTo>
                  <a:pt x="464781" y="590118"/>
                </a:lnTo>
                <a:lnTo>
                  <a:pt x="497668" y="554242"/>
                </a:lnTo>
                <a:lnTo>
                  <a:pt x="526408" y="516693"/>
                </a:lnTo>
                <a:lnTo>
                  <a:pt x="550731" y="477405"/>
                </a:lnTo>
                <a:lnTo>
                  <a:pt x="570371" y="436310"/>
                </a:lnTo>
                <a:lnTo>
                  <a:pt x="585058" y="393341"/>
                </a:lnTo>
                <a:lnTo>
                  <a:pt x="594524" y="348432"/>
                </a:lnTo>
                <a:lnTo>
                  <a:pt x="598502" y="301516"/>
                </a:lnTo>
                <a:lnTo>
                  <a:pt x="596722" y="252526"/>
                </a:lnTo>
                <a:lnTo>
                  <a:pt x="585950" y="203662"/>
                </a:lnTo>
                <a:lnTo>
                  <a:pt x="564626" y="162103"/>
                </a:lnTo>
                <a:lnTo>
                  <a:pt x="534380" y="128829"/>
                </a:lnTo>
                <a:lnTo>
                  <a:pt x="533147" y="128041"/>
                </a:lnTo>
                <a:lnTo>
                  <a:pt x="271754" y="128041"/>
                </a:lnTo>
                <a:lnTo>
                  <a:pt x="270332" y="127165"/>
                </a:lnTo>
                <a:lnTo>
                  <a:pt x="267766" y="126212"/>
                </a:lnTo>
                <a:lnTo>
                  <a:pt x="266039" y="124447"/>
                </a:lnTo>
                <a:lnTo>
                  <a:pt x="230666" y="96725"/>
                </a:lnTo>
                <a:lnTo>
                  <a:pt x="191966" y="80930"/>
                </a:lnTo>
                <a:lnTo>
                  <a:pt x="151917" y="76981"/>
                </a:lnTo>
                <a:close/>
              </a:path>
              <a:path w="598804" h="626110">
                <a:moveTo>
                  <a:pt x="283756" y="0"/>
                </a:moveTo>
                <a:lnTo>
                  <a:pt x="271754" y="128041"/>
                </a:lnTo>
                <a:lnTo>
                  <a:pt x="533147" y="128041"/>
                </a:lnTo>
                <a:lnTo>
                  <a:pt x="516787" y="117576"/>
                </a:lnTo>
                <a:lnTo>
                  <a:pt x="300507" y="117576"/>
                </a:lnTo>
                <a:lnTo>
                  <a:pt x="304933" y="99694"/>
                </a:lnTo>
                <a:lnTo>
                  <a:pt x="309054" y="82843"/>
                </a:lnTo>
                <a:lnTo>
                  <a:pt x="313137" y="66729"/>
                </a:lnTo>
                <a:lnTo>
                  <a:pt x="317449" y="51053"/>
                </a:lnTo>
                <a:lnTo>
                  <a:pt x="321850" y="31577"/>
                </a:lnTo>
                <a:lnTo>
                  <a:pt x="319395" y="18911"/>
                </a:lnTo>
                <a:lnTo>
                  <a:pt x="307544" y="9554"/>
                </a:lnTo>
                <a:lnTo>
                  <a:pt x="283756" y="0"/>
                </a:lnTo>
                <a:close/>
              </a:path>
              <a:path w="598804" h="626110">
                <a:moveTo>
                  <a:pt x="406399" y="88497"/>
                </a:moveTo>
                <a:lnTo>
                  <a:pt x="356755" y="98145"/>
                </a:lnTo>
                <a:lnTo>
                  <a:pt x="343659" y="102480"/>
                </a:lnTo>
                <a:lnTo>
                  <a:pt x="300507" y="117576"/>
                </a:lnTo>
                <a:lnTo>
                  <a:pt x="516787" y="117576"/>
                </a:lnTo>
                <a:lnTo>
                  <a:pt x="496840" y="104818"/>
                </a:lnTo>
                <a:lnTo>
                  <a:pt x="453637" y="91048"/>
                </a:lnTo>
                <a:lnTo>
                  <a:pt x="406399" y="88497"/>
                </a:lnTo>
                <a:close/>
              </a:path>
            </a:pathLst>
          </a:custGeom>
          <a:solidFill>
            <a:srgbClr val="2D8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45800" y="377376"/>
            <a:ext cx="598805" cy="626110"/>
          </a:xfrm>
          <a:custGeom>
            <a:avLst/>
            <a:gdLst/>
            <a:ahLst/>
            <a:cxnLst/>
            <a:rect l="l" t="t" r="r" b="b"/>
            <a:pathLst>
              <a:path w="598804" h="626110">
                <a:moveTo>
                  <a:pt x="151917" y="76981"/>
                </a:moveTo>
                <a:lnTo>
                  <a:pt x="112494" y="84796"/>
                </a:lnTo>
                <a:lnTo>
                  <a:pt x="75674" y="104294"/>
                </a:lnTo>
                <a:lnTo>
                  <a:pt x="43434" y="135394"/>
                </a:lnTo>
                <a:lnTo>
                  <a:pt x="10410" y="193147"/>
                </a:lnTo>
                <a:lnTo>
                  <a:pt x="0" y="257911"/>
                </a:lnTo>
                <a:lnTo>
                  <a:pt x="4840" y="310730"/>
                </a:lnTo>
                <a:lnTo>
                  <a:pt x="15255" y="360638"/>
                </a:lnTo>
                <a:lnTo>
                  <a:pt x="31167" y="407616"/>
                </a:lnTo>
                <a:lnTo>
                  <a:pt x="52500" y="451646"/>
                </a:lnTo>
                <a:lnTo>
                  <a:pt x="79178" y="492711"/>
                </a:lnTo>
                <a:lnTo>
                  <a:pt x="111126" y="530792"/>
                </a:lnTo>
                <a:lnTo>
                  <a:pt x="148267" y="565870"/>
                </a:lnTo>
                <a:lnTo>
                  <a:pt x="190525" y="597928"/>
                </a:lnTo>
                <a:lnTo>
                  <a:pt x="232776" y="615770"/>
                </a:lnTo>
                <a:lnTo>
                  <a:pt x="279628" y="624154"/>
                </a:lnTo>
                <a:lnTo>
                  <a:pt x="303677" y="625860"/>
                </a:lnTo>
                <a:lnTo>
                  <a:pt x="327985" y="625578"/>
                </a:lnTo>
                <a:lnTo>
                  <a:pt x="352400" y="624659"/>
                </a:lnTo>
                <a:lnTo>
                  <a:pt x="376770" y="624458"/>
                </a:lnTo>
                <a:lnTo>
                  <a:pt x="424881" y="616537"/>
                </a:lnTo>
                <a:lnTo>
                  <a:pt x="464781" y="590118"/>
                </a:lnTo>
                <a:lnTo>
                  <a:pt x="497668" y="554242"/>
                </a:lnTo>
                <a:lnTo>
                  <a:pt x="526408" y="516693"/>
                </a:lnTo>
                <a:lnTo>
                  <a:pt x="550731" y="477405"/>
                </a:lnTo>
                <a:lnTo>
                  <a:pt x="570371" y="436310"/>
                </a:lnTo>
                <a:lnTo>
                  <a:pt x="585058" y="393341"/>
                </a:lnTo>
                <a:lnTo>
                  <a:pt x="594524" y="348432"/>
                </a:lnTo>
                <a:lnTo>
                  <a:pt x="598502" y="301516"/>
                </a:lnTo>
                <a:lnTo>
                  <a:pt x="596722" y="252526"/>
                </a:lnTo>
                <a:lnTo>
                  <a:pt x="585950" y="203662"/>
                </a:lnTo>
                <a:lnTo>
                  <a:pt x="564626" y="162103"/>
                </a:lnTo>
                <a:lnTo>
                  <a:pt x="534380" y="128829"/>
                </a:lnTo>
                <a:lnTo>
                  <a:pt x="533147" y="128041"/>
                </a:lnTo>
                <a:lnTo>
                  <a:pt x="271754" y="128041"/>
                </a:lnTo>
                <a:lnTo>
                  <a:pt x="270332" y="127165"/>
                </a:lnTo>
                <a:lnTo>
                  <a:pt x="267766" y="126212"/>
                </a:lnTo>
                <a:lnTo>
                  <a:pt x="266039" y="124447"/>
                </a:lnTo>
                <a:lnTo>
                  <a:pt x="230666" y="96725"/>
                </a:lnTo>
                <a:lnTo>
                  <a:pt x="191966" y="80930"/>
                </a:lnTo>
                <a:lnTo>
                  <a:pt x="151917" y="76981"/>
                </a:lnTo>
                <a:close/>
              </a:path>
              <a:path w="598804" h="626110">
                <a:moveTo>
                  <a:pt x="283756" y="0"/>
                </a:moveTo>
                <a:lnTo>
                  <a:pt x="271754" y="128041"/>
                </a:lnTo>
                <a:lnTo>
                  <a:pt x="533147" y="128041"/>
                </a:lnTo>
                <a:lnTo>
                  <a:pt x="516787" y="117576"/>
                </a:lnTo>
                <a:lnTo>
                  <a:pt x="300507" y="117576"/>
                </a:lnTo>
                <a:lnTo>
                  <a:pt x="304933" y="99694"/>
                </a:lnTo>
                <a:lnTo>
                  <a:pt x="309054" y="82843"/>
                </a:lnTo>
                <a:lnTo>
                  <a:pt x="313137" y="66729"/>
                </a:lnTo>
                <a:lnTo>
                  <a:pt x="317449" y="51053"/>
                </a:lnTo>
                <a:lnTo>
                  <a:pt x="321850" y="31577"/>
                </a:lnTo>
                <a:lnTo>
                  <a:pt x="319395" y="18911"/>
                </a:lnTo>
                <a:lnTo>
                  <a:pt x="307544" y="9554"/>
                </a:lnTo>
                <a:lnTo>
                  <a:pt x="283756" y="0"/>
                </a:lnTo>
                <a:close/>
              </a:path>
              <a:path w="598804" h="626110">
                <a:moveTo>
                  <a:pt x="406399" y="88497"/>
                </a:moveTo>
                <a:lnTo>
                  <a:pt x="356755" y="98145"/>
                </a:lnTo>
                <a:lnTo>
                  <a:pt x="343659" y="102480"/>
                </a:lnTo>
                <a:lnTo>
                  <a:pt x="300507" y="117576"/>
                </a:lnTo>
                <a:lnTo>
                  <a:pt x="516787" y="117576"/>
                </a:lnTo>
                <a:lnTo>
                  <a:pt x="496840" y="104818"/>
                </a:lnTo>
                <a:lnTo>
                  <a:pt x="453637" y="91048"/>
                </a:lnTo>
                <a:lnTo>
                  <a:pt x="406399" y="88497"/>
                </a:lnTo>
                <a:close/>
              </a:path>
            </a:pathLst>
          </a:custGeom>
          <a:solidFill>
            <a:srgbClr val="2D8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07737" y="0"/>
            <a:ext cx="149860" cy="305435"/>
          </a:xfrm>
          <a:custGeom>
            <a:avLst/>
            <a:gdLst/>
            <a:ahLst/>
            <a:cxnLst/>
            <a:rect l="l" t="t" r="r" b="b"/>
            <a:pathLst>
              <a:path w="149860" h="305435">
                <a:moveTo>
                  <a:pt x="125256" y="194807"/>
                </a:moveTo>
                <a:lnTo>
                  <a:pt x="110333" y="198452"/>
                </a:lnTo>
                <a:lnTo>
                  <a:pt x="105761" y="205882"/>
                </a:lnTo>
                <a:lnTo>
                  <a:pt x="107577" y="213273"/>
                </a:lnTo>
                <a:lnTo>
                  <a:pt x="111959" y="232716"/>
                </a:lnTo>
                <a:lnTo>
                  <a:pt x="115647" y="252462"/>
                </a:lnTo>
                <a:lnTo>
                  <a:pt x="118627" y="272441"/>
                </a:lnTo>
                <a:lnTo>
                  <a:pt x="120887" y="292584"/>
                </a:lnTo>
                <a:lnTo>
                  <a:pt x="121547" y="299722"/>
                </a:lnTo>
                <a:lnTo>
                  <a:pt x="127605" y="305081"/>
                </a:lnTo>
                <a:lnTo>
                  <a:pt x="135124" y="305081"/>
                </a:lnTo>
                <a:lnTo>
                  <a:pt x="135555" y="305056"/>
                </a:lnTo>
                <a:lnTo>
                  <a:pt x="143633" y="304319"/>
                </a:lnTo>
                <a:lnTo>
                  <a:pt x="149246" y="297614"/>
                </a:lnTo>
                <a:lnTo>
                  <a:pt x="148535" y="290044"/>
                </a:lnTo>
                <a:lnTo>
                  <a:pt x="143045" y="247927"/>
                </a:lnTo>
                <a:lnTo>
                  <a:pt x="134565" y="206771"/>
                </a:lnTo>
                <a:lnTo>
                  <a:pt x="132749" y="199379"/>
                </a:lnTo>
                <a:lnTo>
                  <a:pt x="125256" y="194807"/>
                </a:lnTo>
                <a:close/>
              </a:path>
              <a:path w="149860" h="305435">
                <a:moveTo>
                  <a:pt x="57336" y="42267"/>
                </a:moveTo>
                <a:lnTo>
                  <a:pt x="44179" y="50091"/>
                </a:lnTo>
                <a:lnTo>
                  <a:pt x="42058" y="58549"/>
                </a:lnTo>
                <a:lnTo>
                  <a:pt x="46008" y="65064"/>
                </a:lnTo>
                <a:lnTo>
                  <a:pt x="56170" y="82570"/>
                </a:lnTo>
                <a:lnTo>
                  <a:pt x="65661" y="100416"/>
                </a:lnTo>
                <a:lnTo>
                  <a:pt x="74447" y="118540"/>
                </a:lnTo>
                <a:lnTo>
                  <a:pt x="82495" y="136882"/>
                </a:lnTo>
                <a:lnTo>
                  <a:pt x="84705" y="142191"/>
                </a:lnTo>
                <a:lnTo>
                  <a:pt x="89874" y="145404"/>
                </a:lnTo>
                <a:lnTo>
                  <a:pt x="97100" y="145404"/>
                </a:lnTo>
                <a:lnTo>
                  <a:pt x="98891" y="145074"/>
                </a:lnTo>
                <a:lnTo>
                  <a:pt x="107717" y="141454"/>
                </a:lnTo>
                <a:lnTo>
                  <a:pt x="111095" y="133415"/>
                </a:lnTo>
                <a:lnTo>
                  <a:pt x="108174" y="126380"/>
                </a:lnTo>
                <a:lnTo>
                  <a:pt x="90472" y="88045"/>
                </a:lnTo>
                <a:lnTo>
                  <a:pt x="69808" y="50891"/>
                </a:lnTo>
                <a:lnTo>
                  <a:pt x="65858" y="44376"/>
                </a:lnTo>
                <a:lnTo>
                  <a:pt x="57336" y="42267"/>
                </a:lnTo>
                <a:close/>
              </a:path>
              <a:path w="149860" h="305435">
                <a:moveTo>
                  <a:pt x="20238" y="0"/>
                </a:moveTo>
                <a:lnTo>
                  <a:pt x="0" y="0"/>
                </a:lnTo>
                <a:lnTo>
                  <a:pt x="2028" y="2478"/>
                </a:lnTo>
                <a:lnTo>
                  <a:pt x="6041" y="4218"/>
                </a:lnTo>
                <a:lnTo>
                  <a:pt x="13153" y="4218"/>
                </a:lnTo>
                <a:lnTo>
                  <a:pt x="16239" y="3215"/>
                </a:lnTo>
                <a:lnTo>
                  <a:pt x="20238" y="0"/>
                </a:lnTo>
                <a:close/>
              </a:path>
            </a:pathLst>
          </a:custGeom>
          <a:solidFill>
            <a:srgbClr val="2D8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933450"/>
            <a:ext cx="4572000" cy="1419225"/>
          </a:xfrm>
          <a:custGeom>
            <a:avLst/>
            <a:gdLst/>
            <a:ahLst/>
            <a:cxnLst/>
            <a:rect l="l" t="t" r="r" b="b"/>
            <a:pathLst>
              <a:path w="4572000" h="1419225">
                <a:moveTo>
                  <a:pt x="0" y="1419098"/>
                </a:moveTo>
                <a:lnTo>
                  <a:pt x="4572000" y="1419098"/>
                </a:lnTo>
                <a:lnTo>
                  <a:pt x="4572000" y="0"/>
                </a:lnTo>
                <a:lnTo>
                  <a:pt x="0" y="0"/>
                </a:lnTo>
                <a:lnTo>
                  <a:pt x="0" y="1419098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2075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2339848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5347970"/>
            <a:ext cx="4572000" cy="1052830"/>
          </a:xfrm>
          <a:custGeom>
            <a:avLst/>
            <a:gdLst/>
            <a:ahLst/>
            <a:cxnLst/>
            <a:rect l="l" t="t" r="r" b="b"/>
            <a:pathLst>
              <a:path w="4572000" h="1052829">
                <a:moveTo>
                  <a:pt x="0" y="1052829"/>
                </a:moveTo>
                <a:lnTo>
                  <a:pt x="4572000" y="1052829"/>
                </a:lnTo>
                <a:lnTo>
                  <a:pt x="4572000" y="0"/>
                </a:lnTo>
                <a:lnTo>
                  <a:pt x="0" y="0"/>
                </a:lnTo>
                <a:lnTo>
                  <a:pt x="0" y="1052829"/>
                </a:lnTo>
                <a:close/>
              </a:path>
            </a:pathLst>
          </a:custGeom>
          <a:solidFill>
            <a:srgbClr val="CCE7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533527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399"/>
                </a:moveTo>
                <a:lnTo>
                  <a:pt x="4572000" y="25399"/>
                </a:lnTo>
                <a:lnTo>
                  <a:pt x="457200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626429" y="5808190"/>
            <a:ext cx="172973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900" b="1" spc="20" dirty="0" err="1">
                <a:solidFill>
                  <a:srgbClr val="636466"/>
                </a:solidFill>
                <a:latin typeface="Calibri"/>
                <a:cs typeface="Calibri"/>
              </a:rPr>
              <a:t>Puis</a:t>
            </a:r>
            <a:r>
              <a:rPr lang="en-US" sz="900" b="1" spc="20" dirty="0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lang="en-US" sz="900" b="1" spc="20" dirty="0" err="1">
                <a:solidFill>
                  <a:srgbClr val="636466"/>
                </a:solidFill>
                <a:latin typeface="Calibri"/>
                <a:cs typeface="Calibri"/>
              </a:rPr>
              <a:t>attraper</a:t>
            </a:r>
            <a:r>
              <a:rPr lang="en-US" sz="900" b="1" spc="20" dirty="0">
                <a:solidFill>
                  <a:srgbClr val="636466"/>
                </a:solidFill>
                <a:latin typeface="Calibri"/>
                <a:cs typeface="Calibri"/>
              </a:rPr>
              <a:t> des pommes pour </a:t>
            </a:r>
            <a:r>
              <a:rPr lang="en-US" sz="900" b="1" spc="20" dirty="0" err="1">
                <a:solidFill>
                  <a:srgbClr val="636466"/>
                </a:solidFill>
                <a:latin typeface="Calibri"/>
                <a:cs typeface="Calibri"/>
              </a:rPr>
              <a:t>marquer</a:t>
            </a:r>
            <a:r>
              <a:rPr lang="en-US" sz="900" b="1" spc="20" dirty="0">
                <a:solidFill>
                  <a:srgbClr val="636466"/>
                </a:solidFill>
                <a:latin typeface="Calibri"/>
                <a:cs typeface="Calibri"/>
              </a:rPr>
              <a:t> des points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56140" y="3339863"/>
            <a:ext cx="1166954" cy="3123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lang="en-US" sz="900" b="1" dirty="0" err="1">
                <a:solidFill>
                  <a:srgbClr val="636466"/>
                </a:solidFill>
                <a:latin typeface="Calibri"/>
                <a:cs typeface="Calibri"/>
              </a:rPr>
              <a:t>Ajouter</a:t>
            </a:r>
            <a:r>
              <a:rPr lang="en-US" sz="900" b="1" dirty="0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lang="en-US" sz="900" b="1" dirty="0" err="1">
                <a:solidFill>
                  <a:srgbClr val="636466"/>
                </a:solidFill>
                <a:latin typeface="Calibri"/>
                <a:cs typeface="Calibri"/>
              </a:rPr>
              <a:t>ce</a:t>
            </a:r>
            <a:r>
              <a:rPr lang="en-US" sz="900" b="1" dirty="0">
                <a:solidFill>
                  <a:srgbClr val="636466"/>
                </a:solidFill>
                <a:latin typeface="Calibri"/>
                <a:cs typeface="Calibri"/>
              </a:rPr>
              <a:t> bloc pour </a:t>
            </a:r>
            <a:r>
              <a:rPr lang="en-US" sz="900" b="1" dirty="0" err="1">
                <a:solidFill>
                  <a:srgbClr val="636466"/>
                </a:solidFill>
                <a:latin typeface="Calibri"/>
                <a:cs typeface="Calibri"/>
              </a:rPr>
              <a:t>mettre</a:t>
            </a:r>
            <a:r>
              <a:rPr lang="en-US" sz="900" b="1" dirty="0">
                <a:solidFill>
                  <a:srgbClr val="636466"/>
                </a:solidFill>
                <a:latin typeface="Calibri"/>
                <a:cs typeface="Calibri"/>
              </a:rPr>
              <a:t> le Score à </a:t>
            </a:r>
            <a:r>
              <a:rPr lang="en-US" sz="900" b="1" dirty="0" err="1">
                <a:solidFill>
                  <a:srgbClr val="636466"/>
                </a:solidFill>
                <a:latin typeface="Calibri"/>
                <a:cs typeface="Calibri"/>
              </a:rPr>
              <a:t>zéro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84643" y="4138943"/>
            <a:ext cx="1050350" cy="3123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lang="en-US" sz="900" b="1" dirty="0" err="1">
                <a:solidFill>
                  <a:srgbClr val="636466"/>
                </a:solidFill>
                <a:latin typeface="Calibri"/>
                <a:cs typeface="Calibri"/>
              </a:rPr>
              <a:t>Ajouter</a:t>
            </a:r>
            <a:r>
              <a:rPr lang="en-US" sz="900" b="1" dirty="0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lang="en-US" sz="900" b="1" dirty="0" err="1">
                <a:solidFill>
                  <a:srgbClr val="636466"/>
                </a:solidFill>
                <a:latin typeface="Calibri"/>
                <a:cs typeface="Calibri"/>
              </a:rPr>
              <a:t>ce</a:t>
            </a:r>
            <a:r>
              <a:rPr lang="en-US" sz="900" b="1" dirty="0">
                <a:solidFill>
                  <a:srgbClr val="636466"/>
                </a:solidFill>
                <a:latin typeface="Calibri"/>
                <a:cs typeface="Calibri"/>
              </a:rPr>
              <a:t> bloc pour augmenter le Score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215899" y="206653"/>
            <a:ext cx="2209807" cy="57900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lang="en-US" sz="2400" spc="-45" dirty="0" err="1"/>
              <a:t>Garder</a:t>
            </a:r>
            <a:r>
              <a:rPr lang="en-US" sz="2400" spc="-45" dirty="0"/>
              <a:t> le Score</a:t>
            </a:r>
            <a:endParaRPr sz="2400" dirty="0"/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spc="15" dirty="0">
                <a:latin typeface="Calibri"/>
                <a:cs typeface="Calibri"/>
              </a:rPr>
              <a:t>scratch.mit.edu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09368" y="1009824"/>
            <a:ext cx="1167929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spc="-45" dirty="0">
                <a:solidFill>
                  <a:srgbClr val="00A1CB"/>
                </a:solidFill>
                <a:latin typeface="Cambria"/>
                <a:cs typeface="Cambria"/>
              </a:rPr>
              <a:t>PREPARATION</a:t>
            </a:r>
            <a:endParaRPr sz="1400" dirty="0">
              <a:latin typeface="Cambria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91377" y="5497808"/>
            <a:ext cx="778289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spc="-45" dirty="0">
                <a:solidFill>
                  <a:srgbClr val="6BA883"/>
                </a:solidFill>
                <a:latin typeface="Cambria"/>
                <a:cs typeface="Cambria"/>
              </a:rPr>
              <a:t>ESSAYER</a:t>
            </a:r>
            <a:endParaRPr sz="1400" dirty="0">
              <a:latin typeface="Cambria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93146" y="2312616"/>
            <a:ext cx="1977619" cy="563616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035"/>
              </a:spcBef>
            </a:pPr>
            <a:r>
              <a:rPr lang="en-US" sz="1400" b="1" spc="-45" dirty="0">
                <a:solidFill>
                  <a:srgbClr val="939598"/>
                </a:solidFill>
                <a:latin typeface="Cambria"/>
                <a:cs typeface="Cambria"/>
              </a:rPr>
              <a:t>AJOUTER CES </a:t>
            </a:r>
            <a:r>
              <a:rPr lang="en-US" sz="1400" b="1" spc="30" dirty="0">
                <a:solidFill>
                  <a:srgbClr val="939598"/>
                </a:solidFill>
                <a:latin typeface="Cambria"/>
                <a:cs typeface="Cambria"/>
              </a:rPr>
              <a:t>BLOCS</a:t>
            </a:r>
            <a:endParaRPr lang="en-US" sz="1400" dirty="0">
              <a:latin typeface="Cambria"/>
              <a:cs typeface="Cambria"/>
            </a:endParaRPr>
          </a:p>
          <a:p>
            <a:pPr marL="12700" algn="ctr">
              <a:lnSpc>
                <a:spcPct val="100000"/>
              </a:lnSpc>
              <a:spcBef>
                <a:spcPts val="605"/>
              </a:spcBef>
            </a:pPr>
            <a:r>
              <a:rPr lang="en-US" sz="900" b="1" dirty="0" err="1">
                <a:solidFill>
                  <a:srgbClr val="636466"/>
                </a:solidFill>
                <a:latin typeface="Calibri"/>
                <a:cs typeface="Calibri"/>
              </a:rPr>
              <a:t>Ajouter</a:t>
            </a:r>
            <a:r>
              <a:rPr lang="en-US" sz="900" b="1" dirty="0">
                <a:solidFill>
                  <a:srgbClr val="636466"/>
                </a:solidFill>
                <a:latin typeface="Calibri"/>
                <a:cs typeface="Calibri"/>
              </a:rPr>
              <a:t> 2 nouveaux blocs à </a:t>
            </a:r>
            <a:r>
              <a:rPr lang="en-US" sz="900" b="1" dirty="0" err="1">
                <a:solidFill>
                  <a:srgbClr val="636466"/>
                </a:solidFill>
                <a:latin typeface="Calibri"/>
                <a:cs typeface="Calibri"/>
              </a:rPr>
              <a:t>votre</a:t>
            </a:r>
            <a:r>
              <a:rPr lang="en-US" sz="900" b="1" dirty="0">
                <a:solidFill>
                  <a:srgbClr val="636466"/>
                </a:solidFill>
                <a:latin typeface="Calibri"/>
                <a:cs typeface="Calibri"/>
              </a:rPr>
              <a:t> code </a:t>
            </a:r>
            <a:r>
              <a:rPr lang="en-US" sz="900" b="1" spc="10" dirty="0">
                <a:solidFill>
                  <a:srgbClr val="636466"/>
                </a:solidFill>
                <a:latin typeface="Calibri"/>
                <a:cs typeface="Calibri"/>
              </a:rPr>
              <a:t>:</a:t>
            </a:r>
            <a:endParaRPr lang="en-US" sz="900" dirty="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563875" y="1557369"/>
            <a:ext cx="945515" cy="4661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lang="en-US" sz="900" b="1" spc="10" dirty="0" err="1">
                <a:solidFill>
                  <a:srgbClr val="636466"/>
                </a:solidFill>
                <a:latin typeface="Calibri"/>
                <a:cs typeface="Calibri"/>
              </a:rPr>
              <a:t>Appeler</a:t>
            </a:r>
            <a:r>
              <a:rPr lang="en-US" sz="900" b="1" spc="10" dirty="0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lang="en-US" sz="900" b="1" spc="10" dirty="0" err="1">
                <a:solidFill>
                  <a:srgbClr val="636466"/>
                </a:solidFill>
                <a:latin typeface="Calibri"/>
                <a:cs typeface="Calibri"/>
              </a:rPr>
              <a:t>cette</a:t>
            </a:r>
            <a:r>
              <a:rPr lang="en-US" sz="900" b="1" spc="10" dirty="0">
                <a:solidFill>
                  <a:srgbClr val="636466"/>
                </a:solidFill>
                <a:latin typeface="Calibri"/>
                <a:cs typeface="Calibri"/>
              </a:rPr>
              <a:t> variable Score </a:t>
            </a:r>
            <a:r>
              <a:rPr lang="en-US" sz="900" b="1" spc="10" dirty="0" err="1">
                <a:solidFill>
                  <a:srgbClr val="636466"/>
                </a:solidFill>
                <a:latin typeface="Calibri"/>
                <a:cs typeface="Calibri"/>
              </a:rPr>
              <a:t>puis</a:t>
            </a:r>
            <a:r>
              <a:rPr lang="en-US" sz="900" b="1" spc="10" dirty="0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lang="en-US" sz="900" b="1" spc="10" dirty="0" err="1">
                <a:solidFill>
                  <a:srgbClr val="636466"/>
                </a:solidFill>
                <a:latin typeface="Calibri"/>
                <a:cs typeface="Calibri"/>
              </a:rPr>
              <a:t>appuyer</a:t>
            </a:r>
            <a:r>
              <a:rPr lang="en-US" sz="900" b="1" spc="10" dirty="0">
                <a:solidFill>
                  <a:srgbClr val="636466"/>
                </a:solidFill>
                <a:latin typeface="Calibri"/>
                <a:cs typeface="Calibri"/>
              </a:rPr>
              <a:t> sur OK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7977" y="1420009"/>
            <a:ext cx="88836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15" dirty="0" err="1">
                <a:solidFill>
                  <a:srgbClr val="636466"/>
                </a:solidFill>
                <a:latin typeface="Calibri"/>
                <a:cs typeface="Calibri"/>
              </a:rPr>
              <a:t>Cho</a:t>
            </a:r>
            <a:r>
              <a:rPr lang="en-US" sz="900" b="1" spc="15" dirty="0" err="1">
                <a:solidFill>
                  <a:srgbClr val="636466"/>
                </a:solidFill>
                <a:latin typeface="Calibri"/>
                <a:cs typeface="Calibri"/>
              </a:rPr>
              <a:t>isir</a:t>
            </a:r>
            <a:r>
              <a:rPr sz="900" b="1" spc="-70" dirty="0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sz="900" b="1" spc="30" dirty="0">
                <a:solidFill>
                  <a:srgbClr val="636466"/>
                </a:solidFill>
                <a:latin typeface="Calibri"/>
                <a:cs typeface="Calibri"/>
              </a:rPr>
              <a:t>Variables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594271" y="1420009"/>
            <a:ext cx="6375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4205" algn="l"/>
              </a:tabLst>
            </a:pPr>
            <a:r>
              <a:rPr sz="900" b="1" u="sng" spc="-15" dirty="0">
                <a:solidFill>
                  <a:srgbClr val="636466"/>
                </a:solidFill>
                <a:uFill>
                  <a:solidFill>
                    <a:srgbClr val="EF913B"/>
                  </a:solidFill>
                </a:uFill>
                <a:latin typeface="Calibri"/>
                <a:cs typeface="Calibri"/>
              </a:rPr>
              <a:t> 	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47977" y="1704944"/>
            <a:ext cx="1109928" cy="3252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sz="900" b="1" spc="30" dirty="0">
                <a:solidFill>
                  <a:srgbClr val="636466"/>
                </a:solidFill>
                <a:latin typeface="Calibri"/>
                <a:cs typeface="Calibri"/>
              </a:rPr>
              <a:t>Cli</a:t>
            </a:r>
            <a:r>
              <a:rPr lang="en-US" sz="900" b="1" spc="30" dirty="0">
                <a:solidFill>
                  <a:srgbClr val="636466"/>
                </a:solidFill>
                <a:latin typeface="Calibri"/>
                <a:cs typeface="Calibri"/>
              </a:rPr>
              <a:t>quer sur </a:t>
            </a:r>
          </a:p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lang="en-US" sz="900" b="1" spc="30" dirty="0" err="1">
                <a:solidFill>
                  <a:srgbClr val="636466"/>
                </a:solidFill>
                <a:latin typeface="Calibri"/>
                <a:cs typeface="Calibri"/>
              </a:rPr>
              <a:t>Créer</a:t>
            </a:r>
            <a:r>
              <a:rPr lang="en-US" sz="900" b="1" spc="30" dirty="0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lang="en-US" sz="900" b="1" spc="30" dirty="0" err="1">
                <a:solidFill>
                  <a:srgbClr val="636466"/>
                </a:solidFill>
                <a:latin typeface="Calibri"/>
                <a:cs typeface="Calibri"/>
              </a:rPr>
              <a:t>une</a:t>
            </a:r>
            <a:r>
              <a:rPr lang="en-US" sz="900" b="1" spc="30" dirty="0">
                <a:solidFill>
                  <a:srgbClr val="636466"/>
                </a:solidFill>
                <a:latin typeface="Calibri"/>
                <a:cs typeface="Calibri"/>
              </a:rPr>
              <a:t> variable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574925" y="1414162"/>
            <a:ext cx="710565" cy="717550"/>
          </a:xfrm>
          <a:custGeom>
            <a:avLst/>
            <a:gdLst/>
            <a:ahLst/>
            <a:cxnLst/>
            <a:rect l="l" t="t" r="r" b="b"/>
            <a:pathLst>
              <a:path w="710564" h="717550">
                <a:moveTo>
                  <a:pt x="85725" y="0"/>
                </a:moveTo>
                <a:lnTo>
                  <a:pt x="59819" y="3859"/>
                </a:lnTo>
                <a:lnTo>
                  <a:pt x="31742" y="17435"/>
                </a:lnTo>
                <a:lnTo>
                  <a:pt x="9224" y="43725"/>
                </a:lnTo>
                <a:lnTo>
                  <a:pt x="0" y="85725"/>
                </a:lnTo>
                <a:lnTo>
                  <a:pt x="0" y="631647"/>
                </a:lnTo>
                <a:lnTo>
                  <a:pt x="3859" y="657552"/>
                </a:lnTo>
                <a:lnTo>
                  <a:pt x="17435" y="685630"/>
                </a:lnTo>
                <a:lnTo>
                  <a:pt x="43725" y="708147"/>
                </a:lnTo>
                <a:lnTo>
                  <a:pt x="85725" y="717372"/>
                </a:lnTo>
                <a:lnTo>
                  <a:pt x="624535" y="717372"/>
                </a:lnTo>
                <a:lnTo>
                  <a:pt x="650434" y="713514"/>
                </a:lnTo>
                <a:lnTo>
                  <a:pt x="678513" y="699941"/>
                </a:lnTo>
                <a:lnTo>
                  <a:pt x="701034" y="673652"/>
                </a:lnTo>
                <a:lnTo>
                  <a:pt x="710260" y="631647"/>
                </a:lnTo>
                <a:lnTo>
                  <a:pt x="710260" y="85725"/>
                </a:lnTo>
                <a:lnTo>
                  <a:pt x="706400" y="59819"/>
                </a:lnTo>
                <a:lnTo>
                  <a:pt x="692824" y="31742"/>
                </a:lnTo>
                <a:lnTo>
                  <a:pt x="666535" y="9224"/>
                </a:lnTo>
                <a:lnTo>
                  <a:pt x="624535" y="0"/>
                </a:lnTo>
                <a:lnTo>
                  <a:pt x="85725" y="0"/>
                </a:lnTo>
                <a:close/>
              </a:path>
            </a:pathLst>
          </a:custGeom>
          <a:ln w="19050">
            <a:solidFill>
              <a:srgbClr val="5BAD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851467" y="1646833"/>
            <a:ext cx="0" cy="68580"/>
          </a:xfrm>
          <a:custGeom>
            <a:avLst/>
            <a:gdLst/>
            <a:ahLst/>
            <a:cxnLst/>
            <a:rect l="l" t="t" r="r" b="b"/>
            <a:pathLst>
              <a:path h="68580">
                <a:moveTo>
                  <a:pt x="0" y="0"/>
                </a:moveTo>
                <a:lnTo>
                  <a:pt x="0" y="68135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195718" y="2032828"/>
            <a:ext cx="47625" cy="59690"/>
          </a:xfrm>
          <a:custGeom>
            <a:avLst/>
            <a:gdLst/>
            <a:ahLst/>
            <a:cxnLst/>
            <a:rect l="l" t="t" r="r" b="b"/>
            <a:pathLst>
              <a:path w="47625" h="59689">
                <a:moveTo>
                  <a:pt x="9321" y="0"/>
                </a:moveTo>
                <a:lnTo>
                  <a:pt x="6159" y="101"/>
                </a:lnTo>
                <a:lnTo>
                  <a:pt x="1181" y="4076"/>
                </a:lnTo>
                <a:lnTo>
                  <a:pt x="0" y="7416"/>
                </a:lnTo>
                <a:lnTo>
                  <a:pt x="8597" y="55029"/>
                </a:lnTo>
                <a:lnTo>
                  <a:pt x="10756" y="57556"/>
                </a:lnTo>
                <a:lnTo>
                  <a:pt x="16548" y="59080"/>
                </a:lnTo>
                <a:lnTo>
                  <a:pt x="19481" y="57886"/>
                </a:lnTo>
                <a:lnTo>
                  <a:pt x="23647" y="51752"/>
                </a:lnTo>
                <a:lnTo>
                  <a:pt x="43208" y="51752"/>
                </a:lnTo>
                <a:lnTo>
                  <a:pt x="43535" y="49631"/>
                </a:lnTo>
                <a:lnTo>
                  <a:pt x="37871" y="40436"/>
                </a:lnTo>
                <a:lnTo>
                  <a:pt x="41541" y="39103"/>
                </a:lnTo>
                <a:lnTo>
                  <a:pt x="44361" y="38074"/>
                </a:lnTo>
                <a:lnTo>
                  <a:pt x="46342" y="35356"/>
                </a:lnTo>
                <a:lnTo>
                  <a:pt x="47066" y="28638"/>
                </a:lnTo>
                <a:lnTo>
                  <a:pt x="45720" y="25463"/>
                </a:lnTo>
                <a:lnTo>
                  <a:pt x="9321" y="0"/>
                </a:lnTo>
                <a:close/>
              </a:path>
              <a:path w="47625" h="59689">
                <a:moveTo>
                  <a:pt x="43208" y="51752"/>
                </a:moveTo>
                <a:lnTo>
                  <a:pt x="23647" y="51752"/>
                </a:lnTo>
                <a:lnTo>
                  <a:pt x="26936" y="57099"/>
                </a:lnTo>
                <a:lnTo>
                  <a:pt x="39306" y="57670"/>
                </a:lnTo>
                <a:lnTo>
                  <a:pt x="42710" y="54978"/>
                </a:lnTo>
                <a:lnTo>
                  <a:pt x="43208" y="517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193690" y="2030769"/>
            <a:ext cx="51435" cy="64769"/>
          </a:xfrm>
          <a:custGeom>
            <a:avLst/>
            <a:gdLst/>
            <a:ahLst/>
            <a:cxnLst/>
            <a:rect l="l" t="t" r="r" b="b"/>
            <a:pathLst>
              <a:path w="51435" h="64769">
                <a:moveTo>
                  <a:pt x="44887" y="58699"/>
                </a:moveTo>
                <a:lnTo>
                  <a:pt x="25526" y="58699"/>
                </a:lnTo>
                <a:lnTo>
                  <a:pt x="27736" y="62306"/>
                </a:lnTo>
                <a:lnTo>
                  <a:pt x="30086" y="64007"/>
                </a:lnTo>
                <a:lnTo>
                  <a:pt x="33388" y="64668"/>
                </a:lnTo>
                <a:lnTo>
                  <a:pt x="33985" y="64731"/>
                </a:lnTo>
                <a:lnTo>
                  <a:pt x="36677" y="64731"/>
                </a:lnTo>
                <a:lnTo>
                  <a:pt x="38709" y="64007"/>
                </a:lnTo>
                <a:lnTo>
                  <a:pt x="44488" y="59410"/>
                </a:lnTo>
                <a:lnTo>
                  <a:pt x="44887" y="58699"/>
                </a:lnTo>
                <a:close/>
              </a:path>
              <a:path w="51435" h="64769">
                <a:moveTo>
                  <a:pt x="12712" y="0"/>
                </a:moveTo>
                <a:lnTo>
                  <a:pt x="8394" y="139"/>
                </a:lnTo>
                <a:lnTo>
                  <a:pt x="1600" y="5562"/>
                </a:lnTo>
                <a:lnTo>
                  <a:pt x="0" y="10121"/>
                </a:lnTo>
                <a:lnTo>
                  <a:pt x="8610" y="57861"/>
                </a:lnTo>
                <a:lnTo>
                  <a:pt x="11569" y="61315"/>
                </a:lnTo>
                <a:lnTo>
                  <a:pt x="19240" y="63334"/>
                </a:lnTo>
                <a:lnTo>
                  <a:pt x="23025" y="61937"/>
                </a:lnTo>
                <a:lnTo>
                  <a:pt x="25526" y="58699"/>
                </a:lnTo>
                <a:lnTo>
                  <a:pt x="44887" y="58699"/>
                </a:lnTo>
                <a:lnTo>
                  <a:pt x="45458" y="57683"/>
                </a:lnTo>
                <a:lnTo>
                  <a:pt x="34899" y="57683"/>
                </a:lnTo>
                <a:lnTo>
                  <a:pt x="32854" y="57264"/>
                </a:lnTo>
                <a:lnTo>
                  <a:pt x="31953" y="56616"/>
                </a:lnTo>
                <a:lnTo>
                  <a:pt x="31421" y="55752"/>
                </a:lnTo>
                <a:lnTo>
                  <a:pt x="18478" y="55752"/>
                </a:lnTo>
                <a:lnTo>
                  <a:pt x="15417" y="54940"/>
                </a:lnTo>
                <a:lnTo>
                  <a:pt x="14300" y="53644"/>
                </a:lnTo>
                <a:lnTo>
                  <a:pt x="6705" y="11506"/>
                </a:lnTo>
                <a:lnTo>
                  <a:pt x="7302" y="9791"/>
                </a:lnTo>
                <a:lnTo>
                  <a:pt x="9944" y="7683"/>
                </a:lnTo>
                <a:lnTo>
                  <a:pt x="11544" y="7632"/>
                </a:lnTo>
                <a:lnTo>
                  <a:pt x="23620" y="7632"/>
                </a:lnTo>
                <a:lnTo>
                  <a:pt x="12712" y="0"/>
                </a:lnTo>
                <a:close/>
              </a:path>
              <a:path w="51435" h="64769">
                <a:moveTo>
                  <a:pt x="23620" y="7632"/>
                </a:moveTo>
                <a:lnTo>
                  <a:pt x="11544" y="7632"/>
                </a:lnTo>
                <a:lnTo>
                  <a:pt x="43776" y="30175"/>
                </a:lnTo>
                <a:lnTo>
                  <a:pt x="44462" y="31800"/>
                </a:lnTo>
                <a:lnTo>
                  <a:pt x="44081" y="35369"/>
                </a:lnTo>
                <a:lnTo>
                  <a:pt x="43078" y="36741"/>
                </a:lnTo>
                <a:lnTo>
                  <a:pt x="34023" y="40043"/>
                </a:lnTo>
                <a:lnTo>
                  <a:pt x="40195" y="50050"/>
                </a:lnTo>
                <a:lnTo>
                  <a:pt x="34899" y="57683"/>
                </a:lnTo>
                <a:lnTo>
                  <a:pt x="45458" y="57683"/>
                </a:lnTo>
                <a:lnTo>
                  <a:pt x="45986" y="56743"/>
                </a:lnTo>
                <a:lnTo>
                  <a:pt x="46842" y="51231"/>
                </a:lnTo>
                <a:lnTo>
                  <a:pt x="46832" y="50050"/>
                </a:lnTo>
                <a:lnTo>
                  <a:pt x="46342" y="47497"/>
                </a:lnTo>
                <a:lnTo>
                  <a:pt x="44119" y="43891"/>
                </a:lnTo>
                <a:lnTo>
                  <a:pt x="47637" y="42341"/>
                </a:lnTo>
                <a:lnTo>
                  <a:pt x="50088" y="38785"/>
                </a:lnTo>
                <a:lnTo>
                  <a:pt x="51053" y="29895"/>
                </a:lnTo>
                <a:lnTo>
                  <a:pt x="49212" y="25539"/>
                </a:lnTo>
                <a:lnTo>
                  <a:pt x="23620" y="7632"/>
                </a:lnTo>
                <a:close/>
              </a:path>
              <a:path w="51435" h="64769">
                <a:moveTo>
                  <a:pt x="25780" y="46596"/>
                </a:moveTo>
                <a:lnTo>
                  <a:pt x="19964" y="55143"/>
                </a:lnTo>
                <a:lnTo>
                  <a:pt x="18478" y="55752"/>
                </a:lnTo>
                <a:lnTo>
                  <a:pt x="31421" y="55752"/>
                </a:lnTo>
                <a:lnTo>
                  <a:pt x="25780" y="4659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679192" y="1686572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>
                <a:moveTo>
                  <a:pt x="0" y="0"/>
                </a:moveTo>
                <a:lnTo>
                  <a:pt x="102235" y="0"/>
                </a:lnTo>
              </a:path>
            </a:pathLst>
          </a:custGeom>
          <a:ln w="4574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654543" y="1631084"/>
            <a:ext cx="191770" cy="10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spc="5" dirty="0">
                <a:solidFill>
                  <a:srgbClr val="9B9DA0"/>
                </a:solidFill>
                <a:latin typeface="Arial"/>
                <a:cs typeface="Arial"/>
              </a:rPr>
              <a:t>Sco</a:t>
            </a:r>
            <a:r>
              <a:rPr sz="500" spc="-10" dirty="0">
                <a:solidFill>
                  <a:srgbClr val="9B9DA0"/>
                </a:solidFill>
                <a:latin typeface="Arial"/>
                <a:cs typeface="Arial"/>
              </a:rPr>
              <a:t>re</a:t>
            </a:r>
            <a:endParaRPr sz="5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306194" y="1422857"/>
            <a:ext cx="1109929" cy="6999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296677" y="1413333"/>
            <a:ext cx="1129030" cy="719455"/>
          </a:xfrm>
          <a:custGeom>
            <a:avLst/>
            <a:gdLst/>
            <a:ahLst/>
            <a:cxnLst/>
            <a:rect l="l" t="t" r="r" b="b"/>
            <a:pathLst>
              <a:path w="1129030" h="719455">
                <a:moveTo>
                  <a:pt x="85725" y="0"/>
                </a:moveTo>
                <a:lnTo>
                  <a:pt x="59819" y="3859"/>
                </a:lnTo>
                <a:lnTo>
                  <a:pt x="31742" y="17435"/>
                </a:lnTo>
                <a:lnTo>
                  <a:pt x="9224" y="43725"/>
                </a:lnTo>
                <a:lnTo>
                  <a:pt x="0" y="85725"/>
                </a:lnTo>
                <a:lnTo>
                  <a:pt x="0" y="633310"/>
                </a:lnTo>
                <a:lnTo>
                  <a:pt x="3859" y="659215"/>
                </a:lnTo>
                <a:lnTo>
                  <a:pt x="17435" y="687293"/>
                </a:lnTo>
                <a:lnTo>
                  <a:pt x="43725" y="709811"/>
                </a:lnTo>
                <a:lnTo>
                  <a:pt x="85725" y="719035"/>
                </a:lnTo>
                <a:lnTo>
                  <a:pt x="1043254" y="719035"/>
                </a:lnTo>
                <a:lnTo>
                  <a:pt x="1069159" y="715176"/>
                </a:lnTo>
                <a:lnTo>
                  <a:pt x="1097237" y="701600"/>
                </a:lnTo>
                <a:lnTo>
                  <a:pt x="1119754" y="675310"/>
                </a:lnTo>
                <a:lnTo>
                  <a:pt x="1128979" y="633310"/>
                </a:lnTo>
                <a:lnTo>
                  <a:pt x="1128979" y="85725"/>
                </a:lnTo>
                <a:lnTo>
                  <a:pt x="1125119" y="59819"/>
                </a:lnTo>
                <a:lnTo>
                  <a:pt x="1111543" y="31742"/>
                </a:lnTo>
                <a:lnTo>
                  <a:pt x="1085254" y="9224"/>
                </a:lnTo>
                <a:lnTo>
                  <a:pt x="1043254" y="0"/>
                </a:lnTo>
                <a:lnTo>
                  <a:pt x="85725" y="0"/>
                </a:lnTo>
                <a:close/>
              </a:path>
            </a:pathLst>
          </a:custGeom>
          <a:ln w="19050">
            <a:solidFill>
              <a:srgbClr val="5BAD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 flipV="1">
            <a:off x="1136342" y="1497792"/>
            <a:ext cx="255675" cy="45719"/>
          </a:xfrm>
          <a:custGeom>
            <a:avLst/>
            <a:gdLst/>
            <a:ahLst/>
            <a:cxnLst/>
            <a:rect l="l" t="t" r="r" b="b"/>
            <a:pathLst>
              <a:path w="200025">
                <a:moveTo>
                  <a:pt x="199821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18520" y="1518234"/>
            <a:ext cx="690848" cy="291841"/>
          </a:xfrm>
          <a:custGeom>
            <a:avLst/>
            <a:gdLst/>
            <a:ahLst/>
            <a:cxnLst/>
            <a:rect l="l" t="t" r="r" b="b"/>
            <a:pathLst>
              <a:path w="403225" h="252730">
                <a:moveTo>
                  <a:pt x="0" y="252310"/>
                </a:moveTo>
                <a:lnTo>
                  <a:pt x="239255" y="252310"/>
                </a:lnTo>
                <a:lnTo>
                  <a:pt x="241427" y="252310"/>
                </a:lnTo>
                <a:lnTo>
                  <a:pt x="243446" y="251193"/>
                </a:lnTo>
                <a:lnTo>
                  <a:pt x="244614" y="249364"/>
                </a:lnTo>
                <a:lnTo>
                  <a:pt x="402983" y="0"/>
                </a:lnTo>
              </a:path>
            </a:pathLst>
          </a:custGeom>
          <a:ln w="1270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645662" y="3490912"/>
            <a:ext cx="477520" cy="0"/>
          </a:xfrm>
          <a:custGeom>
            <a:avLst/>
            <a:gdLst/>
            <a:ahLst/>
            <a:cxnLst/>
            <a:rect l="l" t="t" r="r" b="b"/>
            <a:pathLst>
              <a:path w="477519">
                <a:moveTo>
                  <a:pt x="477177" y="0"/>
                </a:moveTo>
                <a:lnTo>
                  <a:pt x="0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885699" y="4288134"/>
            <a:ext cx="230504" cy="0"/>
          </a:xfrm>
          <a:custGeom>
            <a:avLst/>
            <a:gdLst/>
            <a:ahLst/>
            <a:cxnLst/>
            <a:rect l="l" t="t" r="r" b="b"/>
            <a:pathLst>
              <a:path w="230505">
                <a:moveTo>
                  <a:pt x="230200" y="0"/>
                </a:moveTo>
                <a:lnTo>
                  <a:pt x="0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34015" y="3184525"/>
            <a:ext cx="484505" cy="495934"/>
          </a:xfrm>
          <a:custGeom>
            <a:avLst/>
            <a:gdLst/>
            <a:ahLst/>
            <a:cxnLst/>
            <a:rect l="l" t="t" r="r" b="b"/>
            <a:pathLst>
              <a:path w="484505" h="495935">
                <a:moveTo>
                  <a:pt x="407873" y="0"/>
                </a:moveTo>
                <a:lnTo>
                  <a:pt x="76200" y="0"/>
                </a:ln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419658"/>
                </a:lnTo>
                <a:lnTo>
                  <a:pt x="1190" y="463711"/>
                </a:lnTo>
                <a:lnTo>
                  <a:pt x="9525" y="486333"/>
                </a:lnTo>
                <a:lnTo>
                  <a:pt x="32146" y="494668"/>
                </a:lnTo>
                <a:lnTo>
                  <a:pt x="76200" y="495858"/>
                </a:lnTo>
                <a:lnTo>
                  <a:pt x="407873" y="495858"/>
                </a:lnTo>
                <a:lnTo>
                  <a:pt x="451926" y="494668"/>
                </a:lnTo>
                <a:lnTo>
                  <a:pt x="474548" y="486333"/>
                </a:lnTo>
                <a:lnTo>
                  <a:pt x="482882" y="463711"/>
                </a:lnTo>
                <a:lnTo>
                  <a:pt x="484073" y="419658"/>
                </a:lnTo>
                <a:lnTo>
                  <a:pt x="484073" y="76200"/>
                </a:lnTo>
                <a:lnTo>
                  <a:pt x="482882" y="32146"/>
                </a:lnTo>
                <a:lnTo>
                  <a:pt x="474548" y="9525"/>
                </a:lnTo>
                <a:lnTo>
                  <a:pt x="451926" y="1190"/>
                </a:lnTo>
                <a:lnTo>
                  <a:pt x="40787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34015" y="3184525"/>
            <a:ext cx="484505" cy="495934"/>
          </a:xfrm>
          <a:custGeom>
            <a:avLst/>
            <a:gdLst/>
            <a:ahLst/>
            <a:cxnLst/>
            <a:rect l="l" t="t" r="r" b="b"/>
            <a:pathLst>
              <a:path w="484505" h="495935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419658"/>
                </a:lnTo>
                <a:lnTo>
                  <a:pt x="1190" y="463711"/>
                </a:lnTo>
                <a:lnTo>
                  <a:pt x="9525" y="486333"/>
                </a:lnTo>
                <a:lnTo>
                  <a:pt x="32146" y="494668"/>
                </a:lnTo>
                <a:lnTo>
                  <a:pt x="76200" y="495858"/>
                </a:lnTo>
                <a:lnTo>
                  <a:pt x="407873" y="495858"/>
                </a:lnTo>
                <a:lnTo>
                  <a:pt x="451926" y="494668"/>
                </a:lnTo>
                <a:lnTo>
                  <a:pt x="474548" y="486333"/>
                </a:lnTo>
                <a:lnTo>
                  <a:pt x="482882" y="463711"/>
                </a:lnTo>
                <a:lnTo>
                  <a:pt x="484073" y="419658"/>
                </a:lnTo>
                <a:lnTo>
                  <a:pt x="484073" y="76200"/>
                </a:lnTo>
                <a:lnTo>
                  <a:pt x="482882" y="32146"/>
                </a:lnTo>
                <a:lnTo>
                  <a:pt x="474548" y="9525"/>
                </a:lnTo>
                <a:lnTo>
                  <a:pt x="451926" y="1190"/>
                </a:lnTo>
                <a:lnTo>
                  <a:pt x="407873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687345" y="3559583"/>
            <a:ext cx="178435" cy="10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dirty="0">
                <a:solidFill>
                  <a:srgbClr val="636466"/>
                </a:solidFill>
                <a:latin typeface="Calibri"/>
                <a:cs typeface="Calibri"/>
              </a:rPr>
              <a:t>Apple</a:t>
            </a:r>
            <a:endParaRPr sz="500">
              <a:latin typeface="Calibri"/>
              <a:cs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03338" y="3203117"/>
            <a:ext cx="346590" cy="2873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051304" y="5834710"/>
            <a:ext cx="469391" cy="2711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051304" y="5834705"/>
            <a:ext cx="469900" cy="271145"/>
          </a:xfrm>
          <a:custGeom>
            <a:avLst/>
            <a:gdLst/>
            <a:ahLst/>
            <a:cxnLst/>
            <a:rect l="l" t="t" r="r" b="b"/>
            <a:pathLst>
              <a:path w="469900" h="271145">
                <a:moveTo>
                  <a:pt x="76200" y="0"/>
                </a:moveTo>
                <a:lnTo>
                  <a:pt x="32146" y="1190"/>
                </a:lnTo>
                <a:lnTo>
                  <a:pt x="9525" y="9524"/>
                </a:lnTo>
                <a:lnTo>
                  <a:pt x="1190" y="32146"/>
                </a:lnTo>
                <a:lnTo>
                  <a:pt x="0" y="76199"/>
                </a:lnTo>
                <a:lnTo>
                  <a:pt x="0" y="194932"/>
                </a:lnTo>
                <a:lnTo>
                  <a:pt x="1190" y="238985"/>
                </a:lnTo>
                <a:lnTo>
                  <a:pt x="9525" y="261607"/>
                </a:lnTo>
                <a:lnTo>
                  <a:pt x="32146" y="269941"/>
                </a:lnTo>
                <a:lnTo>
                  <a:pt x="76200" y="271132"/>
                </a:lnTo>
                <a:lnTo>
                  <a:pt x="393192" y="271132"/>
                </a:lnTo>
                <a:lnTo>
                  <a:pt x="437245" y="269941"/>
                </a:lnTo>
                <a:lnTo>
                  <a:pt x="459867" y="261607"/>
                </a:lnTo>
                <a:lnTo>
                  <a:pt x="468201" y="238985"/>
                </a:lnTo>
                <a:lnTo>
                  <a:pt x="469392" y="194932"/>
                </a:lnTo>
                <a:lnTo>
                  <a:pt x="469392" y="76199"/>
                </a:lnTo>
                <a:lnTo>
                  <a:pt x="468201" y="32146"/>
                </a:lnTo>
                <a:lnTo>
                  <a:pt x="459867" y="9524"/>
                </a:lnTo>
                <a:lnTo>
                  <a:pt x="437245" y="1190"/>
                </a:lnTo>
                <a:lnTo>
                  <a:pt x="393192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6BA8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57832" y="5970271"/>
            <a:ext cx="130175" cy="0"/>
          </a:xfrm>
          <a:custGeom>
            <a:avLst/>
            <a:gdLst/>
            <a:ahLst/>
            <a:cxnLst/>
            <a:rect l="l" t="t" r="r" b="b"/>
            <a:pathLst>
              <a:path w="130175">
                <a:moveTo>
                  <a:pt x="0" y="0"/>
                </a:moveTo>
                <a:lnTo>
                  <a:pt x="130048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420973" y="3762829"/>
            <a:ext cx="1057910" cy="3123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lang="en-US" sz="900" b="1" spc="15" dirty="0" err="1">
                <a:solidFill>
                  <a:srgbClr val="636466"/>
                </a:solidFill>
                <a:latin typeface="Calibri"/>
                <a:cs typeface="Calibri"/>
              </a:rPr>
              <a:t>Choisir</a:t>
            </a:r>
            <a:r>
              <a:rPr lang="en-US" sz="900" b="1" spc="15" dirty="0">
                <a:solidFill>
                  <a:srgbClr val="636466"/>
                </a:solidFill>
                <a:latin typeface="Calibri"/>
                <a:cs typeface="Calibri"/>
              </a:rPr>
              <a:t> Score dans les menus </a:t>
            </a:r>
            <a:r>
              <a:rPr lang="en-US" sz="900" b="1" spc="15" dirty="0" err="1">
                <a:solidFill>
                  <a:srgbClr val="636466"/>
                </a:solidFill>
                <a:latin typeface="Calibri"/>
                <a:cs typeface="Calibri"/>
              </a:rPr>
              <a:t>déroulant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491624" y="3469788"/>
            <a:ext cx="68580" cy="802640"/>
          </a:xfrm>
          <a:custGeom>
            <a:avLst/>
            <a:gdLst/>
            <a:ahLst/>
            <a:cxnLst/>
            <a:rect l="l" t="t" r="r" b="b"/>
            <a:pathLst>
              <a:path w="68580" h="802639">
                <a:moveTo>
                  <a:pt x="68580" y="0"/>
                </a:moveTo>
                <a:lnTo>
                  <a:pt x="0" y="0"/>
                </a:lnTo>
                <a:lnTo>
                  <a:pt x="0" y="802297"/>
                </a:lnTo>
                <a:lnTo>
                  <a:pt x="68580" y="802297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435744" y="3869759"/>
            <a:ext cx="55880" cy="0"/>
          </a:xfrm>
          <a:custGeom>
            <a:avLst/>
            <a:gdLst/>
            <a:ahLst/>
            <a:cxnLst/>
            <a:rect l="l" t="t" r="r" b="b"/>
            <a:pathLst>
              <a:path w="55880">
                <a:moveTo>
                  <a:pt x="0" y="0"/>
                </a:moveTo>
                <a:lnTo>
                  <a:pt x="55880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B4783551-79E3-443C-AEAA-68A250128D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7850" y="1437407"/>
            <a:ext cx="790575" cy="363019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F32F9C34-A5ED-445F-B636-B01A6024AF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12240" y="1369318"/>
            <a:ext cx="941070" cy="800869"/>
          </a:xfrm>
          <a:prstGeom prst="rect">
            <a:avLst/>
          </a:prstGeom>
        </p:spPr>
      </p:pic>
      <p:sp>
        <p:nvSpPr>
          <p:cNvPr id="53" name="object 20">
            <a:extLst>
              <a:ext uri="{FF2B5EF4-FFF2-40B4-BE49-F238E27FC236}">
                <a16:creationId xmlns:a16="http://schemas.microsoft.com/office/drawing/2014/main" id="{F4C7E6B2-6A45-493E-8F64-430CFD069013}"/>
              </a:ext>
            </a:extLst>
          </p:cNvPr>
          <p:cNvSpPr txBox="1"/>
          <p:nvPr/>
        </p:nvSpPr>
        <p:spPr>
          <a:xfrm>
            <a:off x="802941" y="5824591"/>
            <a:ext cx="110578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900" b="1" dirty="0">
                <a:solidFill>
                  <a:srgbClr val="6364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Cliquer sur le Drapeau vert pour commencer.</a:t>
            </a:r>
            <a:endParaRPr lang="fr-FR" sz="9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6400800"/>
          </a:xfrm>
          <a:custGeom>
            <a:avLst/>
            <a:gdLst/>
            <a:ahLst/>
            <a:cxnLst/>
            <a:rect l="l" t="t" r="r" b="b"/>
            <a:pathLst>
              <a:path w="4572000" h="6400800">
                <a:moveTo>
                  <a:pt x="0" y="6400800"/>
                </a:moveTo>
                <a:lnTo>
                  <a:pt x="4572000" y="6400800"/>
                </a:lnTo>
                <a:lnTo>
                  <a:pt x="4572000" y="0"/>
                </a:lnTo>
                <a:lnTo>
                  <a:pt x="0" y="0"/>
                </a:lnTo>
                <a:lnTo>
                  <a:pt x="0" y="6400800"/>
                </a:lnTo>
                <a:close/>
              </a:path>
            </a:pathLst>
          </a:custGeom>
          <a:solidFill>
            <a:srgbClr val="5BAF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2D8E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2D8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2D8E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98500" y="5927725"/>
            <a:ext cx="6832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25" dirty="0">
                <a:solidFill>
                  <a:srgbClr val="FFFFFF"/>
                </a:solidFill>
                <a:latin typeface="Calibri"/>
                <a:cs typeface="Calibri"/>
              </a:rPr>
              <a:t>Catch</a:t>
            </a:r>
            <a:r>
              <a:rPr sz="1000" b="1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b="1" spc="10" dirty="0">
                <a:solidFill>
                  <a:srgbClr val="FFFFFF"/>
                </a:solidFill>
                <a:latin typeface="Calibri"/>
                <a:cs typeface="Calibri"/>
              </a:rPr>
              <a:t>Game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33600" y="5867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2D8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65764" y="5890085"/>
            <a:ext cx="694902" cy="2594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235580" y="5911977"/>
            <a:ext cx="10096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3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45806" y="1864398"/>
            <a:ext cx="2280399" cy="17190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45794" y="1864398"/>
            <a:ext cx="2280920" cy="1719580"/>
          </a:xfrm>
          <a:custGeom>
            <a:avLst/>
            <a:gdLst/>
            <a:ahLst/>
            <a:cxnLst/>
            <a:rect l="l" t="t" r="r" b="b"/>
            <a:pathLst>
              <a:path w="2280920" h="1719579">
                <a:moveTo>
                  <a:pt x="0" y="1719072"/>
                </a:moveTo>
                <a:lnTo>
                  <a:pt x="2280411" y="1719072"/>
                </a:lnTo>
                <a:lnTo>
                  <a:pt x="2280411" y="0"/>
                </a:lnTo>
                <a:lnTo>
                  <a:pt x="0" y="0"/>
                </a:lnTo>
                <a:lnTo>
                  <a:pt x="0" y="1719072"/>
                </a:lnTo>
                <a:close/>
              </a:path>
            </a:pathLst>
          </a:custGeom>
          <a:ln w="12700">
            <a:solidFill>
              <a:srgbClr val="337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45806" y="3731729"/>
            <a:ext cx="2280399" cy="17190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45794" y="3731729"/>
            <a:ext cx="2280920" cy="1719580"/>
          </a:xfrm>
          <a:custGeom>
            <a:avLst/>
            <a:gdLst/>
            <a:ahLst/>
            <a:cxnLst/>
            <a:rect l="l" t="t" r="r" b="b"/>
            <a:pathLst>
              <a:path w="2280920" h="1719579">
                <a:moveTo>
                  <a:pt x="0" y="1719072"/>
                </a:moveTo>
                <a:lnTo>
                  <a:pt x="2280411" y="1719072"/>
                </a:lnTo>
                <a:lnTo>
                  <a:pt x="2280411" y="0"/>
                </a:lnTo>
                <a:lnTo>
                  <a:pt x="0" y="0"/>
                </a:lnTo>
                <a:lnTo>
                  <a:pt x="0" y="1719072"/>
                </a:lnTo>
                <a:close/>
              </a:path>
            </a:pathLst>
          </a:custGeom>
          <a:ln w="11455">
            <a:solidFill>
              <a:srgbClr val="337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90600" y="1105915"/>
            <a:ext cx="2514600" cy="457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ctr">
              <a:lnSpc>
                <a:spcPct val="125000"/>
              </a:lnSpc>
              <a:spcBef>
                <a:spcPts val="100"/>
              </a:spcBef>
            </a:pPr>
            <a:r>
              <a:rPr lang="en-US" sz="1200" b="1" spc="-5" dirty="0" err="1">
                <a:solidFill>
                  <a:srgbClr val="FFFFFF"/>
                </a:solidFill>
                <a:latin typeface="Calibri"/>
                <a:cs typeface="Calibri"/>
              </a:rPr>
              <a:t>Récupèrer</a:t>
            </a:r>
            <a:r>
              <a:rPr lang="en-US" sz="1200" b="1" spc="-5" dirty="0">
                <a:solidFill>
                  <a:srgbClr val="FFFFFF"/>
                </a:solidFill>
                <a:latin typeface="Calibri"/>
                <a:cs typeface="Calibri"/>
              </a:rPr>
              <a:t> des Extra P</a:t>
            </a:r>
            <a:r>
              <a:rPr sz="1200" b="1" spc="25" dirty="0">
                <a:solidFill>
                  <a:srgbClr val="FFFFFF"/>
                </a:solidFill>
                <a:latin typeface="Calibri"/>
                <a:cs typeface="Calibri"/>
              </a:rPr>
              <a:t>oints </a:t>
            </a:r>
            <a:r>
              <a:rPr lang="en-US" sz="1200" b="1" spc="25" dirty="0" err="1">
                <a:solidFill>
                  <a:srgbClr val="FFFFFF"/>
                </a:solidFill>
                <a:latin typeface="Calibri"/>
                <a:cs typeface="Calibri"/>
              </a:rPr>
              <a:t>lorsque</a:t>
            </a:r>
            <a:r>
              <a:rPr lang="en-US" sz="1200" b="1" spc="25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lang="en-US" sz="1200" b="1" spc="25" dirty="0" err="1">
                <a:solidFill>
                  <a:srgbClr val="FFFFFF"/>
                </a:solidFill>
                <a:latin typeface="Calibri"/>
                <a:cs typeface="Calibri"/>
              </a:rPr>
              <a:t>une</a:t>
            </a:r>
            <a:r>
              <a:rPr lang="en-US" sz="1200" b="1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200" b="1" spc="25" dirty="0" err="1">
                <a:solidFill>
                  <a:srgbClr val="FFFFFF"/>
                </a:solidFill>
                <a:latin typeface="Calibri"/>
                <a:cs typeface="Calibri"/>
              </a:rPr>
              <a:t>pomme</a:t>
            </a:r>
            <a:r>
              <a:rPr lang="en-US" sz="1200" b="1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200" b="1" spc="25" dirty="0" err="1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lang="en-US" sz="1200" b="1" spc="25" dirty="0">
                <a:solidFill>
                  <a:srgbClr val="FFFFFF"/>
                </a:solidFill>
                <a:latin typeface="Calibri"/>
                <a:cs typeface="Calibri"/>
              </a:rPr>
              <a:t> Or </a:t>
            </a:r>
            <a:r>
              <a:rPr lang="en-US" sz="1200" b="1" spc="25" dirty="0" err="1">
                <a:solidFill>
                  <a:srgbClr val="FFFFFF"/>
                </a:solidFill>
                <a:latin typeface="Calibri"/>
                <a:cs typeface="Calibri"/>
              </a:rPr>
              <a:t>est</a:t>
            </a:r>
            <a:r>
              <a:rPr lang="en-US" sz="1200" b="1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200" b="1" spc="25" dirty="0" err="1">
                <a:solidFill>
                  <a:srgbClr val="FFFFFF"/>
                </a:solidFill>
                <a:latin typeface="Calibri"/>
                <a:cs typeface="Calibri"/>
              </a:rPr>
              <a:t>attrapé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233173" y="355600"/>
            <a:ext cx="210566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75" dirty="0"/>
              <a:t>Points </a:t>
            </a:r>
            <a:r>
              <a:rPr spc="-75" dirty="0"/>
              <a:t>Bonus</a:t>
            </a:r>
            <a:r>
              <a:rPr spc="-35" dirty="0"/>
              <a:t> </a:t>
            </a:r>
            <a:endParaRPr spc="-30" dirty="0"/>
          </a:p>
        </p:txBody>
      </p:sp>
      <p:sp>
        <p:nvSpPr>
          <p:cNvPr id="17" name="object 17"/>
          <p:cNvSpPr/>
          <p:nvPr/>
        </p:nvSpPr>
        <p:spPr>
          <a:xfrm>
            <a:off x="1185773" y="1894585"/>
            <a:ext cx="608990" cy="13101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85773" y="1894589"/>
            <a:ext cx="609600" cy="131445"/>
          </a:xfrm>
          <a:custGeom>
            <a:avLst/>
            <a:gdLst/>
            <a:ahLst/>
            <a:cxnLst/>
            <a:rect l="l" t="t" r="r" b="b"/>
            <a:pathLst>
              <a:path w="609600" h="131444">
                <a:moveTo>
                  <a:pt x="572414" y="131013"/>
                </a:moveTo>
                <a:lnTo>
                  <a:pt x="36576" y="131013"/>
                </a:lnTo>
                <a:lnTo>
                  <a:pt x="22374" y="128619"/>
                </a:lnTo>
                <a:lnTo>
                  <a:pt x="10744" y="122100"/>
                </a:lnTo>
                <a:lnTo>
                  <a:pt x="2886" y="112453"/>
                </a:lnTo>
                <a:lnTo>
                  <a:pt x="0" y="100672"/>
                </a:lnTo>
                <a:lnTo>
                  <a:pt x="0" y="30327"/>
                </a:lnTo>
                <a:lnTo>
                  <a:pt x="2886" y="18554"/>
                </a:lnTo>
                <a:lnTo>
                  <a:pt x="10744" y="8910"/>
                </a:lnTo>
                <a:lnTo>
                  <a:pt x="22374" y="2393"/>
                </a:lnTo>
                <a:lnTo>
                  <a:pt x="36576" y="0"/>
                </a:lnTo>
                <a:lnTo>
                  <a:pt x="572414" y="0"/>
                </a:lnTo>
                <a:lnTo>
                  <a:pt x="586616" y="2393"/>
                </a:lnTo>
                <a:lnTo>
                  <a:pt x="598246" y="8910"/>
                </a:lnTo>
                <a:lnTo>
                  <a:pt x="606104" y="18554"/>
                </a:lnTo>
                <a:lnTo>
                  <a:pt x="608990" y="30327"/>
                </a:lnTo>
                <a:lnTo>
                  <a:pt x="608990" y="100672"/>
                </a:lnTo>
                <a:lnTo>
                  <a:pt x="606104" y="112453"/>
                </a:lnTo>
                <a:lnTo>
                  <a:pt x="598246" y="122100"/>
                </a:lnTo>
                <a:lnTo>
                  <a:pt x="586616" y="128619"/>
                </a:lnTo>
                <a:lnTo>
                  <a:pt x="572414" y="131013"/>
                </a:lnTo>
                <a:close/>
              </a:path>
            </a:pathLst>
          </a:custGeom>
          <a:ln w="4572">
            <a:solidFill>
              <a:srgbClr val="DADB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85773" y="3761041"/>
            <a:ext cx="608990" cy="1310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85773" y="3761047"/>
            <a:ext cx="609600" cy="131445"/>
          </a:xfrm>
          <a:custGeom>
            <a:avLst/>
            <a:gdLst/>
            <a:ahLst/>
            <a:cxnLst/>
            <a:rect l="l" t="t" r="r" b="b"/>
            <a:pathLst>
              <a:path w="609600" h="131445">
                <a:moveTo>
                  <a:pt x="572414" y="131013"/>
                </a:moveTo>
                <a:lnTo>
                  <a:pt x="36576" y="131013"/>
                </a:lnTo>
                <a:lnTo>
                  <a:pt x="22374" y="128619"/>
                </a:lnTo>
                <a:lnTo>
                  <a:pt x="10744" y="122100"/>
                </a:lnTo>
                <a:lnTo>
                  <a:pt x="2886" y="112453"/>
                </a:lnTo>
                <a:lnTo>
                  <a:pt x="0" y="100672"/>
                </a:lnTo>
                <a:lnTo>
                  <a:pt x="0" y="30327"/>
                </a:lnTo>
                <a:lnTo>
                  <a:pt x="2886" y="18554"/>
                </a:lnTo>
                <a:lnTo>
                  <a:pt x="10744" y="8910"/>
                </a:lnTo>
                <a:lnTo>
                  <a:pt x="22374" y="2393"/>
                </a:lnTo>
                <a:lnTo>
                  <a:pt x="36576" y="0"/>
                </a:lnTo>
                <a:lnTo>
                  <a:pt x="572414" y="0"/>
                </a:lnTo>
                <a:lnTo>
                  <a:pt x="586616" y="2393"/>
                </a:lnTo>
                <a:lnTo>
                  <a:pt x="598246" y="8910"/>
                </a:lnTo>
                <a:lnTo>
                  <a:pt x="606104" y="18554"/>
                </a:lnTo>
                <a:lnTo>
                  <a:pt x="608990" y="30327"/>
                </a:lnTo>
                <a:lnTo>
                  <a:pt x="608990" y="100672"/>
                </a:lnTo>
                <a:lnTo>
                  <a:pt x="606104" y="112453"/>
                </a:lnTo>
                <a:lnTo>
                  <a:pt x="598246" y="122100"/>
                </a:lnTo>
                <a:lnTo>
                  <a:pt x="586616" y="128619"/>
                </a:lnTo>
                <a:lnTo>
                  <a:pt x="572414" y="131013"/>
                </a:lnTo>
                <a:close/>
              </a:path>
            </a:pathLst>
          </a:custGeom>
          <a:ln w="4572">
            <a:solidFill>
              <a:srgbClr val="DADB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745800" y="377376"/>
            <a:ext cx="598805" cy="626110"/>
          </a:xfrm>
          <a:custGeom>
            <a:avLst/>
            <a:gdLst/>
            <a:ahLst/>
            <a:cxnLst/>
            <a:rect l="l" t="t" r="r" b="b"/>
            <a:pathLst>
              <a:path w="598804" h="626110">
                <a:moveTo>
                  <a:pt x="151917" y="76981"/>
                </a:moveTo>
                <a:lnTo>
                  <a:pt x="112494" y="84796"/>
                </a:lnTo>
                <a:lnTo>
                  <a:pt x="75674" y="104294"/>
                </a:lnTo>
                <a:lnTo>
                  <a:pt x="43434" y="135394"/>
                </a:lnTo>
                <a:lnTo>
                  <a:pt x="10410" y="193147"/>
                </a:lnTo>
                <a:lnTo>
                  <a:pt x="0" y="257911"/>
                </a:lnTo>
                <a:lnTo>
                  <a:pt x="4840" y="310730"/>
                </a:lnTo>
                <a:lnTo>
                  <a:pt x="15255" y="360638"/>
                </a:lnTo>
                <a:lnTo>
                  <a:pt x="31167" y="407616"/>
                </a:lnTo>
                <a:lnTo>
                  <a:pt x="52500" y="451646"/>
                </a:lnTo>
                <a:lnTo>
                  <a:pt x="79178" y="492711"/>
                </a:lnTo>
                <a:lnTo>
                  <a:pt x="111126" y="530792"/>
                </a:lnTo>
                <a:lnTo>
                  <a:pt x="148267" y="565870"/>
                </a:lnTo>
                <a:lnTo>
                  <a:pt x="190525" y="597928"/>
                </a:lnTo>
                <a:lnTo>
                  <a:pt x="232776" y="615770"/>
                </a:lnTo>
                <a:lnTo>
                  <a:pt x="279628" y="624154"/>
                </a:lnTo>
                <a:lnTo>
                  <a:pt x="303677" y="625860"/>
                </a:lnTo>
                <a:lnTo>
                  <a:pt x="327985" y="625578"/>
                </a:lnTo>
                <a:lnTo>
                  <a:pt x="352400" y="624659"/>
                </a:lnTo>
                <a:lnTo>
                  <a:pt x="376770" y="624458"/>
                </a:lnTo>
                <a:lnTo>
                  <a:pt x="424881" y="616537"/>
                </a:lnTo>
                <a:lnTo>
                  <a:pt x="464781" y="590118"/>
                </a:lnTo>
                <a:lnTo>
                  <a:pt x="497668" y="554242"/>
                </a:lnTo>
                <a:lnTo>
                  <a:pt x="526408" y="516693"/>
                </a:lnTo>
                <a:lnTo>
                  <a:pt x="550731" y="477405"/>
                </a:lnTo>
                <a:lnTo>
                  <a:pt x="570371" y="436310"/>
                </a:lnTo>
                <a:lnTo>
                  <a:pt x="585058" y="393341"/>
                </a:lnTo>
                <a:lnTo>
                  <a:pt x="594524" y="348432"/>
                </a:lnTo>
                <a:lnTo>
                  <a:pt x="598502" y="301516"/>
                </a:lnTo>
                <a:lnTo>
                  <a:pt x="596722" y="252526"/>
                </a:lnTo>
                <a:lnTo>
                  <a:pt x="585950" y="203662"/>
                </a:lnTo>
                <a:lnTo>
                  <a:pt x="564626" y="162103"/>
                </a:lnTo>
                <a:lnTo>
                  <a:pt x="534380" y="128829"/>
                </a:lnTo>
                <a:lnTo>
                  <a:pt x="533147" y="128041"/>
                </a:lnTo>
                <a:lnTo>
                  <a:pt x="271754" y="128041"/>
                </a:lnTo>
                <a:lnTo>
                  <a:pt x="270332" y="127165"/>
                </a:lnTo>
                <a:lnTo>
                  <a:pt x="267766" y="126212"/>
                </a:lnTo>
                <a:lnTo>
                  <a:pt x="266039" y="124447"/>
                </a:lnTo>
                <a:lnTo>
                  <a:pt x="230666" y="96725"/>
                </a:lnTo>
                <a:lnTo>
                  <a:pt x="191966" y="80930"/>
                </a:lnTo>
                <a:lnTo>
                  <a:pt x="151917" y="76981"/>
                </a:lnTo>
                <a:close/>
              </a:path>
              <a:path w="598804" h="626110">
                <a:moveTo>
                  <a:pt x="283756" y="0"/>
                </a:moveTo>
                <a:lnTo>
                  <a:pt x="271754" y="128041"/>
                </a:lnTo>
                <a:lnTo>
                  <a:pt x="533147" y="128041"/>
                </a:lnTo>
                <a:lnTo>
                  <a:pt x="516787" y="117576"/>
                </a:lnTo>
                <a:lnTo>
                  <a:pt x="300507" y="117576"/>
                </a:lnTo>
                <a:lnTo>
                  <a:pt x="304933" y="99694"/>
                </a:lnTo>
                <a:lnTo>
                  <a:pt x="309054" y="82843"/>
                </a:lnTo>
                <a:lnTo>
                  <a:pt x="313137" y="66729"/>
                </a:lnTo>
                <a:lnTo>
                  <a:pt x="317449" y="51053"/>
                </a:lnTo>
                <a:lnTo>
                  <a:pt x="321850" y="31577"/>
                </a:lnTo>
                <a:lnTo>
                  <a:pt x="319395" y="18911"/>
                </a:lnTo>
                <a:lnTo>
                  <a:pt x="307544" y="9554"/>
                </a:lnTo>
                <a:lnTo>
                  <a:pt x="283756" y="0"/>
                </a:lnTo>
                <a:close/>
              </a:path>
              <a:path w="598804" h="626110">
                <a:moveTo>
                  <a:pt x="406399" y="88497"/>
                </a:moveTo>
                <a:lnTo>
                  <a:pt x="356755" y="98145"/>
                </a:lnTo>
                <a:lnTo>
                  <a:pt x="343659" y="102480"/>
                </a:lnTo>
                <a:lnTo>
                  <a:pt x="300507" y="117576"/>
                </a:lnTo>
                <a:lnTo>
                  <a:pt x="516787" y="117576"/>
                </a:lnTo>
                <a:lnTo>
                  <a:pt x="496840" y="104818"/>
                </a:lnTo>
                <a:lnTo>
                  <a:pt x="453637" y="91048"/>
                </a:lnTo>
                <a:lnTo>
                  <a:pt x="406399" y="88497"/>
                </a:lnTo>
                <a:close/>
              </a:path>
            </a:pathLst>
          </a:custGeom>
          <a:solidFill>
            <a:srgbClr val="2D8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745800" y="377376"/>
            <a:ext cx="598805" cy="626110"/>
          </a:xfrm>
          <a:custGeom>
            <a:avLst/>
            <a:gdLst/>
            <a:ahLst/>
            <a:cxnLst/>
            <a:rect l="l" t="t" r="r" b="b"/>
            <a:pathLst>
              <a:path w="598804" h="626110">
                <a:moveTo>
                  <a:pt x="151917" y="76981"/>
                </a:moveTo>
                <a:lnTo>
                  <a:pt x="112494" y="84796"/>
                </a:lnTo>
                <a:lnTo>
                  <a:pt x="75674" y="104294"/>
                </a:lnTo>
                <a:lnTo>
                  <a:pt x="43434" y="135394"/>
                </a:lnTo>
                <a:lnTo>
                  <a:pt x="10410" y="193147"/>
                </a:lnTo>
                <a:lnTo>
                  <a:pt x="0" y="257911"/>
                </a:lnTo>
                <a:lnTo>
                  <a:pt x="4840" y="310730"/>
                </a:lnTo>
                <a:lnTo>
                  <a:pt x="15255" y="360638"/>
                </a:lnTo>
                <a:lnTo>
                  <a:pt x="31167" y="407616"/>
                </a:lnTo>
                <a:lnTo>
                  <a:pt x="52500" y="451646"/>
                </a:lnTo>
                <a:lnTo>
                  <a:pt x="79178" y="492711"/>
                </a:lnTo>
                <a:lnTo>
                  <a:pt x="111126" y="530792"/>
                </a:lnTo>
                <a:lnTo>
                  <a:pt x="148267" y="565870"/>
                </a:lnTo>
                <a:lnTo>
                  <a:pt x="190525" y="597928"/>
                </a:lnTo>
                <a:lnTo>
                  <a:pt x="232776" y="615770"/>
                </a:lnTo>
                <a:lnTo>
                  <a:pt x="279628" y="624154"/>
                </a:lnTo>
                <a:lnTo>
                  <a:pt x="303677" y="625860"/>
                </a:lnTo>
                <a:lnTo>
                  <a:pt x="327985" y="625578"/>
                </a:lnTo>
                <a:lnTo>
                  <a:pt x="352400" y="624659"/>
                </a:lnTo>
                <a:lnTo>
                  <a:pt x="376770" y="624458"/>
                </a:lnTo>
                <a:lnTo>
                  <a:pt x="424881" y="616537"/>
                </a:lnTo>
                <a:lnTo>
                  <a:pt x="464781" y="590118"/>
                </a:lnTo>
                <a:lnTo>
                  <a:pt x="497668" y="554242"/>
                </a:lnTo>
                <a:lnTo>
                  <a:pt x="526408" y="516693"/>
                </a:lnTo>
                <a:lnTo>
                  <a:pt x="550731" y="477405"/>
                </a:lnTo>
                <a:lnTo>
                  <a:pt x="570371" y="436310"/>
                </a:lnTo>
                <a:lnTo>
                  <a:pt x="585058" y="393341"/>
                </a:lnTo>
                <a:lnTo>
                  <a:pt x="594524" y="348432"/>
                </a:lnTo>
                <a:lnTo>
                  <a:pt x="598502" y="301516"/>
                </a:lnTo>
                <a:lnTo>
                  <a:pt x="596722" y="252526"/>
                </a:lnTo>
                <a:lnTo>
                  <a:pt x="585950" y="203662"/>
                </a:lnTo>
                <a:lnTo>
                  <a:pt x="564626" y="162103"/>
                </a:lnTo>
                <a:lnTo>
                  <a:pt x="534380" y="128829"/>
                </a:lnTo>
                <a:lnTo>
                  <a:pt x="533147" y="128041"/>
                </a:lnTo>
                <a:lnTo>
                  <a:pt x="271754" y="128041"/>
                </a:lnTo>
                <a:lnTo>
                  <a:pt x="270332" y="127165"/>
                </a:lnTo>
                <a:lnTo>
                  <a:pt x="267766" y="126212"/>
                </a:lnTo>
                <a:lnTo>
                  <a:pt x="266039" y="124447"/>
                </a:lnTo>
                <a:lnTo>
                  <a:pt x="230666" y="96725"/>
                </a:lnTo>
                <a:lnTo>
                  <a:pt x="191966" y="80930"/>
                </a:lnTo>
                <a:lnTo>
                  <a:pt x="151917" y="76981"/>
                </a:lnTo>
                <a:close/>
              </a:path>
              <a:path w="598804" h="626110">
                <a:moveTo>
                  <a:pt x="283756" y="0"/>
                </a:moveTo>
                <a:lnTo>
                  <a:pt x="271754" y="128041"/>
                </a:lnTo>
                <a:lnTo>
                  <a:pt x="533147" y="128041"/>
                </a:lnTo>
                <a:lnTo>
                  <a:pt x="516787" y="117576"/>
                </a:lnTo>
                <a:lnTo>
                  <a:pt x="300507" y="117576"/>
                </a:lnTo>
                <a:lnTo>
                  <a:pt x="304933" y="99694"/>
                </a:lnTo>
                <a:lnTo>
                  <a:pt x="309054" y="82843"/>
                </a:lnTo>
                <a:lnTo>
                  <a:pt x="313137" y="66729"/>
                </a:lnTo>
                <a:lnTo>
                  <a:pt x="317449" y="51053"/>
                </a:lnTo>
                <a:lnTo>
                  <a:pt x="321850" y="31577"/>
                </a:lnTo>
                <a:lnTo>
                  <a:pt x="319395" y="18911"/>
                </a:lnTo>
                <a:lnTo>
                  <a:pt x="307544" y="9554"/>
                </a:lnTo>
                <a:lnTo>
                  <a:pt x="283756" y="0"/>
                </a:lnTo>
                <a:close/>
              </a:path>
              <a:path w="598804" h="626110">
                <a:moveTo>
                  <a:pt x="406399" y="88497"/>
                </a:moveTo>
                <a:lnTo>
                  <a:pt x="356755" y="98145"/>
                </a:lnTo>
                <a:lnTo>
                  <a:pt x="343659" y="102480"/>
                </a:lnTo>
                <a:lnTo>
                  <a:pt x="300507" y="117576"/>
                </a:lnTo>
                <a:lnTo>
                  <a:pt x="516787" y="117576"/>
                </a:lnTo>
                <a:lnTo>
                  <a:pt x="496840" y="104818"/>
                </a:lnTo>
                <a:lnTo>
                  <a:pt x="453637" y="91048"/>
                </a:lnTo>
                <a:lnTo>
                  <a:pt x="406399" y="88497"/>
                </a:lnTo>
                <a:close/>
              </a:path>
            </a:pathLst>
          </a:custGeom>
          <a:solidFill>
            <a:srgbClr val="2D8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907737" y="0"/>
            <a:ext cx="149860" cy="305435"/>
          </a:xfrm>
          <a:custGeom>
            <a:avLst/>
            <a:gdLst/>
            <a:ahLst/>
            <a:cxnLst/>
            <a:rect l="l" t="t" r="r" b="b"/>
            <a:pathLst>
              <a:path w="149860" h="305435">
                <a:moveTo>
                  <a:pt x="125256" y="194807"/>
                </a:moveTo>
                <a:lnTo>
                  <a:pt x="110333" y="198452"/>
                </a:lnTo>
                <a:lnTo>
                  <a:pt x="105761" y="205882"/>
                </a:lnTo>
                <a:lnTo>
                  <a:pt x="107577" y="213273"/>
                </a:lnTo>
                <a:lnTo>
                  <a:pt x="111959" y="232716"/>
                </a:lnTo>
                <a:lnTo>
                  <a:pt x="115647" y="252462"/>
                </a:lnTo>
                <a:lnTo>
                  <a:pt x="118627" y="272441"/>
                </a:lnTo>
                <a:lnTo>
                  <a:pt x="120887" y="292584"/>
                </a:lnTo>
                <a:lnTo>
                  <a:pt x="121547" y="299722"/>
                </a:lnTo>
                <a:lnTo>
                  <a:pt x="127605" y="305081"/>
                </a:lnTo>
                <a:lnTo>
                  <a:pt x="135124" y="305081"/>
                </a:lnTo>
                <a:lnTo>
                  <a:pt x="135555" y="305056"/>
                </a:lnTo>
                <a:lnTo>
                  <a:pt x="143633" y="304319"/>
                </a:lnTo>
                <a:lnTo>
                  <a:pt x="149246" y="297614"/>
                </a:lnTo>
                <a:lnTo>
                  <a:pt x="148535" y="290044"/>
                </a:lnTo>
                <a:lnTo>
                  <a:pt x="143045" y="247927"/>
                </a:lnTo>
                <a:lnTo>
                  <a:pt x="134565" y="206771"/>
                </a:lnTo>
                <a:lnTo>
                  <a:pt x="132749" y="199379"/>
                </a:lnTo>
                <a:lnTo>
                  <a:pt x="125256" y="194807"/>
                </a:lnTo>
                <a:close/>
              </a:path>
              <a:path w="149860" h="305435">
                <a:moveTo>
                  <a:pt x="57336" y="42267"/>
                </a:moveTo>
                <a:lnTo>
                  <a:pt x="44179" y="50091"/>
                </a:lnTo>
                <a:lnTo>
                  <a:pt x="42058" y="58549"/>
                </a:lnTo>
                <a:lnTo>
                  <a:pt x="46008" y="65064"/>
                </a:lnTo>
                <a:lnTo>
                  <a:pt x="56170" y="82570"/>
                </a:lnTo>
                <a:lnTo>
                  <a:pt x="65661" y="100416"/>
                </a:lnTo>
                <a:lnTo>
                  <a:pt x="74447" y="118540"/>
                </a:lnTo>
                <a:lnTo>
                  <a:pt x="82495" y="136882"/>
                </a:lnTo>
                <a:lnTo>
                  <a:pt x="84705" y="142191"/>
                </a:lnTo>
                <a:lnTo>
                  <a:pt x="89874" y="145404"/>
                </a:lnTo>
                <a:lnTo>
                  <a:pt x="97100" y="145404"/>
                </a:lnTo>
                <a:lnTo>
                  <a:pt x="98891" y="145074"/>
                </a:lnTo>
                <a:lnTo>
                  <a:pt x="107717" y="141454"/>
                </a:lnTo>
                <a:lnTo>
                  <a:pt x="111095" y="133415"/>
                </a:lnTo>
                <a:lnTo>
                  <a:pt x="108174" y="126380"/>
                </a:lnTo>
                <a:lnTo>
                  <a:pt x="90472" y="88045"/>
                </a:lnTo>
                <a:lnTo>
                  <a:pt x="69808" y="50891"/>
                </a:lnTo>
                <a:lnTo>
                  <a:pt x="65858" y="44376"/>
                </a:lnTo>
                <a:lnTo>
                  <a:pt x="57336" y="42267"/>
                </a:lnTo>
                <a:close/>
              </a:path>
              <a:path w="149860" h="305435">
                <a:moveTo>
                  <a:pt x="20238" y="0"/>
                </a:moveTo>
                <a:lnTo>
                  <a:pt x="0" y="0"/>
                </a:lnTo>
                <a:lnTo>
                  <a:pt x="2028" y="2478"/>
                </a:lnTo>
                <a:lnTo>
                  <a:pt x="6041" y="4218"/>
                </a:lnTo>
                <a:lnTo>
                  <a:pt x="13153" y="4218"/>
                </a:lnTo>
                <a:lnTo>
                  <a:pt x="16239" y="3215"/>
                </a:lnTo>
                <a:lnTo>
                  <a:pt x="20238" y="0"/>
                </a:lnTo>
                <a:close/>
              </a:path>
            </a:pathLst>
          </a:custGeom>
          <a:solidFill>
            <a:srgbClr val="2D8EB7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927100"/>
          </a:xfrm>
          <a:custGeom>
            <a:avLst/>
            <a:gdLst/>
            <a:ahLst/>
            <a:cxnLst/>
            <a:rect l="l" t="t" r="r" b="b"/>
            <a:pathLst>
              <a:path w="4572000" h="927100">
                <a:moveTo>
                  <a:pt x="0" y="927100"/>
                </a:moveTo>
                <a:lnTo>
                  <a:pt x="4572000" y="927100"/>
                </a:lnTo>
                <a:lnTo>
                  <a:pt x="4572000" y="0"/>
                </a:lnTo>
                <a:lnTo>
                  <a:pt x="0" y="0"/>
                </a:lnTo>
                <a:lnTo>
                  <a:pt x="0" y="927100"/>
                </a:lnTo>
                <a:close/>
              </a:path>
            </a:pathLst>
          </a:custGeom>
          <a:solidFill>
            <a:srgbClr val="5BAF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33600" y="59055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337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02541" y="5965259"/>
            <a:ext cx="621157" cy="1852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45800" y="377376"/>
            <a:ext cx="598805" cy="626110"/>
          </a:xfrm>
          <a:custGeom>
            <a:avLst/>
            <a:gdLst/>
            <a:ahLst/>
            <a:cxnLst/>
            <a:rect l="l" t="t" r="r" b="b"/>
            <a:pathLst>
              <a:path w="598804" h="626110">
                <a:moveTo>
                  <a:pt x="151917" y="76981"/>
                </a:moveTo>
                <a:lnTo>
                  <a:pt x="112494" y="84796"/>
                </a:lnTo>
                <a:lnTo>
                  <a:pt x="75674" y="104294"/>
                </a:lnTo>
                <a:lnTo>
                  <a:pt x="43434" y="135394"/>
                </a:lnTo>
                <a:lnTo>
                  <a:pt x="10410" y="193147"/>
                </a:lnTo>
                <a:lnTo>
                  <a:pt x="0" y="257911"/>
                </a:lnTo>
                <a:lnTo>
                  <a:pt x="4840" y="310730"/>
                </a:lnTo>
                <a:lnTo>
                  <a:pt x="15255" y="360638"/>
                </a:lnTo>
                <a:lnTo>
                  <a:pt x="31167" y="407616"/>
                </a:lnTo>
                <a:lnTo>
                  <a:pt x="52500" y="451646"/>
                </a:lnTo>
                <a:lnTo>
                  <a:pt x="79178" y="492711"/>
                </a:lnTo>
                <a:lnTo>
                  <a:pt x="111126" y="530792"/>
                </a:lnTo>
                <a:lnTo>
                  <a:pt x="148267" y="565870"/>
                </a:lnTo>
                <a:lnTo>
                  <a:pt x="190525" y="597928"/>
                </a:lnTo>
                <a:lnTo>
                  <a:pt x="232776" y="615770"/>
                </a:lnTo>
                <a:lnTo>
                  <a:pt x="279628" y="624154"/>
                </a:lnTo>
                <a:lnTo>
                  <a:pt x="303677" y="625860"/>
                </a:lnTo>
                <a:lnTo>
                  <a:pt x="327985" y="625578"/>
                </a:lnTo>
                <a:lnTo>
                  <a:pt x="352400" y="624659"/>
                </a:lnTo>
                <a:lnTo>
                  <a:pt x="376770" y="624458"/>
                </a:lnTo>
                <a:lnTo>
                  <a:pt x="424881" y="616537"/>
                </a:lnTo>
                <a:lnTo>
                  <a:pt x="464781" y="590118"/>
                </a:lnTo>
                <a:lnTo>
                  <a:pt x="497668" y="554242"/>
                </a:lnTo>
                <a:lnTo>
                  <a:pt x="526408" y="516693"/>
                </a:lnTo>
                <a:lnTo>
                  <a:pt x="550731" y="477405"/>
                </a:lnTo>
                <a:lnTo>
                  <a:pt x="570371" y="436310"/>
                </a:lnTo>
                <a:lnTo>
                  <a:pt x="585058" y="393341"/>
                </a:lnTo>
                <a:lnTo>
                  <a:pt x="594524" y="348432"/>
                </a:lnTo>
                <a:lnTo>
                  <a:pt x="598502" y="301516"/>
                </a:lnTo>
                <a:lnTo>
                  <a:pt x="596722" y="252526"/>
                </a:lnTo>
                <a:lnTo>
                  <a:pt x="585950" y="203662"/>
                </a:lnTo>
                <a:lnTo>
                  <a:pt x="564626" y="162103"/>
                </a:lnTo>
                <a:lnTo>
                  <a:pt x="534380" y="128829"/>
                </a:lnTo>
                <a:lnTo>
                  <a:pt x="533147" y="128041"/>
                </a:lnTo>
                <a:lnTo>
                  <a:pt x="271754" y="128041"/>
                </a:lnTo>
                <a:lnTo>
                  <a:pt x="270332" y="127165"/>
                </a:lnTo>
                <a:lnTo>
                  <a:pt x="267766" y="126212"/>
                </a:lnTo>
                <a:lnTo>
                  <a:pt x="266039" y="124447"/>
                </a:lnTo>
                <a:lnTo>
                  <a:pt x="230666" y="96725"/>
                </a:lnTo>
                <a:lnTo>
                  <a:pt x="191966" y="80930"/>
                </a:lnTo>
                <a:lnTo>
                  <a:pt x="151917" y="76981"/>
                </a:lnTo>
                <a:close/>
              </a:path>
              <a:path w="598804" h="626110">
                <a:moveTo>
                  <a:pt x="283756" y="0"/>
                </a:moveTo>
                <a:lnTo>
                  <a:pt x="271754" y="128041"/>
                </a:lnTo>
                <a:lnTo>
                  <a:pt x="533147" y="128041"/>
                </a:lnTo>
                <a:lnTo>
                  <a:pt x="516787" y="117576"/>
                </a:lnTo>
                <a:lnTo>
                  <a:pt x="300507" y="117576"/>
                </a:lnTo>
                <a:lnTo>
                  <a:pt x="304933" y="99694"/>
                </a:lnTo>
                <a:lnTo>
                  <a:pt x="309054" y="82843"/>
                </a:lnTo>
                <a:lnTo>
                  <a:pt x="313137" y="66729"/>
                </a:lnTo>
                <a:lnTo>
                  <a:pt x="317449" y="51053"/>
                </a:lnTo>
                <a:lnTo>
                  <a:pt x="321850" y="31577"/>
                </a:lnTo>
                <a:lnTo>
                  <a:pt x="319395" y="18911"/>
                </a:lnTo>
                <a:lnTo>
                  <a:pt x="307544" y="9554"/>
                </a:lnTo>
                <a:lnTo>
                  <a:pt x="283756" y="0"/>
                </a:lnTo>
                <a:close/>
              </a:path>
              <a:path w="598804" h="626110">
                <a:moveTo>
                  <a:pt x="406399" y="88497"/>
                </a:moveTo>
                <a:lnTo>
                  <a:pt x="356755" y="98145"/>
                </a:lnTo>
                <a:lnTo>
                  <a:pt x="343659" y="102480"/>
                </a:lnTo>
                <a:lnTo>
                  <a:pt x="300507" y="117576"/>
                </a:lnTo>
                <a:lnTo>
                  <a:pt x="516787" y="117576"/>
                </a:lnTo>
                <a:lnTo>
                  <a:pt x="496840" y="104818"/>
                </a:lnTo>
                <a:lnTo>
                  <a:pt x="453637" y="91048"/>
                </a:lnTo>
                <a:lnTo>
                  <a:pt x="406399" y="88497"/>
                </a:lnTo>
                <a:close/>
              </a:path>
            </a:pathLst>
          </a:custGeom>
          <a:solidFill>
            <a:srgbClr val="2D8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45800" y="377376"/>
            <a:ext cx="598805" cy="626110"/>
          </a:xfrm>
          <a:custGeom>
            <a:avLst/>
            <a:gdLst/>
            <a:ahLst/>
            <a:cxnLst/>
            <a:rect l="l" t="t" r="r" b="b"/>
            <a:pathLst>
              <a:path w="598804" h="626110">
                <a:moveTo>
                  <a:pt x="151917" y="76981"/>
                </a:moveTo>
                <a:lnTo>
                  <a:pt x="112494" y="84796"/>
                </a:lnTo>
                <a:lnTo>
                  <a:pt x="75674" y="104294"/>
                </a:lnTo>
                <a:lnTo>
                  <a:pt x="43434" y="135394"/>
                </a:lnTo>
                <a:lnTo>
                  <a:pt x="10410" y="193147"/>
                </a:lnTo>
                <a:lnTo>
                  <a:pt x="0" y="257911"/>
                </a:lnTo>
                <a:lnTo>
                  <a:pt x="4840" y="310730"/>
                </a:lnTo>
                <a:lnTo>
                  <a:pt x="15255" y="360638"/>
                </a:lnTo>
                <a:lnTo>
                  <a:pt x="31167" y="407616"/>
                </a:lnTo>
                <a:lnTo>
                  <a:pt x="52500" y="451646"/>
                </a:lnTo>
                <a:lnTo>
                  <a:pt x="79178" y="492711"/>
                </a:lnTo>
                <a:lnTo>
                  <a:pt x="111126" y="530792"/>
                </a:lnTo>
                <a:lnTo>
                  <a:pt x="148267" y="565870"/>
                </a:lnTo>
                <a:lnTo>
                  <a:pt x="190525" y="597928"/>
                </a:lnTo>
                <a:lnTo>
                  <a:pt x="232776" y="615770"/>
                </a:lnTo>
                <a:lnTo>
                  <a:pt x="279628" y="624154"/>
                </a:lnTo>
                <a:lnTo>
                  <a:pt x="303677" y="625860"/>
                </a:lnTo>
                <a:lnTo>
                  <a:pt x="327985" y="625578"/>
                </a:lnTo>
                <a:lnTo>
                  <a:pt x="352400" y="624659"/>
                </a:lnTo>
                <a:lnTo>
                  <a:pt x="376770" y="624458"/>
                </a:lnTo>
                <a:lnTo>
                  <a:pt x="424881" y="616537"/>
                </a:lnTo>
                <a:lnTo>
                  <a:pt x="464781" y="590118"/>
                </a:lnTo>
                <a:lnTo>
                  <a:pt x="497668" y="554242"/>
                </a:lnTo>
                <a:lnTo>
                  <a:pt x="526408" y="516693"/>
                </a:lnTo>
                <a:lnTo>
                  <a:pt x="550731" y="477405"/>
                </a:lnTo>
                <a:lnTo>
                  <a:pt x="570371" y="436310"/>
                </a:lnTo>
                <a:lnTo>
                  <a:pt x="585058" y="393341"/>
                </a:lnTo>
                <a:lnTo>
                  <a:pt x="594524" y="348432"/>
                </a:lnTo>
                <a:lnTo>
                  <a:pt x="598502" y="301516"/>
                </a:lnTo>
                <a:lnTo>
                  <a:pt x="596722" y="252526"/>
                </a:lnTo>
                <a:lnTo>
                  <a:pt x="585950" y="203662"/>
                </a:lnTo>
                <a:lnTo>
                  <a:pt x="564626" y="162103"/>
                </a:lnTo>
                <a:lnTo>
                  <a:pt x="534380" y="128829"/>
                </a:lnTo>
                <a:lnTo>
                  <a:pt x="533147" y="128041"/>
                </a:lnTo>
                <a:lnTo>
                  <a:pt x="271754" y="128041"/>
                </a:lnTo>
                <a:lnTo>
                  <a:pt x="270332" y="127165"/>
                </a:lnTo>
                <a:lnTo>
                  <a:pt x="267766" y="126212"/>
                </a:lnTo>
                <a:lnTo>
                  <a:pt x="266039" y="124447"/>
                </a:lnTo>
                <a:lnTo>
                  <a:pt x="230666" y="96725"/>
                </a:lnTo>
                <a:lnTo>
                  <a:pt x="191966" y="80930"/>
                </a:lnTo>
                <a:lnTo>
                  <a:pt x="151917" y="76981"/>
                </a:lnTo>
                <a:close/>
              </a:path>
              <a:path w="598804" h="626110">
                <a:moveTo>
                  <a:pt x="283756" y="0"/>
                </a:moveTo>
                <a:lnTo>
                  <a:pt x="271754" y="128041"/>
                </a:lnTo>
                <a:lnTo>
                  <a:pt x="533147" y="128041"/>
                </a:lnTo>
                <a:lnTo>
                  <a:pt x="516787" y="117576"/>
                </a:lnTo>
                <a:lnTo>
                  <a:pt x="300507" y="117576"/>
                </a:lnTo>
                <a:lnTo>
                  <a:pt x="304933" y="99694"/>
                </a:lnTo>
                <a:lnTo>
                  <a:pt x="309054" y="82843"/>
                </a:lnTo>
                <a:lnTo>
                  <a:pt x="313137" y="66729"/>
                </a:lnTo>
                <a:lnTo>
                  <a:pt x="317449" y="51053"/>
                </a:lnTo>
                <a:lnTo>
                  <a:pt x="321850" y="31577"/>
                </a:lnTo>
                <a:lnTo>
                  <a:pt x="319395" y="18911"/>
                </a:lnTo>
                <a:lnTo>
                  <a:pt x="307544" y="9554"/>
                </a:lnTo>
                <a:lnTo>
                  <a:pt x="283756" y="0"/>
                </a:lnTo>
                <a:close/>
              </a:path>
              <a:path w="598804" h="626110">
                <a:moveTo>
                  <a:pt x="406399" y="88497"/>
                </a:moveTo>
                <a:lnTo>
                  <a:pt x="356755" y="98145"/>
                </a:lnTo>
                <a:lnTo>
                  <a:pt x="343659" y="102480"/>
                </a:lnTo>
                <a:lnTo>
                  <a:pt x="300507" y="117576"/>
                </a:lnTo>
                <a:lnTo>
                  <a:pt x="516787" y="117576"/>
                </a:lnTo>
                <a:lnTo>
                  <a:pt x="496840" y="104818"/>
                </a:lnTo>
                <a:lnTo>
                  <a:pt x="453637" y="91048"/>
                </a:lnTo>
                <a:lnTo>
                  <a:pt x="406399" y="88497"/>
                </a:lnTo>
                <a:close/>
              </a:path>
            </a:pathLst>
          </a:custGeom>
          <a:solidFill>
            <a:srgbClr val="2D8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07737" y="0"/>
            <a:ext cx="149860" cy="305435"/>
          </a:xfrm>
          <a:custGeom>
            <a:avLst/>
            <a:gdLst/>
            <a:ahLst/>
            <a:cxnLst/>
            <a:rect l="l" t="t" r="r" b="b"/>
            <a:pathLst>
              <a:path w="149860" h="305435">
                <a:moveTo>
                  <a:pt x="125256" y="194807"/>
                </a:moveTo>
                <a:lnTo>
                  <a:pt x="110333" y="198452"/>
                </a:lnTo>
                <a:lnTo>
                  <a:pt x="105761" y="205882"/>
                </a:lnTo>
                <a:lnTo>
                  <a:pt x="107577" y="213273"/>
                </a:lnTo>
                <a:lnTo>
                  <a:pt x="111959" y="232716"/>
                </a:lnTo>
                <a:lnTo>
                  <a:pt x="115647" y="252462"/>
                </a:lnTo>
                <a:lnTo>
                  <a:pt x="118627" y="272441"/>
                </a:lnTo>
                <a:lnTo>
                  <a:pt x="120887" y="292584"/>
                </a:lnTo>
                <a:lnTo>
                  <a:pt x="121547" y="299722"/>
                </a:lnTo>
                <a:lnTo>
                  <a:pt x="127605" y="305081"/>
                </a:lnTo>
                <a:lnTo>
                  <a:pt x="135124" y="305081"/>
                </a:lnTo>
                <a:lnTo>
                  <a:pt x="135555" y="305056"/>
                </a:lnTo>
                <a:lnTo>
                  <a:pt x="143633" y="304319"/>
                </a:lnTo>
                <a:lnTo>
                  <a:pt x="149246" y="297614"/>
                </a:lnTo>
                <a:lnTo>
                  <a:pt x="148535" y="290044"/>
                </a:lnTo>
                <a:lnTo>
                  <a:pt x="143045" y="247927"/>
                </a:lnTo>
                <a:lnTo>
                  <a:pt x="134565" y="206771"/>
                </a:lnTo>
                <a:lnTo>
                  <a:pt x="132749" y="199379"/>
                </a:lnTo>
                <a:lnTo>
                  <a:pt x="125256" y="194807"/>
                </a:lnTo>
                <a:close/>
              </a:path>
              <a:path w="149860" h="305435">
                <a:moveTo>
                  <a:pt x="57336" y="42267"/>
                </a:moveTo>
                <a:lnTo>
                  <a:pt x="44179" y="50091"/>
                </a:lnTo>
                <a:lnTo>
                  <a:pt x="42058" y="58549"/>
                </a:lnTo>
                <a:lnTo>
                  <a:pt x="46008" y="65064"/>
                </a:lnTo>
                <a:lnTo>
                  <a:pt x="56170" y="82570"/>
                </a:lnTo>
                <a:lnTo>
                  <a:pt x="65661" y="100416"/>
                </a:lnTo>
                <a:lnTo>
                  <a:pt x="74447" y="118540"/>
                </a:lnTo>
                <a:lnTo>
                  <a:pt x="82495" y="136882"/>
                </a:lnTo>
                <a:lnTo>
                  <a:pt x="84705" y="142191"/>
                </a:lnTo>
                <a:lnTo>
                  <a:pt x="89874" y="145404"/>
                </a:lnTo>
                <a:lnTo>
                  <a:pt x="97100" y="145404"/>
                </a:lnTo>
                <a:lnTo>
                  <a:pt x="98891" y="145074"/>
                </a:lnTo>
                <a:lnTo>
                  <a:pt x="107717" y="141454"/>
                </a:lnTo>
                <a:lnTo>
                  <a:pt x="111095" y="133415"/>
                </a:lnTo>
                <a:lnTo>
                  <a:pt x="108174" y="126380"/>
                </a:lnTo>
                <a:lnTo>
                  <a:pt x="90472" y="88045"/>
                </a:lnTo>
                <a:lnTo>
                  <a:pt x="69808" y="50891"/>
                </a:lnTo>
                <a:lnTo>
                  <a:pt x="65858" y="44376"/>
                </a:lnTo>
                <a:lnTo>
                  <a:pt x="57336" y="42267"/>
                </a:lnTo>
                <a:close/>
              </a:path>
              <a:path w="149860" h="305435">
                <a:moveTo>
                  <a:pt x="20238" y="0"/>
                </a:moveTo>
                <a:lnTo>
                  <a:pt x="0" y="0"/>
                </a:lnTo>
                <a:lnTo>
                  <a:pt x="2028" y="2478"/>
                </a:lnTo>
                <a:lnTo>
                  <a:pt x="6041" y="4218"/>
                </a:lnTo>
                <a:lnTo>
                  <a:pt x="13153" y="4218"/>
                </a:lnTo>
                <a:lnTo>
                  <a:pt x="16239" y="3215"/>
                </a:lnTo>
                <a:lnTo>
                  <a:pt x="20238" y="0"/>
                </a:lnTo>
                <a:close/>
              </a:path>
            </a:pathLst>
          </a:custGeom>
          <a:solidFill>
            <a:srgbClr val="2D8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927100"/>
            <a:ext cx="4572000" cy="2019300"/>
          </a:xfrm>
          <a:custGeom>
            <a:avLst/>
            <a:gdLst/>
            <a:ahLst/>
            <a:cxnLst/>
            <a:rect l="l" t="t" r="r" b="b"/>
            <a:pathLst>
              <a:path w="4572000" h="2019300">
                <a:moveTo>
                  <a:pt x="0" y="2019300"/>
                </a:moveTo>
                <a:lnTo>
                  <a:pt x="4572000" y="2019300"/>
                </a:lnTo>
                <a:lnTo>
                  <a:pt x="4572000" y="0"/>
                </a:lnTo>
                <a:lnTo>
                  <a:pt x="0" y="0"/>
                </a:lnTo>
                <a:lnTo>
                  <a:pt x="0" y="2019300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91440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2946400"/>
            <a:ext cx="4572000" cy="2720340"/>
          </a:xfrm>
          <a:custGeom>
            <a:avLst/>
            <a:gdLst/>
            <a:ahLst/>
            <a:cxnLst/>
            <a:rect l="l" t="t" r="r" b="b"/>
            <a:pathLst>
              <a:path w="4572000" h="2720340">
                <a:moveTo>
                  <a:pt x="0" y="2719933"/>
                </a:moveTo>
                <a:lnTo>
                  <a:pt x="4572000" y="2719933"/>
                </a:lnTo>
                <a:lnTo>
                  <a:pt x="4572000" y="0"/>
                </a:lnTo>
                <a:lnTo>
                  <a:pt x="0" y="0"/>
                </a:lnTo>
                <a:lnTo>
                  <a:pt x="0" y="2719933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293370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5666333"/>
            <a:ext cx="4572000" cy="734695"/>
          </a:xfrm>
          <a:custGeom>
            <a:avLst/>
            <a:gdLst/>
            <a:ahLst/>
            <a:cxnLst/>
            <a:rect l="l" t="t" r="r" b="b"/>
            <a:pathLst>
              <a:path w="4572000" h="734695">
                <a:moveTo>
                  <a:pt x="0" y="734466"/>
                </a:moveTo>
                <a:lnTo>
                  <a:pt x="4572000" y="734466"/>
                </a:lnTo>
                <a:lnTo>
                  <a:pt x="4572000" y="0"/>
                </a:lnTo>
                <a:lnTo>
                  <a:pt x="0" y="0"/>
                </a:lnTo>
                <a:lnTo>
                  <a:pt x="0" y="734466"/>
                </a:lnTo>
                <a:close/>
              </a:path>
            </a:pathLst>
          </a:custGeom>
          <a:solidFill>
            <a:srgbClr val="CCE7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565362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399"/>
                </a:moveTo>
                <a:lnTo>
                  <a:pt x="4572000" y="25399"/>
                </a:lnTo>
                <a:lnTo>
                  <a:pt x="457200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91566" y="2726401"/>
            <a:ext cx="92773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15" dirty="0" err="1">
                <a:solidFill>
                  <a:srgbClr val="636466"/>
                </a:solidFill>
                <a:latin typeface="Calibri"/>
                <a:cs typeface="Calibri"/>
              </a:rPr>
              <a:t>Cho</a:t>
            </a:r>
            <a:r>
              <a:rPr lang="en-US" sz="900" b="1" spc="15" dirty="0" err="1">
                <a:solidFill>
                  <a:srgbClr val="636466"/>
                </a:solidFill>
                <a:latin typeface="Calibri"/>
                <a:cs typeface="Calibri"/>
              </a:rPr>
              <a:t>isir</a:t>
            </a:r>
            <a:r>
              <a:rPr sz="900" b="1" spc="-45" dirty="0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sz="900" b="1" spc="30" dirty="0" err="1">
                <a:solidFill>
                  <a:srgbClr val="636466"/>
                </a:solidFill>
                <a:latin typeface="Calibri"/>
                <a:cs typeface="Calibri"/>
              </a:rPr>
              <a:t>dupli</a:t>
            </a:r>
            <a:r>
              <a:rPr lang="en-US" sz="900" b="1" spc="30" dirty="0" err="1">
                <a:solidFill>
                  <a:srgbClr val="636466"/>
                </a:solidFill>
                <a:latin typeface="Calibri"/>
                <a:cs typeface="Calibri"/>
              </a:rPr>
              <a:t>quer</a:t>
            </a:r>
            <a:r>
              <a:rPr sz="900" b="1" spc="30" dirty="0">
                <a:solidFill>
                  <a:srgbClr val="636466"/>
                </a:solidFill>
                <a:latin typeface="Calibri"/>
                <a:cs typeface="Calibri"/>
              </a:rPr>
              <a:t>.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37604" y="1676400"/>
            <a:ext cx="1507070" cy="8917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37610" y="1676400"/>
            <a:ext cx="1507490" cy="892175"/>
          </a:xfrm>
          <a:custGeom>
            <a:avLst/>
            <a:gdLst/>
            <a:ahLst/>
            <a:cxnLst/>
            <a:rect l="l" t="t" r="r" b="b"/>
            <a:pathLst>
              <a:path w="1507489" h="892175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815568"/>
                </a:lnTo>
                <a:lnTo>
                  <a:pt x="1190" y="859621"/>
                </a:lnTo>
                <a:lnTo>
                  <a:pt x="9525" y="882243"/>
                </a:lnTo>
                <a:lnTo>
                  <a:pt x="32146" y="890577"/>
                </a:lnTo>
                <a:lnTo>
                  <a:pt x="76200" y="891768"/>
                </a:lnTo>
                <a:lnTo>
                  <a:pt x="1430870" y="891768"/>
                </a:lnTo>
                <a:lnTo>
                  <a:pt x="1474924" y="890577"/>
                </a:lnTo>
                <a:lnTo>
                  <a:pt x="1497545" y="882243"/>
                </a:lnTo>
                <a:lnTo>
                  <a:pt x="1505880" y="859621"/>
                </a:lnTo>
                <a:lnTo>
                  <a:pt x="1507070" y="815568"/>
                </a:lnTo>
                <a:lnTo>
                  <a:pt x="1507070" y="76200"/>
                </a:lnTo>
                <a:lnTo>
                  <a:pt x="1505880" y="32146"/>
                </a:lnTo>
                <a:lnTo>
                  <a:pt x="1497545" y="9525"/>
                </a:lnTo>
                <a:lnTo>
                  <a:pt x="1474924" y="1190"/>
                </a:lnTo>
                <a:lnTo>
                  <a:pt x="1430870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17773" y="1662907"/>
            <a:ext cx="7620" cy="559435"/>
          </a:xfrm>
          <a:custGeom>
            <a:avLst/>
            <a:gdLst/>
            <a:ahLst/>
            <a:cxnLst/>
            <a:rect l="l" t="t" r="r" b="b"/>
            <a:pathLst>
              <a:path w="7620" h="559435">
                <a:moveTo>
                  <a:pt x="0" y="0"/>
                </a:moveTo>
                <a:lnTo>
                  <a:pt x="7175" y="558876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588261" y="2533760"/>
            <a:ext cx="1755139" cy="3123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1100"/>
              </a:lnSpc>
              <a:spcBef>
                <a:spcPts val="100"/>
              </a:spcBef>
            </a:pPr>
            <a:r>
              <a:rPr lang="en-US" sz="900" b="1" spc="-15" dirty="0" err="1">
                <a:solidFill>
                  <a:srgbClr val="636466"/>
                </a:solidFill>
                <a:latin typeface="Calibri"/>
                <a:cs typeface="Calibri"/>
              </a:rPr>
              <a:t>Utiliser</a:t>
            </a:r>
            <a:r>
              <a:rPr lang="en-US" sz="900" b="1" spc="-15" dirty="0">
                <a:solidFill>
                  <a:srgbClr val="636466"/>
                </a:solidFill>
                <a:latin typeface="Calibri"/>
                <a:cs typeface="Calibri"/>
              </a:rPr>
              <a:t> les </a:t>
            </a:r>
            <a:r>
              <a:rPr lang="en-US" sz="900" b="1" spc="-15" dirty="0" err="1">
                <a:solidFill>
                  <a:srgbClr val="636466"/>
                </a:solidFill>
                <a:latin typeface="Calibri"/>
                <a:cs typeface="Calibri"/>
              </a:rPr>
              <a:t>outils</a:t>
            </a:r>
            <a:r>
              <a:rPr lang="en-US" sz="900" b="1" spc="-15" dirty="0">
                <a:solidFill>
                  <a:srgbClr val="636466"/>
                </a:solidFill>
                <a:latin typeface="Calibri"/>
                <a:cs typeface="Calibri"/>
              </a:rPr>
              <a:t> de </a:t>
            </a:r>
            <a:r>
              <a:rPr lang="en-US" sz="900" b="1" spc="-15" dirty="0" err="1">
                <a:solidFill>
                  <a:srgbClr val="636466"/>
                </a:solidFill>
                <a:latin typeface="Calibri"/>
                <a:cs typeface="Calibri"/>
              </a:rPr>
              <a:t>peinture</a:t>
            </a:r>
            <a:r>
              <a:rPr lang="en-US" sz="900" b="1" spc="-15" dirty="0">
                <a:solidFill>
                  <a:srgbClr val="636466"/>
                </a:solidFill>
                <a:latin typeface="Calibri"/>
                <a:cs typeface="Calibri"/>
              </a:rPr>
              <a:t> pour modifier </a:t>
            </a:r>
            <a:r>
              <a:rPr lang="en-US" sz="900" b="1" spc="-15" dirty="0" err="1">
                <a:solidFill>
                  <a:srgbClr val="636466"/>
                </a:solidFill>
                <a:latin typeface="Calibri"/>
                <a:cs typeface="Calibri"/>
              </a:rPr>
              <a:t>l’apparence</a:t>
            </a:r>
            <a:r>
              <a:rPr lang="en-US" sz="900" b="1" spc="-15" dirty="0">
                <a:solidFill>
                  <a:srgbClr val="636466"/>
                </a:solidFill>
                <a:latin typeface="Calibri"/>
                <a:cs typeface="Calibri"/>
              </a:rPr>
              <a:t> du sprite</a:t>
            </a:r>
            <a:r>
              <a:rPr sz="900" b="1" spc="5" dirty="0">
                <a:solidFill>
                  <a:srgbClr val="636466"/>
                </a:solidFill>
                <a:latin typeface="Calibri"/>
                <a:cs typeface="Calibri"/>
              </a:rPr>
              <a:t>.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40359" y="1307268"/>
            <a:ext cx="1449070" cy="3252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lang="en-US" sz="900" b="1" spc="-5" dirty="0" err="1">
                <a:solidFill>
                  <a:srgbClr val="636466"/>
                </a:solidFill>
                <a:latin typeface="Calibri"/>
                <a:cs typeface="Calibri"/>
              </a:rPr>
              <a:t>Dupliquer</a:t>
            </a:r>
            <a:r>
              <a:rPr lang="en-US" sz="900" b="1" spc="-5" dirty="0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lang="en-US" sz="900" b="1" spc="-5" dirty="0" err="1">
                <a:solidFill>
                  <a:srgbClr val="636466"/>
                </a:solidFill>
                <a:latin typeface="Calibri"/>
                <a:cs typeface="Calibri"/>
              </a:rPr>
              <a:t>votre</a:t>
            </a:r>
            <a:r>
              <a:rPr lang="en-US" sz="900" b="1" spc="-5" dirty="0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sz="900" b="1" spc="15" dirty="0">
                <a:solidFill>
                  <a:srgbClr val="636466"/>
                </a:solidFill>
                <a:latin typeface="Calibri"/>
                <a:cs typeface="Calibri"/>
              </a:rPr>
              <a:t>sprite,</a:t>
            </a:r>
            <a:endParaRPr lang="en-US" sz="900" b="1" spc="15" dirty="0">
              <a:solidFill>
                <a:srgbClr val="636466"/>
              </a:solidFill>
              <a:latin typeface="Calibri"/>
              <a:cs typeface="Calibri"/>
            </a:endParaRPr>
          </a:p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sz="900" b="1" spc="20" dirty="0">
                <a:solidFill>
                  <a:srgbClr val="636466"/>
                </a:solidFill>
                <a:latin typeface="Calibri"/>
                <a:cs typeface="Calibri"/>
              </a:rPr>
              <a:t>click</a:t>
            </a:r>
            <a:r>
              <a:rPr lang="en-US" sz="900" b="1" spc="20" dirty="0">
                <a:solidFill>
                  <a:srgbClr val="636466"/>
                </a:solidFill>
                <a:latin typeface="Calibri"/>
                <a:cs typeface="Calibri"/>
              </a:rPr>
              <a:t> droit </a:t>
            </a:r>
            <a:r>
              <a:rPr sz="900" b="1" spc="20" dirty="0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sz="900" b="1" spc="-10" dirty="0">
                <a:solidFill>
                  <a:srgbClr val="636466"/>
                </a:solidFill>
                <a:latin typeface="Calibri"/>
                <a:cs typeface="Calibri"/>
              </a:rPr>
              <a:t>(Mac:</a:t>
            </a:r>
            <a:r>
              <a:rPr sz="900" b="1" spc="-95" dirty="0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sz="900" b="1" spc="20" dirty="0">
                <a:solidFill>
                  <a:srgbClr val="636466"/>
                </a:solidFill>
                <a:latin typeface="Calibri"/>
                <a:cs typeface="Calibri"/>
              </a:rPr>
              <a:t>ctrl+click).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362200" y="1362075"/>
            <a:ext cx="0" cy="1449705"/>
          </a:xfrm>
          <a:custGeom>
            <a:avLst/>
            <a:gdLst/>
            <a:ahLst/>
            <a:cxnLst/>
            <a:rect l="l" t="t" r="r" b="b"/>
            <a:pathLst>
              <a:path h="1449705">
                <a:moveTo>
                  <a:pt x="0" y="0"/>
                </a:moveTo>
                <a:lnTo>
                  <a:pt x="0" y="1449387"/>
                </a:lnTo>
              </a:path>
            </a:pathLst>
          </a:custGeom>
          <a:ln w="12700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215900" y="206653"/>
            <a:ext cx="1809114" cy="57900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lang="en-US" sz="2400" spc="-65" dirty="0"/>
              <a:t>Points </a:t>
            </a:r>
            <a:r>
              <a:rPr sz="2400" spc="-65" dirty="0"/>
              <a:t>Bonus</a:t>
            </a:r>
            <a:r>
              <a:rPr sz="2400" spc="-45" dirty="0"/>
              <a:t> </a:t>
            </a:r>
            <a:endParaRPr sz="2400" dirty="0"/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spc="15" dirty="0">
                <a:latin typeface="Calibri"/>
                <a:cs typeface="Calibri"/>
              </a:rPr>
              <a:t>scratch.mit.edu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745031" y="1010014"/>
            <a:ext cx="1167931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spc="-45" dirty="0">
                <a:solidFill>
                  <a:srgbClr val="00A1CB"/>
                </a:solidFill>
                <a:latin typeface="Cambria"/>
                <a:cs typeface="Cambria"/>
              </a:rPr>
              <a:t>PREPARATION</a:t>
            </a:r>
            <a:endParaRPr sz="1400" dirty="0">
              <a:latin typeface="Cambria"/>
              <a:cs typeface="Cambr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03631" y="5666320"/>
            <a:ext cx="2764737" cy="500778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R="15875" algn="ctr">
              <a:lnSpc>
                <a:spcPct val="100000"/>
              </a:lnSpc>
              <a:spcBef>
                <a:spcPts val="745"/>
              </a:spcBef>
            </a:pPr>
            <a:r>
              <a:rPr lang="en-US" sz="1400" b="1" spc="-45" dirty="0">
                <a:solidFill>
                  <a:srgbClr val="6BA883"/>
                </a:solidFill>
                <a:latin typeface="Cambria"/>
                <a:cs typeface="Cambria"/>
              </a:rPr>
              <a:t>ESSAYER</a:t>
            </a:r>
            <a:endParaRPr sz="1400" dirty="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  <a:spcBef>
                <a:spcPts val="420"/>
              </a:spcBef>
            </a:pPr>
            <a:r>
              <a:rPr lang="en-US" sz="900" b="1" spc="25" dirty="0" err="1">
                <a:solidFill>
                  <a:srgbClr val="636466"/>
                </a:solidFill>
                <a:latin typeface="Calibri"/>
                <a:cs typeface="Calibri"/>
              </a:rPr>
              <a:t>Attrape</a:t>
            </a:r>
            <a:r>
              <a:rPr lang="en-US" sz="900" b="1" spc="25" dirty="0">
                <a:solidFill>
                  <a:srgbClr val="636466"/>
                </a:solidFill>
                <a:latin typeface="Calibri"/>
                <a:cs typeface="Calibri"/>
              </a:rPr>
              <a:t> le sprite de bonus pour augmenter ton score </a:t>
            </a:r>
            <a:r>
              <a:rPr sz="900" b="1" spc="5" dirty="0">
                <a:solidFill>
                  <a:srgbClr val="636466"/>
                </a:solidFill>
                <a:latin typeface="Calibri"/>
                <a:cs typeface="Calibri"/>
              </a:rPr>
              <a:t>!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822033" y="1728647"/>
            <a:ext cx="1216567" cy="77090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819400" y="1728654"/>
            <a:ext cx="1250315" cy="770890"/>
          </a:xfrm>
          <a:custGeom>
            <a:avLst/>
            <a:gdLst/>
            <a:ahLst/>
            <a:cxnLst/>
            <a:rect l="l" t="t" r="r" b="b"/>
            <a:pathLst>
              <a:path w="1250314" h="770889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94690"/>
                </a:lnTo>
                <a:lnTo>
                  <a:pt x="1190" y="738743"/>
                </a:lnTo>
                <a:lnTo>
                  <a:pt x="9525" y="761365"/>
                </a:lnTo>
                <a:lnTo>
                  <a:pt x="32146" y="769699"/>
                </a:lnTo>
                <a:lnTo>
                  <a:pt x="76200" y="770890"/>
                </a:lnTo>
                <a:lnTo>
                  <a:pt x="1173810" y="770890"/>
                </a:lnTo>
                <a:lnTo>
                  <a:pt x="1217863" y="769699"/>
                </a:lnTo>
                <a:lnTo>
                  <a:pt x="1240485" y="761365"/>
                </a:lnTo>
                <a:lnTo>
                  <a:pt x="1248819" y="738743"/>
                </a:lnTo>
                <a:lnTo>
                  <a:pt x="1250010" y="694690"/>
                </a:lnTo>
                <a:lnTo>
                  <a:pt x="1250010" y="76200"/>
                </a:lnTo>
                <a:lnTo>
                  <a:pt x="1248819" y="32146"/>
                </a:lnTo>
                <a:lnTo>
                  <a:pt x="1240485" y="9525"/>
                </a:lnTo>
                <a:lnTo>
                  <a:pt x="1217863" y="1190"/>
                </a:lnTo>
                <a:lnTo>
                  <a:pt x="1173810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364688" y="1927373"/>
            <a:ext cx="137159" cy="1142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82935" y="2091203"/>
            <a:ext cx="5715" cy="661670"/>
          </a:xfrm>
          <a:custGeom>
            <a:avLst/>
            <a:gdLst/>
            <a:ahLst/>
            <a:cxnLst/>
            <a:rect l="l" t="t" r="r" b="b"/>
            <a:pathLst>
              <a:path w="5715" h="661669">
                <a:moveTo>
                  <a:pt x="0" y="0"/>
                </a:moveTo>
                <a:lnTo>
                  <a:pt x="5588" y="661174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90170" y="2227329"/>
            <a:ext cx="100240" cy="13539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318510" y="1474908"/>
            <a:ext cx="117729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30" dirty="0">
                <a:solidFill>
                  <a:srgbClr val="636466"/>
                </a:solidFill>
                <a:latin typeface="Calibri"/>
                <a:cs typeface="Calibri"/>
              </a:rPr>
              <a:t>Cli</a:t>
            </a:r>
            <a:r>
              <a:rPr lang="en-US" sz="900" b="1" spc="30" dirty="0">
                <a:solidFill>
                  <a:srgbClr val="636466"/>
                </a:solidFill>
                <a:latin typeface="Calibri"/>
                <a:cs typeface="Calibri"/>
              </a:rPr>
              <a:t>quer sur </a:t>
            </a:r>
            <a:r>
              <a:rPr sz="900" b="1" spc="20" dirty="0">
                <a:solidFill>
                  <a:srgbClr val="636466"/>
                </a:solidFill>
                <a:latin typeface="Calibri"/>
                <a:cs typeface="Calibri"/>
              </a:rPr>
              <a:t>Costumes</a:t>
            </a:r>
            <a:r>
              <a:rPr lang="en-US" sz="900" b="1" spc="-40" dirty="0">
                <a:solidFill>
                  <a:srgbClr val="636466"/>
                </a:solidFill>
                <a:latin typeface="Calibri"/>
                <a:cs typeface="Calibri"/>
              </a:rPr>
              <a:t>.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602142" y="1450441"/>
            <a:ext cx="674458" cy="2052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601595" y="1450444"/>
            <a:ext cx="675005" cy="205740"/>
          </a:xfrm>
          <a:custGeom>
            <a:avLst/>
            <a:gdLst/>
            <a:ahLst/>
            <a:cxnLst/>
            <a:rect l="l" t="t" r="r" b="b"/>
            <a:pathLst>
              <a:path w="675005" h="205739">
                <a:moveTo>
                  <a:pt x="674458" y="205219"/>
                </a:moveTo>
                <a:lnTo>
                  <a:pt x="674458" y="86791"/>
                </a:lnTo>
                <a:lnTo>
                  <a:pt x="667839" y="53220"/>
                </a:lnTo>
                <a:lnTo>
                  <a:pt x="649774" y="25746"/>
                </a:lnTo>
                <a:lnTo>
                  <a:pt x="622954" y="7096"/>
                </a:lnTo>
                <a:lnTo>
                  <a:pt x="590067" y="0"/>
                </a:lnTo>
                <a:lnTo>
                  <a:pt x="71983" y="88"/>
                </a:lnTo>
                <a:lnTo>
                  <a:pt x="43537" y="10150"/>
                </a:lnTo>
                <a:lnTo>
                  <a:pt x="20704" y="29143"/>
                </a:lnTo>
                <a:lnTo>
                  <a:pt x="5514" y="55027"/>
                </a:lnTo>
                <a:lnTo>
                  <a:pt x="0" y="85763"/>
                </a:lnTo>
                <a:lnTo>
                  <a:pt x="0" y="86118"/>
                </a:lnTo>
                <a:lnTo>
                  <a:pt x="50" y="86448"/>
                </a:lnTo>
                <a:lnTo>
                  <a:pt x="50" y="86791"/>
                </a:lnTo>
                <a:lnTo>
                  <a:pt x="0" y="205219"/>
                </a:lnTo>
                <a:lnTo>
                  <a:pt x="674458" y="205219"/>
                </a:lnTo>
                <a:close/>
              </a:path>
            </a:pathLst>
          </a:custGeom>
          <a:ln w="10477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609225" y="3016250"/>
            <a:ext cx="1439545" cy="4950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45" dirty="0">
                <a:solidFill>
                  <a:srgbClr val="939598"/>
                </a:solidFill>
                <a:latin typeface="Cambria"/>
                <a:cs typeface="Cambria"/>
              </a:rPr>
              <a:t>A</a:t>
            </a:r>
            <a:r>
              <a:rPr lang="en-US" sz="1400" b="1" spc="-45" dirty="0">
                <a:solidFill>
                  <a:srgbClr val="939598"/>
                </a:solidFill>
                <a:latin typeface="Cambria"/>
                <a:cs typeface="Cambria"/>
              </a:rPr>
              <a:t>JOUTER CE CODE</a:t>
            </a:r>
            <a:endParaRPr sz="1400" dirty="0">
              <a:latin typeface="Cambria"/>
              <a:cs typeface="Cambria"/>
            </a:endParaRPr>
          </a:p>
          <a:p>
            <a:pPr marL="508634">
              <a:lnSpc>
                <a:spcPct val="100000"/>
              </a:lnSpc>
              <a:spcBef>
                <a:spcPts val="985"/>
              </a:spcBef>
            </a:pPr>
            <a:r>
              <a:rPr sz="900" b="1" spc="30" dirty="0">
                <a:solidFill>
                  <a:srgbClr val="636466"/>
                </a:solidFill>
                <a:latin typeface="Calibri"/>
                <a:cs typeface="Calibri"/>
              </a:rPr>
              <a:t>Cli</a:t>
            </a:r>
            <a:r>
              <a:rPr lang="en-US" sz="900" b="1" spc="30" dirty="0">
                <a:solidFill>
                  <a:srgbClr val="636466"/>
                </a:solidFill>
                <a:latin typeface="Calibri"/>
                <a:cs typeface="Calibri"/>
              </a:rPr>
              <a:t>quer sur</a:t>
            </a:r>
            <a:r>
              <a:rPr sz="900" b="1" spc="-45" dirty="0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sz="900" b="1" spc="20" dirty="0">
                <a:solidFill>
                  <a:srgbClr val="636466"/>
                </a:solidFill>
                <a:latin typeface="Calibri"/>
                <a:cs typeface="Calibri"/>
              </a:rPr>
              <a:t>Code</a:t>
            </a:r>
            <a:r>
              <a:rPr sz="900" b="1" spc="10" dirty="0">
                <a:solidFill>
                  <a:srgbClr val="636466"/>
                </a:solidFill>
                <a:latin typeface="Calibri"/>
                <a:cs typeface="Calibri"/>
              </a:rPr>
              <a:t>.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514652" y="3322396"/>
            <a:ext cx="560158" cy="20521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47" y="3322399"/>
            <a:ext cx="560705" cy="205740"/>
          </a:xfrm>
          <a:custGeom>
            <a:avLst/>
            <a:gdLst/>
            <a:ahLst/>
            <a:cxnLst/>
            <a:rect l="l" t="t" r="r" b="b"/>
            <a:pathLst>
              <a:path w="560705" h="205739">
                <a:moveTo>
                  <a:pt x="560158" y="205219"/>
                </a:moveTo>
                <a:lnTo>
                  <a:pt x="560158" y="86791"/>
                </a:lnTo>
                <a:lnTo>
                  <a:pt x="553539" y="53220"/>
                </a:lnTo>
                <a:lnTo>
                  <a:pt x="535474" y="25746"/>
                </a:lnTo>
                <a:lnTo>
                  <a:pt x="508654" y="7096"/>
                </a:lnTo>
                <a:lnTo>
                  <a:pt x="475767" y="0"/>
                </a:lnTo>
                <a:lnTo>
                  <a:pt x="71983" y="88"/>
                </a:lnTo>
                <a:lnTo>
                  <a:pt x="43537" y="10150"/>
                </a:lnTo>
                <a:lnTo>
                  <a:pt x="20704" y="29143"/>
                </a:lnTo>
                <a:lnTo>
                  <a:pt x="5514" y="55027"/>
                </a:lnTo>
                <a:lnTo>
                  <a:pt x="0" y="85763"/>
                </a:lnTo>
                <a:lnTo>
                  <a:pt x="0" y="86118"/>
                </a:lnTo>
                <a:lnTo>
                  <a:pt x="50" y="86448"/>
                </a:lnTo>
                <a:lnTo>
                  <a:pt x="50" y="86791"/>
                </a:lnTo>
                <a:lnTo>
                  <a:pt x="0" y="205219"/>
                </a:lnTo>
                <a:lnTo>
                  <a:pt x="560158" y="205219"/>
                </a:lnTo>
                <a:close/>
              </a:path>
            </a:pathLst>
          </a:custGeom>
          <a:ln w="10477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34015" y="3717925"/>
            <a:ext cx="484505" cy="495934"/>
          </a:xfrm>
          <a:custGeom>
            <a:avLst/>
            <a:gdLst/>
            <a:ahLst/>
            <a:cxnLst/>
            <a:rect l="l" t="t" r="r" b="b"/>
            <a:pathLst>
              <a:path w="484505" h="495935">
                <a:moveTo>
                  <a:pt x="407873" y="0"/>
                </a:moveTo>
                <a:lnTo>
                  <a:pt x="76200" y="0"/>
                </a:ln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419658"/>
                </a:lnTo>
                <a:lnTo>
                  <a:pt x="1190" y="463711"/>
                </a:lnTo>
                <a:lnTo>
                  <a:pt x="9525" y="486333"/>
                </a:lnTo>
                <a:lnTo>
                  <a:pt x="32146" y="494668"/>
                </a:lnTo>
                <a:lnTo>
                  <a:pt x="76200" y="495858"/>
                </a:lnTo>
                <a:lnTo>
                  <a:pt x="407873" y="495858"/>
                </a:lnTo>
                <a:lnTo>
                  <a:pt x="451926" y="494668"/>
                </a:lnTo>
                <a:lnTo>
                  <a:pt x="474548" y="486333"/>
                </a:lnTo>
                <a:lnTo>
                  <a:pt x="482882" y="463711"/>
                </a:lnTo>
                <a:lnTo>
                  <a:pt x="484073" y="419658"/>
                </a:lnTo>
                <a:lnTo>
                  <a:pt x="484073" y="76200"/>
                </a:lnTo>
                <a:lnTo>
                  <a:pt x="482882" y="32146"/>
                </a:lnTo>
                <a:lnTo>
                  <a:pt x="474548" y="9525"/>
                </a:lnTo>
                <a:lnTo>
                  <a:pt x="451926" y="1190"/>
                </a:lnTo>
                <a:lnTo>
                  <a:pt x="40787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34015" y="3717925"/>
            <a:ext cx="484505" cy="495934"/>
          </a:xfrm>
          <a:custGeom>
            <a:avLst/>
            <a:gdLst/>
            <a:ahLst/>
            <a:cxnLst/>
            <a:rect l="l" t="t" r="r" b="b"/>
            <a:pathLst>
              <a:path w="484505" h="495935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419658"/>
                </a:lnTo>
                <a:lnTo>
                  <a:pt x="1190" y="463711"/>
                </a:lnTo>
                <a:lnTo>
                  <a:pt x="9525" y="486333"/>
                </a:lnTo>
                <a:lnTo>
                  <a:pt x="32146" y="494668"/>
                </a:lnTo>
                <a:lnTo>
                  <a:pt x="76200" y="495858"/>
                </a:lnTo>
                <a:lnTo>
                  <a:pt x="407873" y="495858"/>
                </a:lnTo>
                <a:lnTo>
                  <a:pt x="451926" y="494668"/>
                </a:lnTo>
                <a:lnTo>
                  <a:pt x="474548" y="486333"/>
                </a:lnTo>
                <a:lnTo>
                  <a:pt x="482882" y="463711"/>
                </a:lnTo>
                <a:lnTo>
                  <a:pt x="484073" y="419658"/>
                </a:lnTo>
                <a:lnTo>
                  <a:pt x="484073" y="76200"/>
                </a:lnTo>
                <a:lnTo>
                  <a:pt x="482882" y="32146"/>
                </a:lnTo>
                <a:lnTo>
                  <a:pt x="474548" y="9525"/>
                </a:lnTo>
                <a:lnTo>
                  <a:pt x="451926" y="1190"/>
                </a:lnTo>
                <a:lnTo>
                  <a:pt x="407873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671567" y="4092983"/>
            <a:ext cx="210185" cy="10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dirty="0">
                <a:solidFill>
                  <a:srgbClr val="636466"/>
                </a:solidFill>
                <a:latin typeface="Calibri"/>
                <a:cs typeface="Calibri"/>
              </a:rPr>
              <a:t>Apple2</a:t>
            </a:r>
            <a:endParaRPr sz="50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03275" y="3736517"/>
            <a:ext cx="346722" cy="3613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C0901295-13A7-476F-A18B-FE2B626E62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5908" y="1905000"/>
            <a:ext cx="978766" cy="809038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F30C13D6-2724-4583-A58A-2EEC0317E8E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40534" y="3632890"/>
            <a:ext cx="1368960" cy="1994636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2601595" y="4712379"/>
            <a:ext cx="1574944" cy="4661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3045" marR="5080" indent="-220979">
              <a:lnSpc>
                <a:spcPct val="111100"/>
              </a:lnSpc>
              <a:spcBef>
                <a:spcPts val="100"/>
              </a:spcBef>
              <a:tabLst>
                <a:tab pos="193675" algn="l"/>
              </a:tabLst>
            </a:pPr>
            <a:r>
              <a:rPr sz="900" b="1" u="sng" dirty="0">
                <a:solidFill>
                  <a:srgbClr val="636466"/>
                </a:solidFill>
                <a:uFill>
                  <a:solidFill>
                    <a:srgbClr val="636466"/>
                  </a:solidFill>
                </a:uFill>
                <a:latin typeface="Calibri"/>
                <a:cs typeface="Calibri"/>
              </a:rPr>
              <a:t> 	</a:t>
            </a:r>
            <a:r>
              <a:rPr sz="900" b="1" dirty="0">
                <a:solidFill>
                  <a:srgbClr val="636466"/>
                </a:solidFill>
                <a:latin typeface="Calibri"/>
                <a:cs typeface="Calibri"/>
              </a:rPr>
              <a:t>  </a:t>
            </a:r>
            <a:r>
              <a:rPr lang="en-US" sz="900" b="1" dirty="0" err="1">
                <a:solidFill>
                  <a:srgbClr val="636466"/>
                </a:solidFill>
                <a:latin typeface="Calibri"/>
                <a:cs typeface="Calibri"/>
              </a:rPr>
              <a:t>Indiquer</a:t>
            </a:r>
            <a:r>
              <a:rPr lang="en-US" sz="900" b="1" dirty="0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lang="en-US" sz="900" b="1" dirty="0" err="1">
                <a:solidFill>
                  <a:srgbClr val="636466"/>
                </a:solidFill>
                <a:latin typeface="Calibri"/>
                <a:cs typeface="Calibri"/>
              </a:rPr>
              <a:t>combien</a:t>
            </a:r>
            <a:r>
              <a:rPr lang="en-US" sz="900" b="1" dirty="0">
                <a:solidFill>
                  <a:srgbClr val="636466"/>
                </a:solidFill>
                <a:latin typeface="Calibri"/>
                <a:cs typeface="Calibri"/>
              </a:rPr>
              <a:t> de points </a:t>
            </a:r>
            <a:r>
              <a:rPr lang="en-US" sz="900" b="1" dirty="0" err="1">
                <a:solidFill>
                  <a:srgbClr val="636466"/>
                </a:solidFill>
                <a:latin typeface="Calibri"/>
                <a:cs typeface="Calibri"/>
              </a:rPr>
              <a:t>lorsque</a:t>
            </a:r>
            <a:r>
              <a:rPr lang="en-US" sz="900" b="1" dirty="0">
                <a:solidFill>
                  <a:srgbClr val="636466"/>
                </a:solidFill>
                <a:latin typeface="Calibri"/>
                <a:cs typeface="Calibri"/>
              </a:rPr>
              <a:t> le sprite de bonus </a:t>
            </a:r>
            <a:r>
              <a:rPr lang="en-US" sz="900" b="1" dirty="0" err="1">
                <a:solidFill>
                  <a:srgbClr val="636466"/>
                </a:solidFill>
                <a:latin typeface="Calibri"/>
                <a:cs typeface="Calibri"/>
              </a:rPr>
              <a:t>est</a:t>
            </a:r>
            <a:r>
              <a:rPr lang="en-US" sz="900" b="1" dirty="0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lang="en-US" sz="900" b="1" dirty="0" err="1">
                <a:solidFill>
                  <a:srgbClr val="636466"/>
                </a:solidFill>
                <a:latin typeface="Calibri"/>
                <a:cs typeface="Calibri"/>
              </a:rPr>
              <a:t>attrapé</a:t>
            </a:r>
            <a:r>
              <a:rPr sz="900" b="1" dirty="0">
                <a:solidFill>
                  <a:srgbClr val="636466"/>
                </a:solidFill>
                <a:latin typeface="Calibri"/>
                <a:cs typeface="Calibri"/>
              </a:rPr>
              <a:t>.</a:t>
            </a:r>
            <a:endParaRPr sz="9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6400800"/>
          </a:xfrm>
          <a:custGeom>
            <a:avLst/>
            <a:gdLst/>
            <a:ahLst/>
            <a:cxnLst/>
            <a:rect l="l" t="t" r="r" b="b"/>
            <a:pathLst>
              <a:path w="4572000" h="6400800">
                <a:moveTo>
                  <a:pt x="0" y="6400800"/>
                </a:moveTo>
                <a:lnTo>
                  <a:pt x="4572000" y="6400800"/>
                </a:lnTo>
                <a:lnTo>
                  <a:pt x="4572000" y="0"/>
                </a:lnTo>
                <a:lnTo>
                  <a:pt x="0" y="0"/>
                </a:lnTo>
                <a:lnTo>
                  <a:pt x="0" y="6400800"/>
                </a:lnTo>
                <a:close/>
              </a:path>
            </a:pathLst>
          </a:custGeom>
          <a:solidFill>
            <a:srgbClr val="5BAF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2D8E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2D8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2D8E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98500" y="5927725"/>
            <a:ext cx="6832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25" dirty="0">
                <a:solidFill>
                  <a:srgbClr val="FFFFFF"/>
                </a:solidFill>
                <a:latin typeface="Calibri"/>
                <a:cs typeface="Calibri"/>
              </a:rPr>
              <a:t>Catch</a:t>
            </a:r>
            <a:r>
              <a:rPr sz="1000" b="1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b="1" spc="10" dirty="0">
                <a:solidFill>
                  <a:srgbClr val="FFFFFF"/>
                </a:solidFill>
                <a:latin typeface="Calibri"/>
                <a:cs typeface="Calibri"/>
              </a:rPr>
              <a:t>Game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33600" y="5867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2D8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65764" y="5890085"/>
            <a:ext cx="694902" cy="2594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235580" y="5911977"/>
            <a:ext cx="10096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35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62000" y="2515476"/>
            <a:ext cx="3047987" cy="22842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62000" y="2514600"/>
            <a:ext cx="3048000" cy="2286000"/>
          </a:xfrm>
          <a:custGeom>
            <a:avLst/>
            <a:gdLst/>
            <a:ahLst/>
            <a:cxnLst/>
            <a:rect l="l" t="t" r="r" b="b"/>
            <a:pathLst>
              <a:path w="3048000" h="2286000">
                <a:moveTo>
                  <a:pt x="0" y="2286000"/>
                </a:moveTo>
                <a:lnTo>
                  <a:pt x="3048000" y="2286000"/>
                </a:lnTo>
                <a:lnTo>
                  <a:pt x="30480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ln w="11455">
            <a:solidFill>
              <a:srgbClr val="337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87780" y="1104031"/>
            <a:ext cx="2895600" cy="457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ctr">
              <a:lnSpc>
                <a:spcPct val="125000"/>
              </a:lnSpc>
              <a:spcBef>
                <a:spcPts val="100"/>
              </a:spcBef>
            </a:pPr>
            <a:r>
              <a:rPr lang="en-US" sz="1200" b="1" spc="-20" dirty="0" err="1">
                <a:solidFill>
                  <a:srgbClr val="FFFFFF"/>
                </a:solidFill>
                <a:latin typeface="Calibri"/>
                <a:cs typeface="Calibri"/>
              </a:rPr>
              <a:t>Lorsque</a:t>
            </a:r>
            <a:r>
              <a:rPr lang="en-US" sz="12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200" b="1" spc="-20" dirty="0" err="1">
                <a:solidFill>
                  <a:srgbClr val="FFFFFF"/>
                </a:solidFill>
                <a:latin typeface="Calibri"/>
                <a:cs typeface="Calibri"/>
              </a:rPr>
              <a:t>tu</a:t>
            </a:r>
            <a:r>
              <a:rPr lang="en-US" sz="1200" b="1" spc="-20" dirty="0">
                <a:solidFill>
                  <a:srgbClr val="FFFFFF"/>
                </a:solidFill>
                <a:latin typeface="Calibri"/>
                <a:cs typeface="Calibri"/>
              </a:rPr>
              <a:t> as </a:t>
            </a:r>
            <a:r>
              <a:rPr lang="en-US" sz="1200" b="1" spc="-20" dirty="0" err="1">
                <a:solidFill>
                  <a:srgbClr val="FFFFFF"/>
                </a:solidFill>
                <a:latin typeface="Calibri"/>
                <a:cs typeface="Calibri"/>
              </a:rPr>
              <a:t>assez</a:t>
            </a:r>
            <a:r>
              <a:rPr lang="en-US" sz="1200" b="1" spc="-20" dirty="0">
                <a:solidFill>
                  <a:srgbClr val="FFFFFF"/>
                </a:solidFill>
                <a:latin typeface="Calibri"/>
                <a:cs typeface="Calibri"/>
              </a:rPr>
              <a:t> de points</a:t>
            </a:r>
            <a:r>
              <a:rPr sz="1200" b="1" spc="20" dirty="0">
                <a:solidFill>
                  <a:srgbClr val="FFFFFF"/>
                </a:solidFill>
                <a:latin typeface="Calibri"/>
                <a:cs typeface="Calibri"/>
              </a:rPr>
              <a:t>,  </a:t>
            </a:r>
            <a:r>
              <a:rPr lang="en-US" sz="1200" b="1" spc="30" dirty="0">
                <a:solidFill>
                  <a:srgbClr val="FFFFFF"/>
                </a:solidFill>
                <a:latin typeface="Calibri"/>
                <a:cs typeface="Calibri"/>
              </a:rPr>
              <a:t>affiche un message pour </a:t>
            </a:r>
            <a:r>
              <a:rPr lang="en-US" sz="1200" b="1" spc="30" dirty="0" err="1">
                <a:solidFill>
                  <a:srgbClr val="FFFFFF"/>
                </a:solidFill>
                <a:latin typeface="Calibri"/>
                <a:cs typeface="Calibri"/>
              </a:rPr>
              <a:t>indiquer</a:t>
            </a:r>
            <a:r>
              <a:rPr lang="en-US" sz="1200" b="1" spc="30" dirty="0">
                <a:solidFill>
                  <a:srgbClr val="FFFFFF"/>
                </a:solidFill>
                <a:latin typeface="Calibri"/>
                <a:cs typeface="Calibri"/>
              </a:rPr>
              <a:t> que </a:t>
            </a:r>
            <a:r>
              <a:rPr lang="en-US" sz="1200" b="1" spc="30" dirty="0" err="1">
                <a:solidFill>
                  <a:srgbClr val="FFFFFF"/>
                </a:solidFill>
                <a:latin typeface="Calibri"/>
                <a:cs typeface="Calibri"/>
              </a:rPr>
              <a:t>c’est</a:t>
            </a:r>
            <a:r>
              <a:rPr lang="en-US" sz="1200" b="1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200" b="1" spc="30" dirty="0" err="1">
                <a:solidFill>
                  <a:srgbClr val="FFFFFF"/>
                </a:solidFill>
                <a:latin typeface="Calibri"/>
                <a:cs typeface="Calibri"/>
              </a:rPr>
              <a:t>gagné</a:t>
            </a:r>
            <a:r>
              <a:rPr lang="en-US" sz="1200" b="1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20" dirty="0">
                <a:solidFill>
                  <a:srgbClr val="FFFFFF"/>
                </a:solidFill>
                <a:latin typeface="Calibri"/>
                <a:cs typeface="Calibri"/>
              </a:rPr>
              <a:t>!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317764" y="353991"/>
            <a:ext cx="1936457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40" dirty="0" err="1"/>
              <a:t>C’est</a:t>
            </a:r>
            <a:r>
              <a:rPr lang="en-US" spc="-140" dirty="0"/>
              <a:t> </a:t>
            </a:r>
            <a:r>
              <a:rPr lang="en-US" spc="-140" dirty="0" err="1"/>
              <a:t>Gagné</a:t>
            </a:r>
            <a:r>
              <a:rPr lang="en-US" spc="-140" dirty="0"/>
              <a:t> </a:t>
            </a:r>
            <a:r>
              <a:rPr spc="-204" dirty="0"/>
              <a:t>!</a:t>
            </a:r>
          </a:p>
        </p:txBody>
      </p:sp>
      <p:sp>
        <p:nvSpPr>
          <p:cNvPr id="15" name="object 15"/>
          <p:cNvSpPr/>
          <p:nvPr/>
        </p:nvSpPr>
        <p:spPr>
          <a:xfrm>
            <a:off x="3745800" y="377376"/>
            <a:ext cx="598805" cy="626110"/>
          </a:xfrm>
          <a:custGeom>
            <a:avLst/>
            <a:gdLst/>
            <a:ahLst/>
            <a:cxnLst/>
            <a:rect l="l" t="t" r="r" b="b"/>
            <a:pathLst>
              <a:path w="598804" h="626110">
                <a:moveTo>
                  <a:pt x="151917" y="76981"/>
                </a:moveTo>
                <a:lnTo>
                  <a:pt x="112494" y="84796"/>
                </a:lnTo>
                <a:lnTo>
                  <a:pt x="75674" y="104294"/>
                </a:lnTo>
                <a:lnTo>
                  <a:pt x="43434" y="135394"/>
                </a:lnTo>
                <a:lnTo>
                  <a:pt x="10410" y="193147"/>
                </a:lnTo>
                <a:lnTo>
                  <a:pt x="0" y="257911"/>
                </a:lnTo>
                <a:lnTo>
                  <a:pt x="4840" y="310730"/>
                </a:lnTo>
                <a:lnTo>
                  <a:pt x="15255" y="360638"/>
                </a:lnTo>
                <a:lnTo>
                  <a:pt x="31167" y="407616"/>
                </a:lnTo>
                <a:lnTo>
                  <a:pt x="52500" y="451646"/>
                </a:lnTo>
                <a:lnTo>
                  <a:pt x="79178" y="492711"/>
                </a:lnTo>
                <a:lnTo>
                  <a:pt x="111126" y="530792"/>
                </a:lnTo>
                <a:lnTo>
                  <a:pt x="148267" y="565870"/>
                </a:lnTo>
                <a:lnTo>
                  <a:pt x="190525" y="597928"/>
                </a:lnTo>
                <a:lnTo>
                  <a:pt x="232776" y="615770"/>
                </a:lnTo>
                <a:lnTo>
                  <a:pt x="279628" y="624154"/>
                </a:lnTo>
                <a:lnTo>
                  <a:pt x="303677" y="625860"/>
                </a:lnTo>
                <a:lnTo>
                  <a:pt x="327985" y="625578"/>
                </a:lnTo>
                <a:lnTo>
                  <a:pt x="352400" y="624659"/>
                </a:lnTo>
                <a:lnTo>
                  <a:pt x="376770" y="624458"/>
                </a:lnTo>
                <a:lnTo>
                  <a:pt x="424881" y="616537"/>
                </a:lnTo>
                <a:lnTo>
                  <a:pt x="464781" y="590118"/>
                </a:lnTo>
                <a:lnTo>
                  <a:pt x="497668" y="554242"/>
                </a:lnTo>
                <a:lnTo>
                  <a:pt x="526408" y="516693"/>
                </a:lnTo>
                <a:lnTo>
                  <a:pt x="550731" y="477405"/>
                </a:lnTo>
                <a:lnTo>
                  <a:pt x="570371" y="436310"/>
                </a:lnTo>
                <a:lnTo>
                  <a:pt x="585058" y="393341"/>
                </a:lnTo>
                <a:lnTo>
                  <a:pt x="594524" y="348432"/>
                </a:lnTo>
                <a:lnTo>
                  <a:pt x="598502" y="301516"/>
                </a:lnTo>
                <a:lnTo>
                  <a:pt x="596722" y="252526"/>
                </a:lnTo>
                <a:lnTo>
                  <a:pt x="585950" y="203662"/>
                </a:lnTo>
                <a:lnTo>
                  <a:pt x="564626" y="162103"/>
                </a:lnTo>
                <a:lnTo>
                  <a:pt x="534380" y="128829"/>
                </a:lnTo>
                <a:lnTo>
                  <a:pt x="533147" y="128041"/>
                </a:lnTo>
                <a:lnTo>
                  <a:pt x="271754" y="128041"/>
                </a:lnTo>
                <a:lnTo>
                  <a:pt x="270332" y="127165"/>
                </a:lnTo>
                <a:lnTo>
                  <a:pt x="267766" y="126212"/>
                </a:lnTo>
                <a:lnTo>
                  <a:pt x="266039" y="124447"/>
                </a:lnTo>
                <a:lnTo>
                  <a:pt x="230666" y="96725"/>
                </a:lnTo>
                <a:lnTo>
                  <a:pt x="191966" y="80930"/>
                </a:lnTo>
                <a:lnTo>
                  <a:pt x="151917" y="76981"/>
                </a:lnTo>
                <a:close/>
              </a:path>
              <a:path w="598804" h="626110">
                <a:moveTo>
                  <a:pt x="283756" y="0"/>
                </a:moveTo>
                <a:lnTo>
                  <a:pt x="271754" y="128041"/>
                </a:lnTo>
                <a:lnTo>
                  <a:pt x="533147" y="128041"/>
                </a:lnTo>
                <a:lnTo>
                  <a:pt x="516787" y="117576"/>
                </a:lnTo>
                <a:lnTo>
                  <a:pt x="300507" y="117576"/>
                </a:lnTo>
                <a:lnTo>
                  <a:pt x="304933" y="99694"/>
                </a:lnTo>
                <a:lnTo>
                  <a:pt x="309054" y="82843"/>
                </a:lnTo>
                <a:lnTo>
                  <a:pt x="313137" y="66729"/>
                </a:lnTo>
                <a:lnTo>
                  <a:pt x="317449" y="51053"/>
                </a:lnTo>
                <a:lnTo>
                  <a:pt x="321850" y="31577"/>
                </a:lnTo>
                <a:lnTo>
                  <a:pt x="319395" y="18911"/>
                </a:lnTo>
                <a:lnTo>
                  <a:pt x="307544" y="9554"/>
                </a:lnTo>
                <a:lnTo>
                  <a:pt x="283756" y="0"/>
                </a:lnTo>
                <a:close/>
              </a:path>
              <a:path w="598804" h="626110">
                <a:moveTo>
                  <a:pt x="406399" y="88497"/>
                </a:moveTo>
                <a:lnTo>
                  <a:pt x="356755" y="98145"/>
                </a:lnTo>
                <a:lnTo>
                  <a:pt x="343659" y="102480"/>
                </a:lnTo>
                <a:lnTo>
                  <a:pt x="300507" y="117576"/>
                </a:lnTo>
                <a:lnTo>
                  <a:pt x="516787" y="117576"/>
                </a:lnTo>
                <a:lnTo>
                  <a:pt x="496840" y="104818"/>
                </a:lnTo>
                <a:lnTo>
                  <a:pt x="453637" y="91048"/>
                </a:lnTo>
                <a:lnTo>
                  <a:pt x="406399" y="88497"/>
                </a:lnTo>
                <a:close/>
              </a:path>
            </a:pathLst>
          </a:custGeom>
          <a:solidFill>
            <a:srgbClr val="2D8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45800" y="377376"/>
            <a:ext cx="598805" cy="626110"/>
          </a:xfrm>
          <a:custGeom>
            <a:avLst/>
            <a:gdLst/>
            <a:ahLst/>
            <a:cxnLst/>
            <a:rect l="l" t="t" r="r" b="b"/>
            <a:pathLst>
              <a:path w="598804" h="626110">
                <a:moveTo>
                  <a:pt x="151917" y="76981"/>
                </a:moveTo>
                <a:lnTo>
                  <a:pt x="112494" y="84796"/>
                </a:lnTo>
                <a:lnTo>
                  <a:pt x="75674" y="104294"/>
                </a:lnTo>
                <a:lnTo>
                  <a:pt x="43434" y="135394"/>
                </a:lnTo>
                <a:lnTo>
                  <a:pt x="10410" y="193147"/>
                </a:lnTo>
                <a:lnTo>
                  <a:pt x="0" y="257911"/>
                </a:lnTo>
                <a:lnTo>
                  <a:pt x="4840" y="310730"/>
                </a:lnTo>
                <a:lnTo>
                  <a:pt x="15255" y="360638"/>
                </a:lnTo>
                <a:lnTo>
                  <a:pt x="31167" y="407616"/>
                </a:lnTo>
                <a:lnTo>
                  <a:pt x="52500" y="451646"/>
                </a:lnTo>
                <a:lnTo>
                  <a:pt x="79178" y="492711"/>
                </a:lnTo>
                <a:lnTo>
                  <a:pt x="111126" y="530792"/>
                </a:lnTo>
                <a:lnTo>
                  <a:pt x="148267" y="565870"/>
                </a:lnTo>
                <a:lnTo>
                  <a:pt x="190525" y="597928"/>
                </a:lnTo>
                <a:lnTo>
                  <a:pt x="232776" y="615770"/>
                </a:lnTo>
                <a:lnTo>
                  <a:pt x="279628" y="624154"/>
                </a:lnTo>
                <a:lnTo>
                  <a:pt x="303677" y="625860"/>
                </a:lnTo>
                <a:lnTo>
                  <a:pt x="327985" y="625578"/>
                </a:lnTo>
                <a:lnTo>
                  <a:pt x="352400" y="624659"/>
                </a:lnTo>
                <a:lnTo>
                  <a:pt x="376770" y="624458"/>
                </a:lnTo>
                <a:lnTo>
                  <a:pt x="424881" y="616537"/>
                </a:lnTo>
                <a:lnTo>
                  <a:pt x="464781" y="590118"/>
                </a:lnTo>
                <a:lnTo>
                  <a:pt x="497668" y="554242"/>
                </a:lnTo>
                <a:lnTo>
                  <a:pt x="526408" y="516693"/>
                </a:lnTo>
                <a:lnTo>
                  <a:pt x="550731" y="477405"/>
                </a:lnTo>
                <a:lnTo>
                  <a:pt x="570371" y="436310"/>
                </a:lnTo>
                <a:lnTo>
                  <a:pt x="585058" y="393341"/>
                </a:lnTo>
                <a:lnTo>
                  <a:pt x="594524" y="348432"/>
                </a:lnTo>
                <a:lnTo>
                  <a:pt x="598502" y="301516"/>
                </a:lnTo>
                <a:lnTo>
                  <a:pt x="596722" y="252526"/>
                </a:lnTo>
                <a:lnTo>
                  <a:pt x="585950" y="203662"/>
                </a:lnTo>
                <a:lnTo>
                  <a:pt x="564626" y="162103"/>
                </a:lnTo>
                <a:lnTo>
                  <a:pt x="534380" y="128829"/>
                </a:lnTo>
                <a:lnTo>
                  <a:pt x="533147" y="128041"/>
                </a:lnTo>
                <a:lnTo>
                  <a:pt x="271754" y="128041"/>
                </a:lnTo>
                <a:lnTo>
                  <a:pt x="270332" y="127165"/>
                </a:lnTo>
                <a:lnTo>
                  <a:pt x="267766" y="126212"/>
                </a:lnTo>
                <a:lnTo>
                  <a:pt x="266039" y="124447"/>
                </a:lnTo>
                <a:lnTo>
                  <a:pt x="230666" y="96725"/>
                </a:lnTo>
                <a:lnTo>
                  <a:pt x="191966" y="80930"/>
                </a:lnTo>
                <a:lnTo>
                  <a:pt x="151917" y="76981"/>
                </a:lnTo>
                <a:close/>
              </a:path>
              <a:path w="598804" h="626110">
                <a:moveTo>
                  <a:pt x="283756" y="0"/>
                </a:moveTo>
                <a:lnTo>
                  <a:pt x="271754" y="128041"/>
                </a:lnTo>
                <a:lnTo>
                  <a:pt x="533147" y="128041"/>
                </a:lnTo>
                <a:lnTo>
                  <a:pt x="516787" y="117576"/>
                </a:lnTo>
                <a:lnTo>
                  <a:pt x="300507" y="117576"/>
                </a:lnTo>
                <a:lnTo>
                  <a:pt x="304933" y="99694"/>
                </a:lnTo>
                <a:lnTo>
                  <a:pt x="309054" y="82843"/>
                </a:lnTo>
                <a:lnTo>
                  <a:pt x="313137" y="66729"/>
                </a:lnTo>
                <a:lnTo>
                  <a:pt x="317449" y="51053"/>
                </a:lnTo>
                <a:lnTo>
                  <a:pt x="321850" y="31577"/>
                </a:lnTo>
                <a:lnTo>
                  <a:pt x="319395" y="18911"/>
                </a:lnTo>
                <a:lnTo>
                  <a:pt x="307544" y="9554"/>
                </a:lnTo>
                <a:lnTo>
                  <a:pt x="283756" y="0"/>
                </a:lnTo>
                <a:close/>
              </a:path>
              <a:path w="598804" h="626110">
                <a:moveTo>
                  <a:pt x="406399" y="88497"/>
                </a:moveTo>
                <a:lnTo>
                  <a:pt x="356755" y="98145"/>
                </a:lnTo>
                <a:lnTo>
                  <a:pt x="343659" y="102480"/>
                </a:lnTo>
                <a:lnTo>
                  <a:pt x="300507" y="117576"/>
                </a:lnTo>
                <a:lnTo>
                  <a:pt x="516787" y="117576"/>
                </a:lnTo>
                <a:lnTo>
                  <a:pt x="496840" y="104818"/>
                </a:lnTo>
                <a:lnTo>
                  <a:pt x="453637" y="91048"/>
                </a:lnTo>
                <a:lnTo>
                  <a:pt x="406399" y="88497"/>
                </a:lnTo>
                <a:close/>
              </a:path>
            </a:pathLst>
          </a:custGeom>
          <a:solidFill>
            <a:srgbClr val="2D8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07737" y="0"/>
            <a:ext cx="149860" cy="305435"/>
          </a:xfrm>
          <a:custGeom>
            <a:avLst/>
            <a:gdLst/>
            <a:ahLst/>
            <a:cxnLst/>
            <a:rect l="l" t="t" r="r" b="b"/>
            <a:pathLst>
              <a:path w="149860" h="305435">
                <a:moveTo>
                  <a:pt x="125256" y="194807"/>
                </a:moveTo>
                <a:lnTo>
                  <a:pt x="110333" y="198452"/>
                </a:lnTo>
                <a:lnTo>
                  <a:pt x="105761" y="205882"/>
                </a:lnTo>
                <a:lnTo>
                  <a:pt x="107577" y="213273"/>
                </a:lnTo>
                <a:lnTo>
                  <a:pt x="111959" y="232716"/>
                </a:lnTo>
                <a:lnTo>
                  <a:pt x="115647" y="252462"/>
                </a:lnTo>
                <a:lnTo>
                  <a:pt x="118627" y="272441"/>
                </a:lnTo>
                <a:lnTo>
                  <a:pt x="120887" y="292584"/>
                </a:lnTo>
                <a:lnTo>
                  <a:pt x="121547" y="299722"/>
                </a:lnTo>
                <a:lnTo>
                  <a:pt x="127605" y="305081"/>
                </a:lnTo>
                <a:lnTo>
                  <a:pt x="135124" y="305081"/>
                </a:lnTo>
                <a:lnTo>
                  <a:pt x="135555" y="305056"/>
                </a:lnTo>
                <a:lnTo>
                  <a:pt x="143633" y="304319"/>
                </a:lnTo>
                <a:lnTo>
                  <a:pt x="149246" y="297614"/>
                </a:lnTo>
                <a:lnTo>
                  <a:pt x="148535" y="290044"/>
                </a:lnTo>
                <a:lnTo>
                  <a:pt x="143045" y="247927"/>
                </a:lnTo>
                <a:lnTo>
                  <a:pt x="134565" y="206771"/>
                </a:lnTo>
                <a:lnTo>
                  <a:pt x="132749" y="199379"/>
                </a:lnTo>
                <a:lnTo>
                  <a:pt x="125256" y="194807"/>
                </a:lnTo>
                <a:close/>
              </a:path>
              <a:path w="149860" h="305435">
                <a:moveTo>
                  <a:pt x="57336" y="42267"/>
                </a:moveTo>
                <a:lnTo>
                  <a:pt x="44179" y="50091"/>
                </a:lnTo>
                <a:lnTo>
                  <a:pt x="42058" y="58549"/>
                </a:lnTo>
                <a:lnTo>
                  <a:pt x="46008" y="65064"/>
                </a:lnTo>
                <a:lnTo>
                  <a:pt x="56170" y="82570"/>
                </a:lnTo>
                <a:lnTo>
                  <a:pt x="65661" y="100416"/>
                </a:lnTo>
                <a:lnTo>
                  <a:pt x="74447" y="118540"/>
                </a:lnTo>
                <a:lnTo>
                  <a:pt x="82495" y="136882"/>
                </a:lnTo>
                <a:lnTo>
                  <a:pt x="84705" y="142191"/>
                </a:lnTo>
                <a:lnTo>
                  <a:pt x="89874" y="145404"/>
                </a:lnTo>
                <a:lnTo>
                  <a:pt x="97100" y="145404"/>
                </a:lnTo>
                <a:lnTo>
                  <a:pt x="98891" y="145074"/>
                </a:lnTo>
                <a:lnTo>
                  <a:pt x="107717" y="141454"/>
                </a:lnTo>
                <a:lnTo>
                  <a:pt x="111095" y="133415"/>
                </a:lnTo>
                <a:lnTo>
                  <a:pt x="108174" y="126380"/>
                </a:lnTo>
                <a:lnTo>
                  <a:pt x="90472" y="88045"/>
                </a:lnTo>
                <a:lnTo>
                  <a:pt x="69808" y="50891"/>
                </a:lnTo>
                <a:lnTo>
                  <a:pt x="65858" y="44376"/>
                </a:lnTo>
                <a:lnTo>
                  <a:pt x="57336" y="42267"/>
                </a:lnTo>
                <a:close/>
              </a:path>
              <a:path w="149860" h="305435">
                <a:moveTo>
                  <a:pt x="20238" y="0"/>
                </a:moveTo>
                <a:lnTo>
                  <a:pt x="0" y="0"/>
                </a:lnTo>
                <a:lnTo>
                  <a:pt x="2028" y="2478"/>
                </a:lnTo>
                <a:lnTo>
                  <a:pt x="6041" y="4218"/>
                </a:lnTo>
                <a:lnTo>
                  <a:pt x="13153" y="4218"/>
                </a:lnTo>
                <a:lnTo>
                  <a:pt x="16239" y="3215"/>
                </a:lnTo>
                <a:lnTo>
                  <a:pt x="20238" y="0"/>
                </a:lnTo>
                <a:close/>
              </a:path>
            </a:pathLst>
          </a:custGeom>
          <a:solidFill>
            <a:srgbClr val="2D8EB7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object 2">
            <a:extLst>
              <a:ext uri="{FF2B5EF4-FFF2-40B4-BE49-F238E27FC236}">
                <a16:creationId xmlns:a16="http://schemas.microsoft.com/office/drawing/2014/main" id="{1D35E3C4-8D2D-439D-85A0-B53C42238540}"/>
              </a:ext>
            </a:extLst>
          </p:cNvPr>
          <p:cNvSpPr/>
          <p:nvPr/>
        </p:nvSpPr>
        <p:spPr>
          <a:xfrm>
            <a:off x="-608" y="-19685"/>
            <a:ext cx="4572000" cy="934085"/>
          </a:xfrm>
          <a:custGeom>
            <a:avLst/>
            <a:gdLst/>
            <a:ahLst/>
            <a:cxnLst/>
            <a:rect l="l" t="t" r="r" b="b"/>
            <a:pathLst>
              <a:path w="4572000" h="934085">
                <a:moveTo>
                  <a:pt x="0" y="933462"/>
                </a:moveTo>
                <a:lnTo>
                  <a:pt x="4572000" y="933462"/>
                </a:lnTo>
                <a:lnTo>
                  <a:pt x="4572000" y="0"/>
                </a:lnTo>
                <a:lnTo>
                  <a:pt x="0" y="0"/>
                </a:lnTo>
                <a:lnTo>
                  <a:pt x="0" y="933462"/>
                </a:lnTo>
                <a:close/>
              </a:path>
            </a:pathLst>
          </a:custGeom>
          <a:solidFill>
            <a:srgbClr val="5BAF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2">
            <a:extLst>
              <a:ext uri="{FF2B5EF4-FFF2-40B4-BE49-F238E27FC236}">
                <a16:creationId xmlns:a16="http://schemas.microsoft.com/office/drawing/2014/main" id="{50088B24-ED2C-4248-BCB9-85ECB734F310}"/>
              </a:ext>
            </a:extLst>
          </p:cNvPr>
          <p:cNvSpPr/>
          <p:nvPr/>
        </p:nvSpPr>
        <p:spPr>
          <a:xfrm>
            <a:off x="0" y="0"/>
            <a:ext cx="4572000" cy="934085"/>
          </a:xfrm>
          <a:custGeom>
            <a:avLst/>
            <a:gdLst/>
            <a:ahLst/>
            <a:cxnLst/>
            <a:rect l="l" t="t" r="r" b="b"/>
            <a:pathLst>
              <a:path w="4572000" h="934085">
                <a:moveTo>
                  <a:pt x="0" y="933462"/>
                </a:moveTo>
                <a:lnTo>
                  <a:pt x="4572000" y="933462"/>
                </a:lnTo>
                <a:lnTo>
                  <a:pt x="4572000" y="0"/>
                </a:lnTo>
                <a:lnTo>
                  <a:pt x="0" y="0"/>
                </a:lnTo>
                <a:lnTo>
                  <a:pt x="0" y="933462"/>
                </a:lnTo>
                <a:close/>
              </a:path>
            </a:pathLst>
          </a:custGeom>
          <a:solidFill>
            <a:srgbClr val="5BAF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3">
            <a:extLst>
              <a:ext uri="{FF2B5EF4-FFF2-40B4-BE49-F238E27FC236}">
                <a16:creationId xmlns:a16="http://schemas.microsoft.com/office/drawing/2014/main" id="{E8DAF082-E285-4382-9455-5FF763587EA2}"/>
              </a:ext>
            </a:extLst>
          </p:cNvPr>
          <p:cNvSpPr/>
          <p:nvPr/>
        </p:nvSpPr>
        <p:spPr>
          <a:xfrm>
            <a:off x="3745800" y="364490"/>
            <a:ext cx="598805" cy="626110"/>
          </a:xfrm>
          <a:custGeom>
            <a:avLst/>
            <a:gdLst/>
            <a:ahLst/>
            <a:cxnLst/>
            <a:rect l="l" t="t" r="r" b="b"/>
            <a:pathLst>
              <a:path w="598804" h="626110">
                <a:moveTo>
                  <a:pt x="151917" y="76981"/>
                </a:moveTo>
                <a:lnTo>
                  <a:pt x="112494" y="84796"/>
                </a:lnTo>
                <a:lnTo>
                  <a:pt x="75674" y="104294"/>
                </a:lnTo>
                <a:lnTo>
                  <a:pt x="43434" y="135394"/>
                </a:lnTo>
                <a:lnTo>
                  <a:pt x="10410" y="193147"/>
                </a:lnTo>
                <a:lnTo>
                  <a:pt x="0" y="257911"/>
                </a:lnTo>
                <a:lnTo>
                  <a:pt x="4840" y="310730"/>
                </a:lnTo>
                <a:lnTo>
                  <a:pt x="15255" y="360638"/>
                </a:lnTo>
                <a:lnTo>
                  <a:pt x="31167" y="407616"/>
                </a:lnTo>
                <a:lnTo>
                  <a:pt x="52500" y="451646"/>
                </a:lnTo>
                <a:lnTo>
                  <a:pt x="79178" y="492711"/>
                </a:lnTo>
                <a:lnTo>
                  <a:pt x="111126" y="530792"/>
                </a:lnTo>
                <a:lnTo>
                  <a:pt x="148267" y="565870"/>
                </a:lnTo>
                <a:lnTo>
                  <a:pt x="190525" y="597928"/>
                </a:lnTo>
                <a:lnTo>
                  <a:pt x="232776" y="615770"/>
                </a:lnTo>
                <a:lnTo>
                  <a:pt x="279628" y="624154"/>
                </a:lnTo>
                <a:lnTo>
                  <a:pt x="303677" y="625860"/>
                </a:lnTo>
                <a:lnTo>
                  <a:pt x="327985" y="625578"/>
                </a:lnTo>
                <a:lnTo>
                  <a:pt x="352400" y="624659"/>
                </a:lnTo>
                <a:lnTo>
                  <a:pt x="376770" y="624458"/>
                </a:lnTo>
                <a:lnTo>
                  <a:pt x="424881" y="616537"/>
                </a:lnTo>
                <a:lnTo>
                  <a:pt x="464781" y="590118"/>
                </a:lnTo>
                <a:lnTo>
                  <a:pt x="497668" y="554242"/>
                </a:lnTo>
                <a:lnTo>
                  <a:pt x="526408" y="516693"/>
                </a:lnTo>
                <a:lnTo>
                  <a:pt x="550731" y="477405"/>
                </a:lnTo>
                <a:lnTo>
                  <a:pt x="570371" y="436310"/>
                </a:lnTo>
                <a:lnTo>
                  <a:pt x="585058" y="393341"/>
                </a:lnTo>
                <a:lnTo>
                  <a:pt x="594524" y="348432"/>
                </a:lnTo>
                <a:lnTo>
                  <a:pt x="598502" y="301516"/>
                </a:lnTo>
                <a:lnTo>
                  <a:pt x="596722" y="252526"/>
                </a:lnTo>
                <a:lnTo>
                  <a:pt x="585950" y="203662"/>
                </a:lnTo>
                <a:lnTo>
                  <a:pt x="564626" y="162103"/>
                </a:lnTo>
                <a:lnTo>
                  <a:pt x="534380" y="128829"/>
                </a:lnTo>
                <a:lnTo>
                  <a:pt x="533147" y="128041"/>
                </a:lnTo>
                <a:lnTo>
                  <a:pt x="271754" y="128041"/>
                </a:lnTo>
                <a:lnTo>
                  <a:pt x="270332" y="127165"/>
                </a:lnTo>
                <a:lnTo>
                  <a:pt x="267766" y="126212"/>
                </a:lnTo>
                <a:lnTo>
                  <a:pt x="266039" y="124447"/>
                </a:lnTo>
                <a:lnTo>
                  <a:pt x="230666" y="96725"/>
                </a:lnTo>
                <a:lnTo>
                  <a:pt x="191966" y="80930"/>
                </a:lnTo>
                <a:lnTo>
                  <a:pt x="151917" y="76981"/>
                </a:lnTo>
                <a:close/>
              </a:path>
              <a:path w="598804" h="626110">
                <a:moveTo>
                  <a:pt x="283756" y="0"/>
                </a:moveTo>
                <a:lnTo>
                  <a:pt x="271754" y="128041"/>
                </a:lnTo>
                <a:lnTo>
                  <a:pt x="533147" y="128041"/>
                </a:lnTo>
                <a:lnTo>
                  <a:pt x="516787" y="117576"/>
                </a:lnTo>
                <a:lnTo>
                  <a:pt x="300507" y="117576"/>
                </a:lnTo>
                <a:lnTo>
                  <a:pt x="304933" y="99694"/>
                </a:lnTo>
                <a:lnTo>
                  <a:pt x="309054" y="82843"/>
                </a:lnTo>
                <a:lnTo>
                  <a:pt x="313137" y="66729"/>
                </a:lnTo>
                <a:lnTo>
                  <a:pt x="317449" y="51053"/>
                </a:lnTo>
                <a:lnTo>
                  <a:pt x="321850" y="31577"/>
                </a:lnTo>
                <a:lnTo>
                  <a:pt x="319395" y="18911"/>
                </a:lnTo>
                <a:lnTo>
                  <a:pt x="307544" y="9554"/>
                </a:lnTo>
                <a:lnTo>
                  <a:pt x="283756" y="0"/>
                </a:lnTo>
                <a:close/>
              </a:path>
              <a:path w="598804" h="626110">
                <a:moveTo>
                  <a:pt x="406399" y="88497"/>
                </a:moveTo>
                <a:lnTo>
                  <a:pt x="356755" y="98145"/>
                </a:lnTo>
                <a:lnTo>
                  <a:pt x="343659" y="102480"/>
                </a:lnTo>
                <a:lnTo>
                  <a:pt x="300507" y="117576"/>
                </a:lnTo>
                <a:lnTo>
                  <a:pt x="516787" y="117576"/>
                </a:lnTo>
                <a:lnTo>
                  <a:pt x="496840" y="104818"/>
                </a:lnTo>
                <a:lnTo>
                  <a:pt x="453637" y="91048"/>
                </a:lnTo>
                <a:lnTo>
                  <a:pt x="406399" y="88497"/>
                </a:lnTo>
                <a:close/>
              </a:path>
            </a:pathLst>
          </a:custGeom>
          <a:solidFill>
            <a:srgbClr val="2D8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3110483"/>
            <a:ext cx="4572000" cy="2223770"/>
          </a:xfrm>
          <a:custGeom>
            <a:avLst/>
            <a:gdLst/>
            <a:ahLst/>
            <a:cxnLst/>
            <a:rect l="l" t="t" r="r" b="b"/>
            <a:pathLst>
              <a:path w="4572000" h="2223770">
                <a:moveTo>
                  <a:pt x="0" y="2223516"/>
                </a:moveTo>
                <a:lnTo>
                  <a:pt x="4572000" y="2223516"/>
                </a:lnTo>
                <a:lnTo>
                  <a:pt x="4572000" y="0"/>
                </a:lnTo>
                <a:lnTo>
                  <a:pt x="0" y="0"/>
                </a:lnTo>
                <a:lnTo>
                  <a:pt x="0" y="2223516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05940" y="3815016"/>
            <a:ext cx="1388567" cy="1377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87CF9CC9-6604-4EB7-BB8A-2836057B4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005" y="3804767"/>
            <a:ext cx="1995509" cy="1466578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0" y="908050"/>
            <a:ext cx="4572000" cy="2202815"/>
          </a:xfrm>
          <a:custGeom>
            <a:avLst/>
            <a:gdLst/>
            <a:ahLst/>
            <a:cxnLst/>
            <a:rect l="l" t="t" r="r" b="b"/>
            <a:pathLst>
              <a:path w="4572000" h="2202815">
                <a:moveTo>
                  <a:pt x="0" y="2202433"/>
                </a:moveTo>
                <a:lnTo>
                  <a:pt x="4572000" y="2202433"/>
                </a:lnTo>
                <a:lnTo>
                  <a:pt x="4572000" y="0"/>
                </a:lnTo>
                <a:lnTo>
                  <a:pt x="0" y="0"/>
                </a:lnTo>
                <a:lnTo>
                  <a:pt x="0" y="2202433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89535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3097783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5334000"/>
            <a:ext cx="4572000" cy="1066800"/>
          </a:xfrm>
          <a:custGeom>
            <a:avLst/>
            <a:gdLst/>
            <a:ahLst/>
            <a:cxnLst/>
            <a:rect l="l" t="t" r="r" b="b"/>
            <a:pathLst>
              <a:path w="4572000" h="1066800">
                <a:moveTo>
                  <a:pt x="0" y="1066800"/>
                </a:moveTo>
                <a:lnTo>
                  <a:pt x="4572000" y="1066800"/>
                </a:lnTo>
                <a:lnTo>
                  <a:pt x="4572000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solidFill>
            <a:srgbClr val="CCE7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532130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19199" y="3483838"/>
            <a:ext cx="560146" cy="2052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519186" y="3483838"/>
            <a:ext cx="560705" cy="205740"/>
          </a:xfrm>
          <a:custGeom>
            <a:avLst/>
            <a:gdLst/>
            <a:ahLst/>
            <a:cxnLst/>
            <a:rect l="l" t="t" r="r" b="b"/>
            <a:pathLst>
              <a:path w="560705" h="205739">
                <a:moveTo>
                  <a:pt x="560158" y="205219"/>
                </a:moveTo>
                <a:lnTo>
                  <a:pt x="560158" y="86791"/>
                </a:lnTo>
                <a:lnTo>
                  <a:pt x="553539" y="53220"/>
                </a:lnTo>
                <a:lnTo>
                  <a:pt x="535474" y="25746"/>
                </a:lnTo>
                <a:lnTo>
                  <a:pt x="508654" y="7096"/>
                </a:lnTo>
                <a:lnTo>
                  <a:pt x="475767" y="0"/>
                </a:lnTo>
                <a:lnTo>
                  <a:pt x="71983" y="88"/>
                </a:lnTo>
                <a:lnTo>
                  <a:pt x="43537" y="10150"/>
                </a:lnTo>
                <a:lnTo>
                  <a:pt x="20704" y="29143"/>
                </a:lnTo>
                <a:lnTo>
                  <a:pt x="5514" y="55027"/>
                </a:lnTo>
                <a:lnTo>
                  <a:pt x="0" y="85763"/>
                </a:lnTo>
                <a:lnTo>
                  <a:pt x="0" y="86118"/>
                </a:lnTo>
                <a:lnTo>
                  <a:pt x="50" y="86448"/>
                </a:lnTo>
                <a:lnTo>
                  <a:pt x="50" y="86791"/>
                </a:lnTo>
                <a:lnTo>
                  <a:pt x="0" y="205219"/>
                </a:lnTo>
                <a:lnTo>
                  <a:pt x="560158" y="205219"/>
                </a:lnTo>
                <a:close/>
              </a:path>
            </a:pathLst>
          </a:custGeom>
          <a:ln w="10477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143442" y="3782288"/>
            <a:ext cx="1483995" cy="3084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lang="en-US" sz="900" b="1" spc="-55" dirty="0" err="1">
                <a:solidFill>
                  <a:srgbClr val="636466"/>
                </a:solidFill>
                <a:latin typeface="Trebuchet MS"/>
                <a:cs typeface="Trebuchet MS"/>
              </a:rPr>
              <a:t>Choisir</a:t>
            </a:r>
            <a:r>
              <a:rPr lang="en-US" sz="900" b="1" spc="-55" dirty="0">
                <a:solidFill>
                  <a:srgbClr val="636466"/>
                </a:solidFill>
                <a:latin typeface="Trebuchet MS"/>
                <a:cs typeface="Trebuchet MS"/>
              </a:rPr>
              <a:t> le </a:t>
            </a:r>
            <a:r>
              <a:rPr lang="en-US" sz="900" b="1" spc="-55" dirty="0" err="1">
                <a:solidFill>
                  <a:srgbClr val="636466"/>
                </a:solidFill>
                <a:latin typeface="Trebuchet MS"/>
                <a:cs typeface="Trebuchet MS"/>
              </a:rPr>
              <a:t>nombre</a:t>
            </a:r>
            <a:r>
              <a:rPr lang="en-US" sz="900" b="1" spc="-55" dirty="0">
                <a:solidFill>
                  <a:srgbClr val="636466"/>
                </a:solidFill>
                <a:latin typeface="Trebuchet MS"/>
                <a:cs typeface="Trebuchet MS"/>
              </a:rPr>
              <a:t> de points </a:t>
            </a:r>
            <a:r>
              <a:rPr lang="en-US" sz="900" b="1" spc="-55" dirty="0" err="1">
                <a:solidFill>
                  <a:srgbClr val="636466"/>
                </a:solidFill>
                <a:latin typeface="Trebuchet MS"/>
                <a:cs typeface="Trebuchet MS"/>
              </a:rPr>
              <a:t>nécessaire</a:t>
            </a:r>
            <a:r>
              <a:rPr lang="en-US" sz="900" b="1" spc="-55" dirty="0">
                <a:solidFill>
                  <a:srgbClr val="636466"/>
                </a:solidFill>
                <a:latin typeface="Trebuchet MS"/>
                <a:cs typeface="Trebuchet MS"/>
              </a:rPr>
              <a:t> pour </a:t>
            </a:r>
            <a:r>
              <a:rPr lang="en-US" sz="900" b="1" spc="-55" dirty="0" err="1">
                <a:solidFill>
                  <a:srgbClr val="636466"/>
                </a:solidFill>
                <a:latin typeface="Trebuchet MS"/>
                <a:cs typeface="Trebuchet MS"/>
              </a:rPr>
              <a:t>gagner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799170" y="977900"/>
            <a:ext cx="1073831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spc="-160" dirty="0">
                <a:solidFill>
                  <a:srgbClr val="00A1CB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PREPARATION</a:t>
            </a:r>
            <a:endParaRPr sz="14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215900" y="206653"/>
            <a:ext cx="1910714" cy="59118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lang="en-US" sz="2400" spc="-160" dirty="0" err="1"/>
              <a:t>C’est</a:t>
            </a:r>
            <a:r>
              <a:rPr lang="en-US" sz="2400" spc="-160" dirty="0"/>
              <a:t> </a:t>
            </a:r>
            <a:r>
              <a:rPr lang="en-US" sz="2400" spc="-160" dirty="0" err="1"/>
              <a:t>Gagné</a:t>
            </a:r>
            <a:r>
              <a:rPr lang="en-US" sz="2400" spc="-160" dirty="0"/>
              <a:t> !</a:t>
            </a:r>
            <a:endParaRPr sz="2400" dirty="0"/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spc="-40" dirty="0">
                <a:latin typeface="Trebuchet MS"/>
                <a:cs typeface="Trebuchet MS"/>
              </a:rPr>
              <a:t>scratch.mit.edu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673350" y="1339151"/>
            <a:ext cx="1345565" cy="4621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2700">
              <a:lnSpc>
                <a:spcPct val="111100"/>
              </a:lnSpc>
              <a:spcBef>
                <a:spcPts val="100"/>
              </a:spcBef>
            </a:pPr>
            <a:r>
              <a:rPr lang="en-US" sz="900" b="1" spc="-35" dirty="0" err="1">
                <a:solidFill>
                  <a:srgbClr val="636466"/>
                </a:solidFill>
                <a:latin typeface="Trebuchet MS"/>
                <a:cs typeface="Trebuchet MS"/>
              </a:rPr>
              <a:t>Utilise</a:t>
            </a:r>
            <a:r>
              <a:rPr lang="en-US" sz="900" b="1" spc="-35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lang="en-US" sz="900" b="1" spc="-35" dirty="0" err="1">
                <a:solidFill>
                  <a:srgbClr val="636466"/>
                </a:solidFill>
                <a:latin typeface="Trebuchet MS"/>
                <a:cs typeface="Trebuchet MS"/>
              </a:rPr>
              <a:t>l’outil</a:t>
            </a:r>
            <a:r>
              <a:rPr lang="en-US" sz="900" b="1" spc="-35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lang="en-US" sz="900" b="1" spc="-35" dirty="0" err="1">
                <a:solidFill>
                  <a:srgbClr val="636466"/>
                </a:solidFill>
                <a:latin typeface="Trebuchet MS"/>
                <a:cs typeface="Trebuchet MS"/>
              </a:rPr>
              <a:t>Texte</a:t>
            </a:r>
            <a:r>
              <a:rPr lang="en-US" sz="900" b="1" spc="-35" dirty="0">
                <a:solidFill>
                  <a:srgbClr val="636466"/>
                </a:solidFill>
                <a:latin typeface="Trebuchet MS"/>
                <a:cs typeface="Trebuchet MS"/>
              </a:rPr>
              <a:t> pour </a:t>
            </a:r>
            <a:r>
              <a:rPr lang="en-US" sz="900" b="1" spc="-35" dirty="0" err="1">
                <a:solidFill>
                  <a:srgbClr val="636466"/>
                </a:solidFill>
                <a:latin typeface="Trebuchet MS"/>
                <a:cs typeface="Trebuchet MS"/>
              </a:rPr>
              <a:t>écrire</a:t>
            </a:r>
            <a:r>
              <a:rPr lang="en-US" sz="900" b="1" spc="-35" dirty="0">
                <a:solidFill>
                  <a:srgbClr val="636466"/>
                </a:solidFill>
                <a:latin typeface="Trebuchet MS"/>
                <a:cs typeface="Trebuchet MS"/>
              </a:rPr>
              <a:t> un message “Tu as </a:t>
            </a:r>
            <a:r>
              <a:rPr lang="en-US" sz="900" b="1" spc="-35" dirty="0" err="1">
                <a:solidFill>
                  <a:srgbClr val="636466"/>
                </a:solidFill>
                <a:latin typeface="Trebuchet MS"/>
                <a:cs typeface="Trebuchet MS"/>
              </a:rPr>
              <a:t>gagné</a:t>
            </a:r>
            <a:r>
              <a:rPr lang="en-US" sz="900" b="1" spc="-35" dirty="0">
                <a:solidFill>
                  <a:srgbClr val="636466"/>
                </a:solidFill>
                <a:latin typeface="Trebuchet MS"/>
                <a:cs typeface="Trebuchet MS"/>
              </a:rPr>
              <a:t>” </a:t>
            </a:r>
            <a:r>
              <a:rPr lang="en-US" sz="900" b="1" spc="-35" dirty="0" err="1">
                <a:solidFill>
                  <a:srgbClr val="636466"/>
                </a:solidFill>
                <a:latin typeface="Trebuchet MS"/>
                <a:cs typeface="Trebuchet MS"/>
              </a:rPr>
              <a:t>ou</a:t>
            </a:r>
            <a:r>
              <a:rPr lang="en-US" sz="900" b="1" spc="-35" dirty="0">
                <a:solidFill>
                  <a:srgbClr val="636466"/>
                </a:solidFill>
                <a:latin typeface="Trebuchet MS"/>
                <a:cs typeface="Trebuchet MS"/>
              </a:rPr>
              <a:t> “You WIN”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35456" y="2556040"/>
            <a:ext cx="1054735" cy="4621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8415">
              <a:lnSpc>
                <a:spcPct val="111100"/>
              </a:lnSpc>
              <a:spcBef>
                <a:spcPts val="100"/>
              </a:spcBef>
            </a:pPr>
            <a:r>
              <a:rPr lang="en-US" sz="900" b="1" spc="-35" dirty="0" err="1">
                <a:solidFill>
                  <a:srgbClr val="636466"/>
                </a:solidFill>
                <a:latin typeface="Trebuchet MS"/>
                <a:cs typeface="Trebuchet MS"/>
              </a:rPr>
              <a:t>Clic</a:t>
            </a:r>
            <a:r>
              <a:rPr lang="en-US" sz="900" b="1" spc="-35" dirty="0">
                <a:solidFill>
                  <a:srgbClr val="636466"/>
                </a:solidFill>
                <a:latin typeface="Trebuchet MS"/>
                <a:cs typeface="Trebuchet MS"/>
              </a:rPr>
              <a:t> sur le </a:t>
            </a:r>
            <a:r>
              <a:rPr lang="en-US" sz="900" b="1" spc="-35" dirty="0" err="1">
                <a:solidFill>
                  <a:srgbClr val="636466"/>
                </a:solidFill>
                <a:latin typeface="Trebuchet MS"/>
                <a:cs typeface="Trebuchet MS"/>
              </a:rPr>
              <a:t>pinceau</a:t>
            </a:r>
            <a:r>
              <a:rPr lang="en-US" sz="900" b="1" spc="-35" dirty="0">
                <a:solidFill>
                  <a:srgbClr val="636466"/>
                </a:solidFill>
                <a:latin typeface="Trebuchet MS"/>
                <a:cs typeface="Trebuchet MS"/>
              </a:rPr>
              <a:t> pour </a:t>
            </a:r>
            <a:r>
              <a:rPr lang="en-US" sz="900" b="1" spc="-35" dirty="0" err="1">
                <a:solidFill>
                  <a:srgbClr val="636466"/>
                </a:solidFill>
                <a:latin typeface="Trebuchet MS"/>
                <a:cs typeface="Trebuchet MS"/>
              </a:rPr>
              <a:t>créer</a:t>
            </a:r>
            <a:r>
              <a:rPr lang="en-US" sz="900" b="1" spc="-35" dirty="0">
                <a:solidFill>
                  <a:srgbClr val="636466"/>
                </a:solidFill>
                <a:latin typeface="Trebuchet MS"/>
                <a:cs typeface="Trebuchet MS"/>
              </a:rPr>
              <a:t> un nouveau sprite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296414" y="1295400"/>
            <a:ext cx="0" cy="1600200"/>
          </a:xfrm>
          <a:custGeom>
            <a:avLst/>
            <a:gdLst/>
            <a:ahLst/>
            <a:cxnLst/>
            <a:rect l="l" t="t" r="r" b="b"/>
            <a:pathLst>
              <a:path h="1600200">
                <a:moveTo>
                  <a:pt x="0" y="0"/>
                </a:moveTo>
                <a:lnTo>
                  <a:pt x="0" y="1600200"/>
                </a:lnTo>
              </a:path>
            </a:pathLst>
          </a:custGeom>
          <a:ln w="12700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2748724" y="2556040"/>
            <a:ext cx="1195070" cy="4621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11100"/>
              </a:lnSpc>
              <a:spcBef>
                <a:spcPts val="100"/>
              </a:spcBef>
            </a:pPr>
            <a:r>
              <a:rPr lang="en-US" sz="900" b="1" spc="-65" dirty="0">
                <a:solidFill>
                  <a:srgbClr val="636466"/>
                </a:solidFill>
                <a:latin typeface="Trebuchet MS"/>
                <a:cs typeface="Trebuchet MS"/>
              </a:rPr>
              <a:t>Tu </a:t>
            </a:r>
            <a:r>
              <a:rPr lang="en-US" sz="900" b="1" spc="-65" dirty="0" err="1">
                <a:solidFill>
                  <a:srgbClr val="636466"/>
                </a:solidFill>
                <a:latin typeface="Trebuchet MS"/>
                <a:cs typeface="Trebuchet MS"/>
              </a:rPr>
              <a:t>peux</a:t>
            </a:r>
            <a:r>
              <a:rPr lang="en-US" sz="900" b="1" spc="-65" dirty="0">
                <a:solidFill>
                  <a:srgbClr val="636466"/>
                </a:solidFill>
                <a:latin typeface="Trebuchet MS"/>
                <a:cs typeface="Trebuchet MS"/>
              </a:rPr>
              <a:t> changer la </a:t>
            </a:r>
            <a:r>
              <a:rPr lang="en-US" sz="900" b="1" spc="-65" dirty="0" err="1">
                <a:solidFill>
                  <a:srgbClr val="636466"/>
                </a:solidFill>
                <a:latin typeface="Trebuchet MS"/>
                <a:cs typeface="Trebuchet MS"/>
              </a:rPr>
              <a:t>fonte</a:t>
            </a:r>
            <a:r>
              <a:rPr lang="en-US" sz="900" b="1" spc="-65" dirty="0">
                <a:solidFill>
                  <a:srgbClr val="636466"/>
                </a:solidFill>
                <a:latin typeface="Trebuchet MS"/>
                <a:cs typeface="Trebuchet MS"/>
              </a:rPr>
              <a:t>, la couleur, la </a:t>
            </a:r>
            <a:r>
              <a:rPr lang="en-US" sz="900" b="1" spc="-65" dirty="0" err="1">
                <a:solidFill>
                  <a:srgbClr val="636466"/>
                </a:solidFill>
                <a:latin typeface="Trebuchet MS"/>
                <a:cs typeface="Trebuchet MS"/>
              </a:rPr>
              <a:t>taille</a:t>
            </a:r>
            <a:r>
              <a:rPr lang="en-US" sz="900" b="1" spc="-65" dirty="0">
                <a:solidFill>
                  <a:srgbClr val="636466"/>
                </a:solidFill>
                <a:latin typeface="Trebuchet MS"/>
                <a:cs typeface="Trebuchet MS"/>
              </a:rPr>
              <a:t> et le style</a:t>
            </a:r>
            <a:r>
              <a:rPr sz="900" b="1" spc="-40" dirty="0">
                <a:solidFill>
                  <a:srgbClr val="636466"/>
                </a:solidFill>
                <a:latin typeface="Trebuchet MS"/>
                <a:cs typeface="Trebuchet MS"/>
              </a:rPr>
              <a:t>.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774288" y="5661242"/>
            <a:ext cx="1421287" cy="4621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1100"/>
              </a:lnSpc>
              <a:spcBef>
                <a:spcPts val="100"/>
              </a:spcBef>
            </a:pPr>
            <a:r>
              <a:rPr lang="en-US" sz="900" b="1" spc="-20" dirty="0" err="1">
                <a:solidFill>
                  <a:srgbClr val="636466"/>
                </a:solidFill>
                <a:latin typeface="Trebuchet MS"/>
                <a:cs typeface="Trebuchet MS"/>
              </a:rPr>
              <a:t>Jouer</a:t>
            </a:r>
            <a:r>
              <a:rPr lang="en-US" sz="900" b="1" spc="-20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lang="en-US" sz="900" b="1" spc="-20" dirty="0" err="1">
                <a:solidFill>
                  <a:srgbClr val="636466"/>
                </a:solidFill>
                <a:latin typeface="Trebuchet MS"/>
                <a:cs typeface="Trebuchet MS"/>
              </a:rPr>
              <a:t>jusqu’à</a:t>
            </a:r>
            <a:r>
              <a:rPr lang="en-US" sz="900" b="1" spc="-20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lang="en-US" sz="900" b="1" spc="-20" dirty="0" err="1">
                <a:solidFill>
                  <a:srgbClr val="636466"/>
                </a:solidFill>
                <a:latin typeface="Trebuchet MS"/>
                <a:cs typeface="Trebuchet MS"/>
              </a:rPr>
              <a:t>ce</a:t>
            </a:r>
            <a:r>
              <a:rPr lang="en-US" sz="900" b="1" spc="-20" dirty="0">
                <a:solidFill>
                  <a:srgbClr val="636466"/>
                </a:solidFill>
                <a:latin typeface="Trebuchet MS"/>
                <a:cs typeface="Trebuchet MS"/>
              </a:rPr>
              <a:t> que </a:t>
            </a:r>
            <a:r>
              <a:rPr lang="en-US" sz="900" b="1" spc="-20" dirty="0" err="1">
                <a:solidFill>
                  <a:srgbClr val="636466"/>
                </a:solidFill>
                <a:latin typeface="Trebuchet MS"/>
                <a:cs typeface="Trebuchet MS"/>
              </a:rPr>
              <a:t>vous</a:t>
            </a:r>
            <a:r>
              <a:rPr lang="en-US" sz="900" b="1" spc="-20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lang="en-US" sz="900" b="1" spc="-20" dirty="0" err="1">
                <a:solidFill>
                  <a:srgbClr val="636466"/>
                </a:solidFill>
                <a:latin typeface="Trebuchet MS"/>
                <a:cs typeface="Trebuchet MS"/>
              </a:rPr>
              <a:t>ayez</a:t>
            </a:r>
            <a:r>
              <a:rPr lang="en-US" sz="900" b="1" spc="-20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lang="en-US" sz="900" b="1" spc="-20" dirty="0" err="1">
                <a:solidFill>
                  <a:srgbClr val="636466"/>
                </a:solidFill>
                <a:latin typeface="Trebuchet MS"/>
                <a:cs typeface="Trebuchet MS"/>
              </a:rPr>
              <a:t>assez</a:t>
            </a:r>
            <a:r>
              <a:rPr lang="en-US" sz="900" b="1" spc="-20" dirty="0">
                <a:solidFill>
                  <a:srgbClr val="636466"/>
                </a:solidFill>
                <a:latin typeface="Trebuchet MS"/>
                <a:cs typeface="Trebuchet MS"/>
              </a:rPr>
              <a:t> de points pour </a:t>
            </a:r>
            <a:r>
              <a:rPr lang="en-US" sz="900" b="1" spc="-20" dirty="0" err="1">
                <a:solidFill>
                  <a:srgbClr val="636466"/>
                </a:solidFill>
                <a:latin typeface="Trebuchet MS"/>
                <a:cs typeface="Trebuchet MS"/>
              </a:rPr>
              <a:t>gagner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286000" y="5744971"/>
            <a:ext cx="0" cy="416559"/>
          </a:xfrm>
          <a:custGeom>
            <a:avLst/>
            <a:gdLst/>
            <a:ahLst/>
            <a:cxnLst/>
            <a:rect l="l" t="t" r="r" b="b"/>
            <a:pathLst>
              <a:path h="416560">
                <a:moveTo>
                  <a:pt x="0" y="0"/>
                </a:moveTo>
                <a:lnTo>
                  <a:pt x="0" y="416559"/>
                </a:lnTo>
              </a:path>
            </a:pathLst>
          </a:custGeom>
          <a:ln w="12700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392275" y="5786628"/>
            <a:ext cx="469391" cy="3840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392275" y="5786628"/>
            <a:ext cx="469900" cy="384175"/>
          </a:xfrm>
          <a:custGeom>
            <a:avLst/>
            <a:gdLst/>
            <a:ahLst/>
            <a:cxnLst/>
            <a:rect l="l" t="t" r="r" b="b"/>
            <a:pathLst>
              <a:path w="469900" h="384175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307848"/>
                </a:lnTo>
                <a:lnTo>
                  <a:pt x="1190" y="351901"/>
                </a:lnTo>
                <a:lnTo>
                  <a:pt x="9525" y="374523"/>
                </a:lnTo>
                <a:lnTo>
                  <a:pt x="32146" y="382857"/>
                </a:lnTo>
                <a:lnTo>
                  <a:pt x="76200" y="384048"/>
                </a:lnTo>
                <a:lnTo>
                  <a:pt x="393192" y="384048"/>
                </a:lnTo>
                <a:lnTo>
                  <a:pt x="437245" y="382857"/>
                </a:lnTo>
                <a:lnTo>
                  <a:pt x="459867" y="374523"/>
                </a:lnTo>
                <a:lnTo>
                  <a:pt x="468201" y="351901"/>
                </a:lnTo>
                <a:lnTo>
                  <a:pt x="469392" y="307848"/>
                </a:lnTo>
                <a:lnTo>
                  <a:pt x="469392" y="76200"/>
                </a:lnTo>
                <a:lnTo>
                  <a:pt x="468201" y="32146"/>
                </a:lnTo>
                <a:lnTo>
                  <a:pt x="459867" y="9525"/>
                </a:lnTo>
                <a:lnTo>
                  <a:pt x="437245" y="1190"/>
                </a:lnTo>
                <a:lnTo>
                  <a:pt x="393192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6BA8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1609242" y="3179292"/>
            <a:ext cx="1498752" cy="4821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spc="-95" dirty="0">
                <a:solidFill>
                  <a:srgbClr val="939598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AJOUTE CE CODE</a:t>
            </a:r>
            <a:endParaRPr sz="1400" dirty="0"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marL="530225">
              <a:lnSpc>
                <a:spcPct val="100000"/>
              </a:lnSpc>
              <a:spcBef>
                <a:spcPts val="930"/>
              </a:spcBef>
            </a:pPr>
            <a:r>
              <a:rPr lang="en-US" sz="900" b="1" spc="-35" dirty="0" err="1">
                <a:solidFill>
                  <a:srgbClr val="636466"/>
                </a:solidFill>
                <a:latin typeface="Trebuchet MS"/>
                <a:cs typeface="Trebuchet MS"/>
              </a:rPr>
              <a:t>Clics</a:t>
            </a:r>
            <a:r>
              <a:rPr lang="en-US" sz="900" b="1" spc="-35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lang="en-US" sz="900" b="1" spc="-35" dirty="0" err="1">
                <a:solidFill>
                  <a:srgbClr val="636466"/>
                </a:solidFill>
                <a:latin typeface="Trebuchet MS"/>
                <a:cs typeface="Trebuchet MS"/>
              </a:rPr>
              <a:t>l’onglet</a:t>
            </a:r>
            <a:r>
              <a:rPr lang="en-US" sz="900" b="1" spc="-35" dirty="0">
                <a:solidFill>
                  <a:srgbClr val="636466"/>
                </a:solidFill>
                <a:latin typeface="Trebuchet MS"/>
                <a:cs typeface="Trebuchet MS"/>
              </a:rPr>
              <a:t> Code</a:t>
            </a:r>
            <a:r>
              <a:rPr sz="900" b="1" spc="-45" dirty="0">
                <a:solidFill>
                  <a:srgbClr val="636466"/>
                </a:solidFill>
                <a:latin typeface="Trebuchet MS"/>
                <a:cs typeface="Trebuchet MS"/>
              </a:rPr>
              <a:t>.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098562" y="4763280"/>
            <a:ext cx="1416579" cy="44371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lang="en-US" sz="900" b="1" spc="-30" dirty="0" err="1">
                <a:solidFill>
                  <a:srgbClr val="636466"/>
                </a:solidFill>
                <a:latin typeface="Trebuchet MS"/>
                <a:cs typeface="Trebuchet MS"/>
              </a:rPr>
              <a:t>Insérer</a:t>
            </a:r>
            <a:r>
              <a:rPr lang="en-US" sz="900" b="1" spc="-30" dirty="0">
                <a:solidFill>
                  <a:srgbClr val="636466"/>
                </a:solidFill>
                <a:latin typeface="Trebuchet MS"/>
                <a:cs typeface="Trebuchet MS"/>
              </a:rPr>
              <a:t> le bloc Score dans le bloc </a:t>
            </a:r>
            <a:r>
              <a:rPr lang="en-US" sz="900" b="1" spc="-30" dirty="0" err="1">
                <a:solidFill>
                  <a:srgbClr val="636466"/>
                </a:solidFill>
                <a:latin typeface="Trebuchet MS"/>
                <a:cs typeface="Trebuchet MS"/>
              </a:rPr>
              <a:t>Egal</a:t>
            </a:r>
            <a:r>
              <a:rPr lang="en-US" sz="900" b="1" spc="-30" dirty="0">
                <a:solidFill>
                  <a:srgbClr val="636466"/>
                </a:solidFill>
                <a:latin typeface="Trebuchet MS"/>
                <a:cs typeface="Trebuchet MS"/>
              </a:rPr>
              <a:t> de la </a:t>
            </a:r>
            <a:r>
              <a:rPr lang="en-US" sz="900" b="1" spc="-30" dirty="0" err="1">
                <a:solidFill>
                  <a:srgbClr val="636466"/>
                </a:solidFill>
                <a:latin typeface="Trebuchet MS"/>
                <a:cs typeface="Trebuchet MS"/>
              </a:rPr>
              <a:t>catégorie</a:t>
            </a:r>
            <a:r>
              <a:rPr lang="en-US" sz="900" b="1" spc="-30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lang="en-US" sz="900" b="1" spc="-30" dirty="0" err="1">
                <a:solidFill>
                  <a:srgbClr val="636466"/>
                </a:solidFill>
                <a:latin typeface="Trebuchet MS"/>
                <a:cs typeface="Trebuchet MS"/>
              </a:rPr>
              <a:t>Opérateurs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34829" y="1336084"/>
            <a:ext cx="799656" cy="11899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304032" y="4836388"/>
            <a:ext cx="0" cy="53975"/>
          </a:xfrm>
          <a:custGeom>
            <a:avLst/>
            <a:gdLst/>
            <a:ahLst/>
            <a:cxnLst/>
            <a:rect l="l" t="t" r="r" b="b"/>
            <a:pathLst>
              <a:path h="53975">
                <a:moveTo>
                  <a:pt x="0" y="0"/>
                </a:moveTo>
                <a:lnTo>
                  <a:pt x="0" y="53403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789248" y="3908512"/>
            <a:ext cx="309314" cy="539028"/>
          </a:xfrm>
          <a:custGeom>
            <a:avLst/>
            <a:gdLst/>
            <a:ahLst/>
            <a:cxnLst/>
            <a:rect l="l" t="t" r="r" b="b"/>
            <a:pathLst>
              <a:path w="106680" h="408939">
                <a:moveTo>
                  <a:pt x="0" y="408927"/>
                </a:moveTo>
                <a:lnTo>
                  <a:pt x="0" y="0"/>
                </a:lnTo>
                <a:lnTo>
                  <a:pt x="106680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646E7532-DF9C-4887-918B-D34144DF31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4483" y="1748409"/>
            <a:ext cx="694440" cy="295274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D65E4604-A232-4F33-98D1-3411AA6D29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11870" y="4227597"/>
            <a:ext cx="992756" cy="469179"/>
          </a:xfrm>
          <a:prstGeom prst="rect">
            <a:avLst/>
          </a:prstGeom>
        </p:spPr>
      </p:pic>
      <p:sp>
        <p:nvSpPr>
          <p:cNvPr id="59" name="object 28">
            <a:extLst>
              <a:ext uri="{FF2B5EF4-FFF2-40B4-BE49-F238E27FC236}">
                <a16:creationId xmlns:a16="http://schemas.microsoft.com/office/drawing/2014/main" id="{7DA00192-272A-41BB-AEE2-31C256B92380}"/>
              </a:ext>
            </a:extLst>
          </p:cNvPr>
          <p:cNvSpPr txBox="1"/>
          <p:nvPr/>
        </p:nvSpPr>
        <p:spPr>
          <a:xfrm>
            <a:off x="1930108" y="5433881"/>
            <a:ext cx="711783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spc="-140" dirty="0">
                <a:solidFill>
                  <a:srgbClr val="6BA883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ESSAYER</a:t>
            </a:r>
            <a:endParaRPr sz="14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60" name="object 31">
            <a:extLst>
              <a:ext uri="{FF2B5EF4-FFF2-40B4-BE49-F238E27FC236}">
                <a16:creationId xmlns:a16="http://schemas.microsoft.com/office/drawing/2014/main" id="{7D12A535-E8B2-447A-ABAF-C58556C6327A}"/>
              </a:ext>
            </a:extLst>
          </p:cNvPr>
          <p:cNvSpPr txBox="1"/>
          <p:nvPr/>
        </p:nvSpPr>
        <p:spPr>
          <a:xfrm>
            <a:off x="138739" y="5811109"/>
            <a:ext cx="137475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900" b="1" spc="-105" dirty="0">
                <a:solidFill>
                  <a:srgbClr val="636466"/>
                </a:solidFill>
                <a:latin typeface="Verdana"/>
                <a:cs typeface="Verdana"/>
              </a:rPr>
              <a:t>Cliquer sur le Drapeau vert pour commencer</a:t>
            </a:r>
            <a:endParaRPr sz="900" dirty="0">
              <a:latin typeface="Verdana"/>
              <a:cs typeface="Verdana"/>
            </a:endParaRPr>
          </a:p>
        </p:txBody>
      </p:sp>
      <p:sp>
        <p:nvSpPr>
          <p:cNvPr id="65" name="object 5">
            <a:extLst>
              <a:ext uri="{FF2B5EF4-FFF2-40B4-BE49-F238E27FC236}">
                <a16:creationId xmlns:a16="http://schemas.microsoft.com/office/drawing/2014/main" id="{EF502D10-DE79-4B6E-B67A-A4B315CC8FFF}"/>
              </a:ext>
            </a:extLst>
          </p:cNvPr>
          <p:cNvSpPr/>
          <p:nvPr/>
        </p:nvSpPr>
        <p:spPr>
          <a:xfrm>
            <a:off x="3907737" y="-635"/>
            <a:ext cx="149860" cy="305435"/>
          </a:xfrm>
          <a:custGeom>
            <a:avLst/>
            <a:gdLst/>
            <a:ahLst/>
            <a:cxnLst/>
            <a:rect l="l" t="t" r="r" b="b"/>
            <a:pathLst>
              <a:path w="149860" h="305435">
                <a:moveTo>
                  <a:pt x="125256" y="194807"/>
                </a:moveTo>
                <a:lnTo>
                  <a:pt x="110333" y="198452"/>
                </a:lnTo>
                <a:lnTo>
                  <a:pt x="105761" y="205882"/>
                </a:lnTo>
                <a:lnTo>
                  <a:pt x="107577" y="213273"/>
                </a:lnTo>
                <a:lnTo>
                  <a:pt x="111959" y="232716"/>
                </a:lnTo>
                <a:lnTo>
                  <a:pt x="115647" y="252462"/>
                </a:lnTo>
                <a:lnTo>
                  <a:pt x="118627" y="272441"/>
                </a:lnTo>
                <a:lnTo>
                  <a:pt x="120887" y="292584"/>
                </a:lnTo>
                <a:lnTo>
                  <a:pt x="121547" y="299722"/>
                </a:lnTo>
                <a:lnTo>
                  <a:pt x="127605" y="305081"/>
                </a:lnTo>
                <a:lnTo>
                  <a:pt x="135124" y="305081"/>
                </a:lnTo>
                <a:lnTo>
                  <a:pt x="135555" y="305056"/>
                </a:lnTo>
                <a:lnTo>
                  <a:pt x="143633" y="304319"/>
                </a:lnTo>
                <a:lnTo>
                  <a:pt x="149246" y="297614"/>
                </a:lnTo>
                <a:lnTo>
                  <a:pt x="148535" y="290044"/>
                </a:lnTo>
                <a:lnTo>
                  <a:pt x="143045" y="247927"/>
                </a:lnTo>
                <a:lnTo>
                  <a:pt x="134565" y="206771"/>
                </a:lnTo>
                <a:lnTo>
                  <a:pt x="132749" y="199379"/>
                </a:lnTo>
                <a:lnTo>
                  <a:pt x="125256" y="194807"/>
                </a:lnTo>
                <a:close/>
              </a:path>
              <a:path w="149860" h="305435">
                <a:moveTo>
                  <a:pt x="57336" y="42267"/>
                </a:moveTo>
                <a:lnTo>
                  <a:pt x="44179" y="50091"/>
                </a:lnTo>
                <a:lnTo>
                  <a:pt x="42058" y="58549"/>
                </a:lnTo>
                <a:lnTo>
                  <a:pt x="46008" y="65064"/>
                </a:lnTo>
                <a:lnTo>
                  <a:pt x="56170" y="82570"/>
                </a:lnTo>
                <a:lnTo>
                  <a:pt x="65661" y="100416"/>
                </a:lnTo>
                <a:lnTo>
                  <a:pt x="74447" y="118540"/>
                </a:lnTo>
                <a:lnTo>
                  <a:pt x="82495" y="136882"/>
                </a:lnTo>
                <a:lnTo>
                  <a:pt x="84705" y="142191"/>
                </a:lnTo>
                <a:lnTo>
                  <a:pt x="89874" y="145404"/>
                </a:lnTo>
                <a:lnTo>
                  <a:pt x="97100" y="145404"/>
                </a:lnTo>
                <a:lnTo>
                  <a:pt x="98891" y="145074"/>
                </a:lnTo>
                <a:lnTo>
                  <a:pt x="107717" y="141454"/>
                </a:lnTo>
                <a:lnTo>
                  <a:pt x="111095" y="133415"/>
                </a:lnTo>
                <a:lnTo>
                  <a:pt x="108174" y="126380"/>
                </a:lnTo>
                <a:lnTo>
                  <a:pt x="90472" y="88045"/>
                </a:lnTo>
                <a:lnTo>
                  <a:pt x="69808" y="50891"/>
                </a:lnTo>
                <a:lnTo>
                  <a:pt x="65858" y="44376"/>
                </a:lnTo>
                <a:lnTo>
                  <a:pt x="57336" y="42267"/>
                </a:lnTo>
                <a:close/>
              </a:path>
              <a:path w="149860" h="305435">
                <a:moveTo>
                  <a:pt x="20238" y="0"/>
                </a:moveTo>
                <a:lnTo>
                  <a:pt x="0" y="0"/>
                </a:lnTo>
                <a:lnTo>
                  <a:pt x="2028" y="2478"/>
                </a:lnTo>
                <a:lnTo>
                  <a:pt x="6041" y="4218"/>
                </a:lnTo>
                <a:lnTo>
                  <a:pt x="13153" y="4218"/>
                </a:lnTo>
                <a:lnTo>
                  <a:pt x="16239" y="3215"/>
                </a:lnTo>
                <a:lnTo>
                  <a:pt x="20238" y="0"/>
                </a:lnTo>
                <a:close/>
              </a:path>
            </a:pathLst>
          </a:custGeom>
          <a:solidFill>
            <a:srgbClr val="2D8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14">
            <a:extLst>
              <a:ext uri="{FF2B5EF4-FFF2-40B4-BE49-F238E27FC236}">
                <a16:creationId xmlns:a16="http://schemas.microsoft.com/office/drawing/2014/main" id="{9FECB975-3245-4167-88A6-1B2A6E006B72}"/>
              </a:ext>
            </a:extLst>
          </p:cNvPr>
          <p:cNvSpPr/>
          <p:nvPr/>
        </p:nvSpPr>
        <p:spPr>
          <a:xfrm>
            <a:off x="2547622" y="1868205"/>
            <a:ext cx="1719453" cy="64588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15">
            <a:extLst>
              <a:ext uri="{FF2B5EF4-FFF2-40B4-BE49-F238E27FC236}">
                <a16:creationId xmlns:a16="http://schemas.microsoft.com/office/drawing/2014/main" id="{1148CE5F-E86C-4D31-A069-69BD0C9976DA}"/>
              </a:ext>
            </a:extLst>
          </p:cNvPr>
          <p:cNvSpPr/>
          <p:nvPr/>
        </p:nvSpPr>
        <p:spPr>
          <a:xfrm>
            <a:off x="2547620" y="1859280"/>
            <a:ext cx="1719580" cy="655320"/>
          </a:xfrm>
          <a:custGeom>
            <a:avLst/>
            <a:gdLst/>
            <a:ahLst/>
            <a:cxnLst/>
            <a:rect l="l" t="t" r="r" b="b"/>
            <a:pathLst>
              <a:path w="1719579" h="655319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578599"/>
                </a:lnTo>
                <a:lnTo>
                  <a:pt x="1190" y="622652"/>
                </a:lnTo>
                <a:lnTo>
                  <a:pt x="9525" y="645274"/>
                </a:lnTo>
                <a:lnTo>
                  <a:pt x="32146" y="653608"/>
                </a:lnTo>
                <a:lnTo>
                  <a:pt x="76200" y="654799"/>
                </a:lnTo>
                <a:lnTo>
                  <a:pt x="1643252" y="654799"/>
                </a:lnTo>
                <a:lnTo>
                  <a:pt x="1687306" y="653608"/>
                </a:lnTo>
                <a:lnTo>
                  <a:pt x="1709927" y="645274"/>
                </a:lnTo>
                <a:lnTo>
                  <a:pt x="1718262" y="622652"/>
                </a:lnTo>
                <a:lnTo>
                  <a:pt x="1719452" y="578599"/>
                </a:lnTo>
                <a:lnTo>
                  <a:pt x="1719452" y="76200"/>
                </a:lnTo>
                <a:lnTo>
                  <a:pt x="1718262" y="32146"/>
                </a:lnTo>
                <a:lnTo>
                  <a:pt x="1709927" y="9525"/>
                </a:lnTo>
                <a:lnTo>
                  <a:pt x="1687306" y="1190"/>
                </a:lnTo>
                <a:lnTo>
                  <a:pt x="1643252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27">
            <a:extLst>
              <a:ext uri="{FF2B5EF4-FFF2-40B4-BE49-F238E27FC236}">
                <a16:creationId xmlns:a16="http://schemas.microsoft.com/office/drawing/2014/main" id="{6D4BD7A5-8C8E-4BF5-B4F3-CFA77A57BC81}"/>
              </a:ext>
            </a:extLst>
          </p:cNvPr>
          <p:cNvSpPr/>
          <p:nvPr/>
        </p:nvSpPr>
        <p:spPr>
          <a:xfrm>
            <a:off x="381000" y="4048125"/>
            <a:ext cx="484505" cy="495934"/>
          </a:xfrm>
          <a:custGeom>
            <a:avLst/>
            <a:gdLst/>
            <a:ahLst/>
            <a:cxnLst/>
            <a:rect l="l" t="t" r="r" b="b"/>
            <a:pathLst>
              <a:path w="484505" h="495935">
                <a:moveTo>
                  <a:pt x="407873" y="0"/>
                </a:moveTo>
                <a:lnTo>
                  <a:pt x="76200" y="0"/>
                </a:ln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419658"/>
                </a:lnTo>
                <a:lnTo>
                  <a:pt x="1190" y="463711"/>
                </a:lnTo>
                <a:lnTo>
                  <a:pt x="9525" y="486333"/>
                </a:lnTo>
                <a:lnTo>
                  <a:pt x="32146" y="494668"/>
                </a:lnTo>
                <a:lnTo>
                  <a:pt x="76200" y="495858"/>
                </a:lnTo>
                <a:lnTo>
                  <a:pt x="407873" y="495858"/>
                </a:lnTo>
                <a:lnTo>
                  <a:pt x="451926" y="494668"/>
                </a:lnTo>
                <a:lnTo>
                  <a:pt x="474548" y="486333"/>
                </a:lnTo>
                <a:lnTo>
                  <a:pt x="482882" y="463711"/>
                </a:lnTo>
                <a:lnTo>
                  <a:pt x="484073" y="419658"/>
                </a:lnTo>
                <a:lnTo>
                  <a:pt x="484073" y="76200"/>
                </a:lnTo>
                <a:lnTo>
                  <a:pt x="482882" y="32146"/>
                </a:lnTo>
                <a:lnTo>
                  <a:pt x="474548" y="9525"/>
                </a:lnTo>
                <a:lnTo>
                  <a:pt x="451926" y="1190"/>
                </a:lnTo>
                <a:lnTo>
                  <a:pt x="40787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28">
            <a:extLst>
              <a:ext uri="{FF2B5EF4-FFF2-40B4-BE49-F238E27FC236}">
                <a16:creationId xmlns:a16="http://schemas.microsoft.com/office/drawing/2014/main" id="{FB21EE5D-E3B4-49D0-B53E-DC076692453A}"/>
              </a:ext>
            </a:extLst>
          </p:cNvPr>
          <p:cNvSpPr/>
          <p:nvPr/>
        </p:nvSpPr>
        <p:spPr>
          <a:xfrm>
            <a:off x="381007" y="4165530"/>
            <a:ext cx="484060" cy="17771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29">
            <a:extLst>
              <a:ext uri="{FF2B5EF4-FFF2-40B4-BE49-F238E27FC236}">
                <a16:creationId xmlns:a16="http://schemas.microsoft.com/office/drawing/2014/main" id="{9DF96B54-D66C-485C-AF65-89EA2385FF14}"/>
              </a:ext>
            </a:extLst>
          </p:cNvPr>
          <p:cNvSpPr/>
          <p:nvPr/>
        </p:nvSpPr>
        <p:spPr>
          <a:xfrm>
            <a:off x="381000" y="4048125"/>
            <a:ext cx="484505" cy="495934"/>
          </a:xfrm>
          <a:custGeom>
            <a:avLst/>
            <a:gdLst/>
            <a:ahLst/>
            <a:cxnLst/>
            <a:rect l="l" t="t" r="r" b="b"/>
            <a:pathLst>
              <a:path w="484505" h="495935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419658"/>
                </a:lnTo>
                <a:lnTo>
                  <a:pt x="1190" y="463711"/>
                </a:lnTo>
                <a:lnTo>
                  <a:pt x="9525" y="486333"/>
                </a:lnTo>
                <a:lnTo>
                  <a:pt x="32146" y="494668"/>
                </a:lnTo>
                <a:lnTo>
                  <a:pt x="76200" y="495858"/>
                </a:lnTo>
                <a:lnTo>
                  <a:pt x="407873" y="495858"/>
                </a:lnTo>
                <a:lnTo>
                  <a:pt x="451926" y="494668"/>
                </a:lnTo>
                <a:lnTo>
                  <a:pt x="474548" y="486333"/>
                </a:lnTo>
                <a:lnTo>
                  <a:pt x="482882" y="463711"/>
                </a:lnTo>
                <a:lnTo>
                  <a:pt x="484073" y="419658"/>
                </a:lnTo>
                <a:lnTo>
                  <a:pt x="484073" y="76200"/>
                </a:lnTo>
                <a:lnTo>
                  <a:pt x="482882" y="32146"/>
                </a:lnTo>
                <a:lnTo>
                  <a:pt x="474548" y="9525"/>
                </a:lnTo>
                <a:lnTo>
                  <a:pt x="451926" y="1190"/>
                </a:lnTo>
                <a:lnTo>
                  <a:pt x="407873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30">
            <a:extLst>
              <a:ext uri="{FF2B5EF4-FFF2-40B4-BE49-F238E27FC236}">
                <a16:creationId xmlns:a16="http://schemas.microsoft.com/office/drawing/2014/main" id="{AA8E0EB5-F6DF-4DBA-9636-19391669BD15}"/>
              </a:ext>
            </a:extLst>
          </p:cNvPr>
          <p:cNvSpPr txBox="1"/>
          <p:nvPr/>
        </p:nvSpPr>
        <p:spPr>
          <a:xfrm>
            <a:off x="451159" y="4391433"/>
            <a:ext cx="34480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-5" dirty="0">
                <a:solidFill>
                  <a:srgbClr val="636466"/>
                </a:solidFill>
                <a:latin typeface="Calibri"/>
                <a:cs typeface="Calibri"/>
              </a:rPr>
              <a:t>You</a:t>
            </a:r>
            <a:r>
              <a:rPr sz="700" spc="-75" dirty="0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sz="700" spc="-20" dirty="0">
                <a:solidFill>
                  <a:srgbClr val="636466"/>
                </a:solidFill>
                <a:latin typeface="Calibri"/>
                <a:cs typeface="Calibri"/>
              </a:rPr>
              <a:t>Win!</a:t>
            </a:r>
            <a:endParaRPr sz="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640080"/>
          </a:xfrm>
          <a:custGeom>
            <a:avLst/>
            <a:gdLst/>
            <a:ahLst/>
            <a:cxnLst/>
            <a:rect l="l" t="t" r="r" b="b"/>
            <a:pathLst>
              <a:path w="4572000" h="640080">
                <a:moveTo>
                  <a:pt x="0" y="639826"/>
                </a:moveTo>
                <a:lnTo>
                  <a:pt x="4572000" y="639826"/>
                </a:lnTo>
                <a:lnTo>
                  <a:pt x="4572000" y="0"/>
                </a:lnTo>
                <a:lnTo>
                  <a:pt x="0" y="0"/>
                </a:lnTo>
                <a:lnTo>
                  <a:pt x="0" y="639826"/>
                </a:lnTo>
                <a:close/>
              </a:path>
            </a:pathLst>
          </a:custGeom>
          <a:solidFill>
            <a:srgbClr val="5BAF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760973"/>
            <a:ext cx="4572000" cy="640080"/>
          </a:xfrm>
          <a:custGeom>
            <a:avLst/>
            <a:gdLst/>
            <a:ahLst/>
            <a:cxnLst/>
            <a:rect l="l" t="t" r="r" b="b"/>
            <a:pathLst>
              <a:path w="4572000" h="640079">
                <a:moveTo>
                  <a:pt x="0" y="639826"/>
                </a:moveTo>
                <a:lnTo>
                  <a:pt x="4572000" y="639826"/>
                </a:lnTo>
                <a:lnTo>
                  <a:pt x="4572000" y="0"/>
                </a:lnTo>
                <a:lnTo>
                  <a:pt x="0" y="0"/>
                </a:lnTo>
                <a:lnTo>
                  <a:pt x="0" y="639826"/>
                </a:lnTo>
                <a:close/>
              </a:path>
            </a:pathLst>
          </a:custGeom>
          <a:solidFill>
            <a:srgbClr val="5BAF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2D8E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2D8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2D8E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47639" y="237646"/>
            <a:ext cx="702945" cy="347980"/>
          </a:xfrm>
          <a:custGeom>
            <a:avLst/>
            <a:gdLst/>
            <a:ahLst/>
            <a:cxnLst/>
            <a:rect l="l" t="t" r="r" b="b"/>
            <a:pathLst>
              <a:path w="702944" h="347980">
                <a:moveTo>
                  <a:pt x="359044" y="0"/>
                </a:moveTo>
                <a:lnTo>
                  <a:pt x="308432" y="6193"/>
                </a:lnTo>
                <a:lnTo>
                  <a:pt x="261455" y="18207"/>
                </a:lnTo>
                <a:lnTo>
                  <a:pt x="217049" y="35735"/>
                </a:lnTo>
                <a:lnTo>
                  <a:pt x="175595" y="58382"/>
                </a:lnTo>
                <a:lnTo>
                  <a:pt x="137472" y="85752"/>
                </a:lnTo>
                <a:lnTo>
                  <a:pt x="103062" y="117448"/>
                </a:lnTo>
                <a:lnTo>
                  <a:pt x="72743" y="153076"/>
                </a:lnTo>
                <a:lnTo>
                  <a:pt x="46898" y="192239"/>
                </a:lnTo>
                <a:lnTo>
                  <a:pt x="25905" y="234541"/>
                </a:lnTo>
                <a:lnTo>
                  <a:pt x="10145" y="279588"/>
                </a:lnTo>
                <a:lnTo>
                  <a:pt x="0" y="326982"/>
                </a:lnTo>
                <a:lnTo>
                  <a:pt x="377" y="334203"/>
                </a:lnTo>
                <a:lnTo>
                  <a:pt x="17157" y="347874"/>
                </a:lnTo>
                <a:lnTo>
                  <a:pt x="26911" y="347874"/>
                </a:lnTo>
                <a:lnTo>
                  <a:pt x="34696" y="341384"/>
                </a:lnTo>
                <a:lnTo>
                  <a:pt x="36042" y="332342"/>
                </a:lnTo>
                <a:lnTo>
                  <a:pt x="46561" y="284802"/>
                </a:lnTo>
                <a:lnTo>
                  <a:pt x="63307" y="239936"/>
                </a:lnTo>
                <a:lnTo>
                  <a:pt x="85808" y="198234"/>
                </a:lnTo>
                <a:lnTo>
                  <a:pt x="113592" y="160188"/>
                </a:lnTo>
                <a:lnTo>
                  <a:pt x="146186" y="126289"/>
                </a:lnTo>
                <a:lnTo>
                  <a:pt x="183118" y="97028"/>
                </a:lnTo>
                <a:lnTo>
                  <a:pt x="223914" y="72895"/>
                </a:lnTo>
                <a:lnTo>
                  <a:pt x="268104" y="54383"/>
                </a:lnTo>
                <a:lnTo>
                  <a:pt x="315213" y="41982"/>
                </a:lnTo>
                <a:lnTo>
                  <a:pt x="366760" y="36111"/>
                </a:lnTo>
                <a:lnTo>
                  <a:pt x="542978" y="36111"/>
                </a:lnTo>
                <a:lnTo>
                  <a:pt x="505927" y="20537"/>
                </a:lnTo>
                <a:lnTo>
                  <a:pt x="458366" y="7412"/>
                </a:lnTo>
                <a:lnTo>
                  <a:pt x="409213" y="486"/>
                </a:lnTo>
                <a:lnTo>
                  <a:pt x="359044" y="0"/>
                </a:lnTo>
                <a:close/>
              </a:path>
              <a:path w="702944" h="347980">
                <a:moveTo>
                  <a:pt x="542978" y="36111"/>
                </a:moveTo>
                <a:lnTo>
                  <a:pt x="366760" y="36111"/>
                </a:lnTo>
                <a:lnTo>
                  <a:pt x="417704" y="37856"/>
                </a:lnTo>
                <a:lnTo>
                  <a:pt x="467310" y="46908"/>
                </a:lnTo>
                <a:lnTo>
                  <a:pt x="514842" y="62956"/>
                </a:lnTo>
                <a:lnTo>
                  <a:pt x="559562" y="85690"/>
                </a:lnTo>
                <a:lnTo>
                  <a:pt x="600735" y="114801"/>
                </a:lnTo>
                <a:lnTo>
                  <a:pt x="637624" y="149979"/>
                </a:lnTo>
                <a:lnTo>
                  <a:pt x="669493" y="190915"/>
                </a:lnTo>
                <a:lnTo>
                  <a:pt x="674616" y="196021"/>
                </a:lnTo>
                <a:lnTo>
                  <a:pt x="681078" y="198666"/>
                </a:lnTo>
                <a:lnTo>
                  <a:pt x="688059" y="198699"/>
                </a:lnTo>
                <a:lnTo>
                  <a:pt x="694740" y="195969"/>
                </a:lnTo>
                <a:lnTo>
                  <a:pt x="699847" y="190849"/>
                </a:lnTo>
                <a:lnTo>
                  <a:pt x="702503" y="184391"/>
                </a:lnTo>
                <a:lnTo>
                  <a:pt x="702545" y="177408"/>
                </a:lnTo>
                <a:lnTo>
                  <a:pt x="699808" y="170709"/>
                </a:lnTo>
                <a:lnTo>
                  <a:pt x="668800" y="130204"/>
                </a:lnTo>
                <a:lnTo>
                  <a:pt x="633335" y="94694"/>
                </a:lnTo>
                <a:lnTo>
                  <a:pt x="593985" y="64418"/>
                </a:lnTo>
                <a:lnTo>
                  <a:pt x="551325" y="39619"/>
                </a:lnTo>
                <a:lnTo>
                  <a:pt x="542978" y="36111"/>
                </a:lnTo>
                <a:close/>
              </a:path>
            </a:pathLst>
          </a:custGeom>
          <a:solidFill>
            <a:srgbClr val="2D8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05300" y="410934"/>
            <a:ext cx="399415" cy="170815"/>
          </a:xfrm>
          <a:custGeom>
            <a:avLst/>
            <a:gdLst/>
            <a:ahLst/>
            <a:cxnLst/>
            <a:rect l="l" t="t" r="r" b="b"/>
            <a:pathLst>
              <a:path w="399414" h="170815">
                <a:moveTo>
                  <a:pt x="220972" y="0"/>
                </a:moveTo>
                <a:lnTo>
                  <a:pt x="175888" y="5626"/>
                </a:lnTo>
                <a:lnTo>
                  <a:pt x="132612" y="19482"/>
                </a:lnTo>
                <a:lnTo>
                  <a:pt x="92793" y="40912"/>
                </a:lnTo>
                <a:lnTo>
                  <a:pt x="57213" y="69294"/>
                </a:lnTo>
                <a:lnTo>
                  <a:pt x="26655" y="104002"/>
                </a:lnTo>
                <a:lnTo>
                  <a:pt x="1898" y="144412"/>
                </a:lnTo>
                <a:lnTo>
                  <a:pt x="0" y="151391"/>
                </a:lnTo>
                <a:lnTo>
                  <a:pt x="893" y="158317"/>
                </a:lnTo>
                <a:lnTo>
                  <a:pt x="4318" y="164402"/>
                </a:lnTo>
                <a:lnTo>
                  <a:pt x="10013" y="168859"/>
                </a:lnTo>
                <a:lnTo>
                  <a:pt x="12629" y="170180"/>
                </a:lnTo>
                <a:lnTo>
                  <a:pt x="15423" y="170802"/>
                </a:lnTo>
                <a:lnTo>
                  <a:pt x="24834" y="170802"/>
                </a:lnTo>
                <a:lnTo>
                  <a:pt x="31260" y="167119"/>
                </a:lnTo>
                <a:lnTo>
                  <a:pt x="34461" y="160744"/>
                </a:lnTo>
                <a:lnTo>
                  <a:pt x="61911" y="117930"/>
                </a:lnTo>
                <a:lnTo>
                  <a:pt x="96813" y="83036"/>
                </a:lnTo>
                <a:lnTo>
                  <a:pt x="137861" y="57109"/>
                </a:lnTo>
                <a:lnTo>
                  <a:pt x="183749" y="41199"/>
                </a:lnTo>
                <a:lnTo>
                  <a:pt x="232042" y="36339"/>
                </a:lnTo>
                <a:lnTo>
                  <a:pt x="359018" y="36339"/>
                </a:lnTo>
                <a:lnTo>
                  <a:pt x="352674" y="32120"/>
                </a:lnTo>
                <a:lnTo>
                  <a:pt x="310339" y="13483"/>
                </a:lnTo>
                <a:lnTo>
                  <a:pt x="266114" y="2698"/>
                </a:lnTo>
                <a:lnTo>
                  <a:pt x="220972" y="0"/>
                </a:lnTo>
                <a:close/>
              </a:path>
              <a:path w="399414" h="170815">
                <a:moveTo>
                  <a:pt x="359018" y="36339"/>
                </a:moveTo>
                <a:lnTo>
                  <a:pt x="232042" y="36339"/>
                </a:lnTo>
                <a:lnTo>
                  <a:pt x="280182" y="42600"/>
                </a:lnTo>
                <a:lnTo>
                  <a:pt x="326533" y="59585"/>
                </a:lnTo>
                <a:lnTo>
                  <a:pt x="369461" y="86893"/>
                </a:lnTo>
                <a:lnTo>
                  <a:pt x="375908" y="90180"/>
                </a:lnTo>
                <a:lnTo>
                  <a:pt x="382871" y="90729"/>
                </a:lnTo>
                <a:lnTo>
                  <a:pt x="389526" y="88629"/>
                </a:lnTo>
                <a:lnTo>
                  <a:pt x="395052" y="83972"/>
                </a:lnTo>
                <a:lnTo>
                  <a:pt x="398346" y="77525"/>
                </a:lnTo>
                <a:lnTo>
                  <a:pt x="398898" y="70561"/>
                </a:lnTo>
                <a:lnTo>
                  <a:pt x="396800" y="63902"/>
                </a:lnTo>
                <a:lnTo>
                  <a:pt x="392144" y="58369"/>
                </a:lnTo>
                <a:lnTo>
                  <a:pt x="359018" y="36339"/>
                </a:lnTo>
                <a:close/>
              </a:path>
            </a:pathLst>
          </a:custGeom>
          <a:solidFill>
            <a:srgbClr val="2D8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6262" y="2035106"/>
            <a:ext cx="702945" cy="347980"/>
          </a:xfrm>
          <a:custGeom>
            <a:avLst/>
            <a:gdLst/>
            <a:ahLst/>
            <a:cxnLst/>
            <a:rect l="l" t="t" r="r" b="b"/>
            <a:pathLst>
              <a:path w="702944" h="347980">
                <a:moveTo>
                  <a:pt x="359058" y="0"/>
                </a:moveTo>
                <a:lnTo>
                  <a:pt x="308432" y="6190"/>
                </a:lnTo>
                <a:lnTo>
                  <a:pt x="261455" y="18204"/>
                </a:lnTo>
                <a:lnTo>
                  <a:pt x="217048" y="35732"/>
                </a:lnTo>
                <a:lnTo>
                  <a:pt x="175592" y="58379"/>
                </a:lnTo>
                <a:lnTo>
                  <a:pt x="137469" y="85748"/>
                </a:lnTo>
                <a:lnTo>
                  <a:pt x="103057" y="117445"/>
                </a:lnTo>
                <a:lnTo>
                  <a:pt x="72738" y="153072"/>
                </a:lnTo>
                <a:lnTo>
                  <a:pt x="46892" y="192235"/>
                </a:lnTo>
                <a:lnTo>
                  <a:pt x="25900" y="234538"/>
                </a:lnTo>
                <a:lnTo>
                  <a:pt x="10142" y="279585"/>
                </a:lnTo>
                <a:lnTo>
                  <a:pt x="0" y="326979"/>
                </a:lnTo>
                <a:lnTo>
                  <a:pt x="377" y="334200"/>
                </a:lnTo>
                <a:lnTo>
                  <a:pt x="17157" y="347870"/>
                </a:lnTo>
                <a:lnTo>
                  <a:pt x="26923" y="347870"/>
                </a:lnTo>
                <a:lnTo>
                  <a:pt x="34696" y="341381"/>
                </a:lnTo>
                <a:lnTo>
                  <a:pt x="36042" y="332338"/>
                </a:lnTo>
                <a:lnTo>
                  <a:pt x="46561" y="284798"/>
                </a:lnTo>
                <a:lnTo>
                  <a:pt x="63307" y="239932"/>
                </a:lnTo>
                <a:lnTo>
                  <a:pt x="85808" y="198231"/>
                </a:lnTo>
                <a:lnTo>
                  <a:pt x="113592" y="160185"/>
                </a:lnTo>
                <a:lnTo>
                  <a:pt x="146186" y="126286"/>
                </a:lnTo>
                <a:lnTo>
                  <a:pt x="183118" y="97024"/>
                </a:lnTo>
                <a:lnTo>
                  <a:pt x="223914" y="72892"/>
                </a:lnTo>
                <a:lnTo>
                  <a:pt x="268104" y="54380"/>
                </a:lnTo>
                <a:lnTo>
                  <a:pt x="315214" y="41978"/>
                </a:lnTo>
                <a:lnTo>
                  <a:pt x="366760" y="36118"/>
                </a:lnTo>
                <a:lnTo>
                  <a:pt x="543014" y="36118"/>
                </a:lnTo>
                <a:lnTo>
                  <a:pt x="505953" y="20540"/>
                </a:lnTo>
                <a:lnTo>
                  <a:pt x="458391" y="7415"/>
                </a:lnTo>
                <a:lnTo>
                  <a:pt x="409236" y="488"/>
                </a:lnTo>
                <a:lnTo>
                  <a:pt x="359058" y="0"/>
                </a:lnTo>
                <a:close/>
              </a:path>
              <a:path w="702944" h="347980">
                <a:moveTo>
                  <a:pt x="543014" y="36118"/>
                </a:moveTo>
                <a:lnTo>
                  <a:pt x="366760" y="36118"/>
                </a:lnTo>
                <a:lnTo>
                  <a:pt x="417706" y="37869"/>
                </a:lnTo>
                <a:lnTo>
                  <a:pt x="467314" y="46921"/>
                </a:lnTo>
                <a:lnTo>
                  <a:pt x="514846" y="62967"/>
                </a:lnTo>
                <a:lnTo>
                  <a:pt x="559568" y="85697"/>
                </a:lnTo>
                <a:lnTo>
                  <a:pt x="600740" y="114803"/>
                </a:lnTo>
                <a:lnTo>
                  <a:pt x="637628" y="149978"/>
                </a:lnTo>
                <a:lnTo>
                  <a:pt x="669493" y="190911"/>
                </a:lnTo>
                <a:lnTo>
                  <a:pt x="674606" y="196009"/>
                </a:lnTo>
                <a:lnTo>
                  <a:pt x="681061" y="198658"/>
                </a:lnTo>
                <a:lnTo>
                  <a:pt x="688047" y="198698"/>
                </a:lnTo>
                <a:lnTo>
                  <a:pt x="694753" y="195966"/>
                </a:lnTo>
                <a:lnTo>
                  <a:pt x="699860" y="190846"/>
                </a:lnTo>
                <a:lnTo>
                  <a:pt x="702516" y="184390"/>
                </a:lnTo>
                <a:lnTo>
                  <a:pt x="702558" y="177410"/>
                </a:lnTo>
                <a:lnTo>
                  <a:pt x="699820" y="170718"/>
                </a:lnTo>
                <a:lnTo>
                  <a:pt x="668814" y="130210"/>
                </a:lnTo>
                <a:lnTo>
                  <a:pt x="633352" y="94698"/>
                </a:lnTo>
                <a:lnTo>
                  <a:pt x="594006" y="64422"/>
                </a:lnTo>
                <a:lnTo>
                  <a:pt x="551349" y="39622"/>
                </a:lnTo>
                <a:lnTo>
                  <a:pt x="543014" y="36118"/>
                </a:lnTo>
                <a:close/>
              </a:path>
            </a:pathLst>
          </a:custGeom>
          <a:solidFill>
            <a:srgbClr val="2D8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3918" y="2208386"/>
            <a:ext cx="399415" cy="170815"/>
          </a:xfrm>
          <a:custGeom>
            <a:avLst/>
            <a:gdLst/>
            <a:ahLst/>
            <a:cxnLst/>
            <a:rect l="l" t="t" r="r" b="b"/>
            <a:pathLst>
              <a:path w="399415" h="170814">
                <a:moveTo>
                  <a:pt x="221000" y="0"/>
                </a:moveTo>
                <a:lnTo>
                  <a:pt x="175913" y="5626"/>
                </a:lnTo>
                <a:lnTo>
                  <a:pt x="132637" y="19481"/>
                </a:lnTo>
                <a:lnTo>
                  <a:pt x="92817" y="40909"/>
                </a:lnTo>
                <a:lnTo>
                  <a:pt x="57233" y="69288"/>
                </a:lnTo>
                <a:lnTo>
                  <a:pt x="26667" y="103997"/>
                </a:lnTo>
                <a:lnTo>
                  <a:pt x="1898" y="144412"/>
                </a:lnTo>
                <a:lnTo>
                  <a:pt x="0" y="151391"/>
                </a:lnTo>
                <a:lnTo>
                  <a:pt x="893" y="158317"/>
                </a:lnTo>
                <a:lnTo>
                  <a:pt x="4318" y="164402"/>
                </a:lnTo>
                <a:lnTo>
                  <a:pt x="10013" y="168859"/>
                </a:lnTo>
                <a:lnTo>
                  <a:pt x="12629" y="170180"/>
                </a:lnTo>
                <a:lnTo>
                  <a:pt x="15411" y="170802"/>
                </a:lnTo>
                <a:lnTo>
                  <a:pt x="24834" y="170802"/>
                </a:lnTo>
                <a:lnTo>
                  <a:pt x="31260" y="167119"/>
                </a:lnTo>
                <a:lnTo>
                  <a:pt x="34461" y="160757"/>
                </a:lnTo>
                <a:lnTo>
                  <a:pt x="61920" y="117928"/>
                </a:lnTo>
                <a:lnTo>
                  <a:pt x="96827" y="83028"/>
                </a:lnTo>
                <a:lnTo>
                  <a:pt x="137874" y="57102"/>
                </a:lnTo>
                <a:lnTo>
                  <a:pt x="183749" y="41199"/>
                </a:lnTo>
                <a:lnTo>
                  <a:pt x="232068" y="36339"/>
                </a:lnTo>
                <a:lnTo>
                  <a:pt x="359026" y="36339"/>
                </a:lnTo>
                <a:lnTo>
                  <a:pt x="352683" y="32120"/>
                </a:lnTo>
                <a:lnTo>
                  <a:pt x="310358" y="13483"/>
                </a:lnTo>
                <a:lnTo>
                  <a:pt x="266139" y="2698"/>
                </a:lnTo>
                <a:lnTo>
                  <a:pt x="221000" y="0"/>
                </a:lnTo>
                <a:close/>
              </a:path>
              <a:path w="399415" h="170814">
                <a:moveTo>
                  <a:pt x="359026" y="36339"/>
                </a:moveTo>
                <a:lnTo>
                  <a:pt x="232068" y="36339"/>
                </a:lnTo>
                <a:lnTo>
                  <a:pt x="280212" y="42600"/>
                </a:lnTo>
                <a:lnTo>
                  <a:pt x="326556" y="59585"/>
                </a:lnTo>
                <a:lnTo>
                  <a:pt x="369474" y="86893"/>
                </a:lnTo>
                <a:lnTo>
                  <a:pt x="375914" y="90186"/>
                </a:lnTo>
                <a:lnTo>
                  <a:pt x="382874" y="90733"/>
                </a:lnTo>
                <a:lnTo>
                  <a:pt x="389532" y="88631"/>
                </a:lnTo>
                <a:lnTo>
                  <a:pt x="395065" y="83972"/>
                </a:lnTo>
                <a:lnTo>
                  <a:pt x="398357" y="77530"/>
                </a:lnTo>
                <a:lnTo>
                  <a:pt x="398905" y="70566"/>
                </a:lnTo>
                <a:lnTo>
                  <a:pt x="396802" y="63904"/>
                </a:lnTo>
                <a:lnTo>
                  <a:pt x="392144" y="58369"/>
                </a:lnTo>
                <a:lnTo>
                  <a:pt x="359026" y="36339"/>
                </a:lnTo>
                <a:close/>
              </a:path>
            </a:pathLst>
          </a:custGeom>
          <a:solidFill>
            <a:srgbClr val="2D8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95097" y="336814"/>
            <a:ext cx="1677035" cy="1436370"/>
          </a:xfrm>
          <a:custGeom>
            <a:avLst/>
            <a:gdLst/>
            <a:ahLst/>
            <a:cxnLst/>
            <a:rect l="l" t="t" r="r" b="b"/>
            <a:pathLst>
              <a:path w="1677035" h="1436370">
                <a:moveTo>
                  <a:pt x="1676902" y="1396543"/>
                </a:moveTo>
                <a:lnTo>
                  <a:pt x="1671321" y="1397828"/>
                </a:lnTo>
                <a:lnTo>
                  <a:pt x="1636836" y="1403219"/>
                </a:lnTo>
                <a:lnTo>
                  <a:pt x="1602790" y="1405966"/>
                </a:lnTo>
                <a:lnTo>
                  <a:pt x="1594408" y="1406309"/>
                </a:lnTo>
                <a:lnTo>
                  <a:pt x="1587919" y="1413382"/>
                </a:lnTo>
                <a:lnTo>
                  <a:pt x="1588604" y="1429918"/>
                </a:lnTo>
                <a:lnTo>
                  <a:pt x="1595323" y="1436306"/>
                </a:lnTo>
                <a:lnTo>
                  <a:pt x="1603844" y="1436306"/>
                </a:lnTo>
                <a:lnTo>
                  <a:pt x="1640264" y="1433382"/>
                </a:lnTo>
                <a:lnTo>
                  <a:pt x="1676895" y="1427673"/>
                </a:lnTo>
                <a:lnTo>
                  <a:pt x="1676902" y="1396543"/>
                </a:lnTo>
                <a:close/>
              </a:path>
              <a:path w="1677035" h="1436370">
                <a:moveTo>
                  <a:pt x="1338910" y="1311427"/>
                </a:moveTo>
                <a:lnTo>
                  <a:pt x="1329321" y="1311948"/>
                </a:lnTo>
                <a:lnTo>
                  <a:pt x="1318133" y="1324470"/>
                </a:lnTo>
                <a:lnTo>
                  <a:pt x="1318666" y="1334058"/>
                </a:lnTo>
                <a:lnTo>
                  <a:pt x="1354724" y="1363774"/>
                </a:lnTo>
                <a:lnTo>
                  <a:pt x="1419876" y="1401958"/>
                </a:lnTo>
                <a:lnTo>
                  <a:pt x="1456613" y="1416430"/>
                </a:lnTo>
                <a:lnTo>
                  <a:pt x="1458264" y="1416697"/>
                </a:lnTo>
                <a:lnTo>
                  <a:pt x="1466202" y="1416697"/>
                </a:lnTo>
                <a:lnTo>
                  <a:pt x="1472107" y="1412697"/>
                </a:lnTo>
                <a:lnTo>
                  <a:pt x="1476933" y="1398447"/>
                </a:lnTo>
                <a:lnTo>
                  <a:pt x="1472679" y="1389824"/>
                </a:lnTo>
                <a:lnTo>
                  <a:pt x="1464741" y="1387132"/>
                </a:lnTo>
                <a:lnTo>
                  <a:pt x="1432476" y="1374333"/>
                </a:lnTo>
                <a:lnTo>
                  <a:pt x="1401719" y="1358341"/>
                </a:lnTo>
                <a:lnTo>
                  <a:pt x="1372574" y="1339215"/>
                </a:lnTo>
                <a:lnTo>
                  <a:pt x="1345145" y="1317015"/>
                </a:lnTo>
                <a:lnTo>
                  <a:pt x="1338910" y="1311427"/>
                </a:lnTo>
                <a:close/>
              </a:path>
              <a:path w="1677035" h="1436370">
                <a:moveTo>
                  <a:pt x="27304" y="1070762"/>
                </a:moveTo>
                <a:lnTo>
                  <a:pt x="13048" y="1120212"/>
                </a:lnTo>
                <a:lnTo>
                  <a:pt x="4319" y="1193060"/>
                </a:lnTo>
                <a:lnTo>
                  <a:pt x="0" y="1238516"/>
                </a:lnTo>
                <a:lnTo>
                  <a:pt x="6172" y="1245882"/>
                </a:lnTo>
                <a:lnTo>
                  <a:pt x="14973" y="1246670"/>
                </a:lnTo>
                <a:lnTo>
                  <a:pt x="23661" y="1246670"/>
                </a:lnTo>
                <a:lnTo>
                  <a:pt x="30276" y="1240739"/>
                </a:lnTo>
                <a:lnTo>
                  <a:pt x="30987" y="1232852"/>
                </a:lnTo>
                <a:lnTo>
                  <a:pt x="34519" y="1196221"/>
                </a:lnTo>
                <a:lnTo>
                  <a:pt x="38569" y="1160000"/>
                </a:lnTo>
                <a:lnTo>
                  <a:pt x="43125" y="1124315"/>
                </a:lnTo>
                <a:lnTo>
                  <a:pt x="48171" y="1089291"/>
                </a:lnTo>
                <a:lnTo>
                  <a:pt x="49428" y="1080998"/>
                </a:lnTo>
                <a:lnTo>
                  <a:pt x="43738" y="1073264"/>
                </a:lnTo>
                <a:lnTo>
                  <a:pt x="27304" y="1070762"/>
                </a:lnTo>
                <a:close/>
              </a:path>
              <a:path w="1677035" h="1436370">
                <a:moveTo>
                  <a:pt x="1192110" y="1065568"/>
                </a:moveTo>
                <a:lnTo>
                  <a:pt x="1175804" y="1069251"/>
                </a:lnTo>
                <a:lnTo>
                  <a:pt x="1170673" y="1077379"/>
                </a:lnTo>
                <a:lnTo>
                  <a:pt x="1172540" y="1085557"/>
                </a:lnTo>
                <a:lnTo>
                  <a:pt x="1195049" y="1156330"/>
                </a:lnTo>
                <a:lnTo>
                  <a:pt x="1229740" y="1224216"/>
                </a:lnTo>
                <a:lnTo>
                  <a:pt x="1237576" y="1231442"/>
                </a:lnTo>
                <a:lnTo>
                  <a:pt x="1245400" y="1231442"/>
                </a:lnTo>
                <a:lnTo>
                  <a:pt x="1248130" y="1230718"/>
                </a:lnTo>
                <a:lnTo>
                  <a:pt x="1257769" y="1224800"/>
                </a:lnTo>
                <a:lnTo>
                  <a:pt x="1259992" y="1215453"/>
                </a:lnTo>
                <a:lnTo>
                  <a:pt x="1255598" y="1208303"/>
                </a:lnTo>
                <a:lnTo>
                  <a:pt x="1237974" y="1176966"/>
                </a:lnTo>
                <a:lnTo>
                  <a:pt x="1223159" y="1144868"/>
                </a:lnTo>
                <a:lnTo>
                  <a:pt x="1211196" y="1112125"/>
                </a:lnTo>
                <a:lnTo>
                  <a:pt x="1202131" y="1078852"/>
                </a:lnTo>
                <a:lnTo>
                  <a:pt x="1200289" y="1070673"/>
                </a:lnTo>
                <a:lnTo>
                  <a:pt x="1192110" y="1065568"/>
                </a:lnTo>
                <a:close/>
              </a:path>
              <a:path w="1677035" h="1436370">
                <a:moveTo>
                  <a:pt x="95110" y="786676"/>
                </a:moveTo>
                <a:lnTo>
                  <a:pt x="73484" y="833346"/>
                </a:lnTo>
                <a:lnTo>
                  <a:pt x="54125" y="904271"/>
                </a:lnTo>
                <a:lnTo>
                  <a:pt x="43548" y="948816"/>
                </a:lnTo>
                <a:lnTo>
                  <a:pt x="48666" y="956957"/>
                </a:lnTo>
                <a:lnTo>
                  <a:pt x="57975" y="959091"/>
                </a:lnTo>
                <a:lnTo>
                  <a:pt x="59105" y="959218"/>
                </a:lnTo>
                <a:lnTo>
                  <a:pt x="67157" y="959218"/>
                </a:lnTo>
                <a:lnTo>
                  <a:pt x="73405" y="954443"/>
                </a:lnTo>
                <a:lnTo>
                  <a:pt x="75018" y="947407"/>
                </a:lnTo>
                <a:lnTo>
                  <a:pt x="83566" y="911665"/>
                </a:lnTo>
                <a:lnTo>
                  <a:pt x="92765" y="876492"/>
                </a:lnTo>
                <a:lnTo>
                  <a:pt x="102581" y="842006"/>
                </a:lnTo>
                <a:lnTo>
                  <a:pt x="112979" y="808329"/>
                </a:lnTo>
                <a:lnTo>
                  <a:pt x="115544" y="800353"/>
                </a:lnTo>
                <a:lnTo>
                  <a:pt x="111163" y="791806"/>
                </a:lnTo>
                <a:lnTo>
                  <a:pt x="95110" y="786676"/>
                </a:lnTo>
                <a:close/>
              </a:path>
              <a:path w="1677035" h="1436370">
                <a:moveTo>
                  <a:pt x="1212151" y="779183"/>
                </a:moveTo>
                <a:lnTo>
                  <a:pt x="1187553" y="827671"/>
                </a:lnTo>
                <a:lnTo>
                  <a:pt x="1169567" y="900219"/>
                </a:lnTo>
                <a:lnTo>
                  <a:pt x="1163573" y="944117"/>
                </a:lnTo>
                <a:lnTo>
                  <a:pt x="1169593" y="951598"/>
                </a:lnTo>
                <a:lnTo>
                  <a:pt x="1178483" y="952550"/>
                </a:lnTo>
                <a:lnTo>
                  <a:pt x="1179576" y="952576"/>
                </a:lnTo>
                <a:lnTo>
                  <a:pt x="1187234" y="952576"/>
                </a:lnTo>
                <a:lnTo>
                  <a:pt x="1193812" y="946810"/>
                </a:lnTo>
                <a:lnTo>
                  <a:pt x="1194650" y="939025"/>
                </a:lnTo>
                <a:lnTo>
                  <a:pt x="1199480" y="905405"/>
                </a:lnTo>
                <a:lnTo>
                  <a:pt x="1206788" y="871243"/>
                </a:lnTo>
                <a:lnTo>
                  <a:pt x="1216550" y="836660"/>
                </a:lnTo>
                <a:lnTo>
                  <a:pt x="1228737" y="801776"/>
                </a:lnTo>
                <a:lnTo>
                  <a:pt x="1231722" y="793940"/>
                </a:lnTo>
                <a:lnTo>
                  <a:pt x="1227797" y="785164"/>
                </a:lnTo>
                <a:lnTo>
                  <a:pt x="1212151" y="779183"/>
                </a:lnTo>
                <a:close/>
              </a:path>
              <a:path w="1677035" h="1436370">
                <a:moveTo>
                  <a:pt x="216026" y="520547"/>
                </a:moveTo>
                <a:lnTo>
                  <a:pt x="184715" y="561694"/>
                </a:lnTo>
                <a:lnTo>
                  <a:pt x="151359" y="627454"/>
                </a:lnTo>
                <a:lnTo>
                  <a:pt x="132537" y="669175"/>
                </a:lnTo>
                <a:lnTo>
                  <a:pt x="136055" y="678129"/>
                </a:lnTo>
                <a:lnTo>
                  <a:pt x="145707" y="682345"/>
                </a:lnTo>
                <a:lnTo>
                  <a:pt x="147764" y="682751"/>
                </a:lnTo>
                <a:lnTo>
                  <a:pt x="155651" y="682751"/>
                </a:lnTo>
                <a:lnTo>
                  <a:pt x="161226" y="679348"/>
                </a:lnTo>
                <a:lnTo>
                  <a:pt x="163715" y="673646"/>
                </a:lnTo>
                <a:lnTo>
                  <a:pt x="178808" y="640422"/>
                </a:lnTo>
                <a:lnTo>
                  <a:pt x="194710" y="607922"/>
                </a:lnTo>
                <a:lnTo>
                  <a:pt x="211364" y="576257"/>
                </a:lnTo>
                <a:lnTo>
                  <a:pt x="228714" y="545541"/>
                </a:lnTo>
                <a:lnTo>
                  <a:pt x="232943" y="538302"/>
                </a:lnTo>
                <a:lnTo>
                  <a:pt x="230517" y="529005"/>
                </a:lnTo>
                <a:lnTo>
                  <a:pt x="216026" y="520547"/>
                </a:lnTo>
                <a:close/>
              </a:path>
              <a:path w="1677035" h="1436370">
                <a:moveTo>
                  <a:pt x="1367675" y="530529"/>
                </a:moveTo>
                <a:lnTo>
                  <a:pt x="1329150" y="567520"/>
                </a:lnTo>
                <a:lnTo>
                  <a:pt x="1285964" y="627725"/>
                </a:lnTo>
                <a:lnTo>
                  <a:pt x="1262176" y="665251"/>
                </a:lnTo>
                <a:lnTo>
                  <a:pt x="1264411" y="674585"/>
                </a:lnTo>
                <a:lnTo>
                  <a:pt x="1274051" y="680491"/>
                </a:lnTo>
                <a:lnTo>
                  <a:pt x="1276781" y="681202"/>
                </a:lnTo>
                <a:lnTo>
                  <a:pt x="1284592" y="681202"/>
                </a:lnTo>
                <a:lnTo>
                  <a:pt x="1289583" y="678637"/>
                </a:lnTo>
                <a:lnTo>
                  <a:pt x="1292440" y="673950"/>
                </a:lnTo>
                <a:lnTo>
                  <a:pt x="1311271" y="644480"/>
                </a:lnTo>
                <a:lnTo>
                  <a:pt x="1331555" y="615137"/>
                </a:lnTo>
                <a:lnTo>
                  <a:pt x="1353218" y="586022"/>
                </a:lnTo>
                <a:lnTo>
                  <a:pt x="1376184" y="557237"/>
                </a:lnTo>
                <a:lnTo>
                  <a:pt x="1381518" y="550773"/>
                </a:lnTo>
                <a:lnTo>
                  <a:pt x="1380604" y="541210"/>
                </a:lnTo>
                <a:lnTo>
                  <a:pt x="1367675" y="530529"/>
                </a:lnTo>
                <a:close/>
              </a:path>
              <a:path w="1677035" h="1436370">
                <a:moveTo>
                  <a:pt x="1607184" y="377113"/>
                </a:moveTo>
                <a:lnTo>
                  <a:pt x="1565057" y="390573"/>
                </a:lnTo>
                <a:lnTo>
                  <a:pt x="1495884" y="416390"/>
                </a:lnTo>
                <a:lnTo>
                  <a:pt x="1453362" y="434479"/>
                </a:lnTo>
                <a:lnTo>
                  <a:pt x="1449882" y="443433"/>
                </a:lnTo>
                <a:lnTo>
                  <a:pt x="1455750" y="456806"/>
                </a:lnTo>
                <a:lnTo>
                  <a:pt x="1461312" y="460197"/>
                </a:lnTo>
                <a:lnTo>
                  <a:pt x="1469186" y="460197"/>
                </a:lnTo>
                <a:lnTo>
                  <a:pt x="1471256" y="459778"/>
                </a:lnTo>
                <a:lnTo>
                  <a:pt x="1473238" y="458914"/>
                </a:lnTo>
                <a:lnTo>
                  <a:pt x="1507265" y="444539"/>
                </a:lnTo>
                <a:lnTo>
                  <a:pt x="1541148" y="431331"/>
                </a:lnTo>
                <a:lnTo>
                  <a:pt x="1574768" y="419336"/>
                </a:lnTo>
                <a:lnTo>
                  <a:pt x="1608010" y="408597"/>
                </a:lnTo>
                <a:lnTo>
                  <a:pt x="1616024" y="406145"/>
                </a:lnTo>
                <a:lnTo>
                  <a:pt x="1620545" y="397662"/>
                </a:lnTo>
                <a:lnTo>
                  <a:pt x="1615655" y="381647"/>
                </a:lnTo>
                <a:lnTo>
                  <a:pt x="1607184" y="377113"/>
                </a:lnTo>
                <a:close/>
              </a:path>
              <a:path w="1677035" h="1436370">
                <a:moveTo>
                  <a:pt x="390080" y="292684"/>
                </a:moveTo>
                <a:lnTo>
                  <a:pt x="358058" y="324290"/>
                </a:lnTo>
                <a:lnTo>
                  <a:pt x="308524" y="379189"/>
                </a:lnTo>
                <a:lnTo>
                  <a:pt x="279984" y="414693"/>
                </a:lnTo>
                <a:lnTo>
                  <a:pt x="281152" y="424230"/>
                </a:lnTo>
                <a:lnTo>
                  <a:pt x="290550" y="431545"/>
                </a:lnTo>
                <a:lnTo>
                  <a:pt x="293827" y="432600"/>
                </a:lnTo>
                <a:lnTo>
                  <a:pt x="301612" y="432600"/>
                </a:lnTo>
                <a:lnTo>
                  <a:pt x="306082" y="430593"/>
                </a:lnTo>
                <a:lnTo>
                  <a:pt x="309067" y="426758"/>
                </a:lnTo>
                <a:lnTo>
                  <a:pt x="331765" y="398717"/>
                </a:lnTo>
                <a:lnTo>
                  <a:pt x="355379" y="371581"/>
                </a:lnTo>
                <a:lnTo>
                  <a:pt x="379824" y="345442"/>
                </a:lnTo>
                <a:lnTo>
                  <a:pt x="405015" y="320395"/>
                </a:lnTo>
                <a:lnTo>
                  <a:pt x="411086" y="314604"/>
                </a:lnTo>
                <a:lnTo>
                  <a:pt x="411276" y="304990"/>
                </a:lnTo>
                <a:lnTo>
                  <a:pt x="399681" y="292861"/>
                </a:lnTo>
                <a:lnTo>
                  <a:pt x="390080" y="292684"/>
                </a:lnTo>
                <a:close/>
              </a:path>
              <a:path w="1677035" h="1436370">
                <a:moveTo>
                  <a:pt x="632091" y="124574"/>
                </a:moveTo>
                <a:lnTo>
                  <a:pt x="591784" y="145766"/>
                </a:lnTo>
                <a:lnTo>
                  <a:pt x="528375" y="183905"/>
                </a:lnTo>
                <a:lnTo>
                  <a:pt x="491147" y="209346"/>
                </a:lnTo>
                <a:lnTo>
                  <a:pt x="489521" y="218820"/>
                </a:lnTo>
                <a:lnTo>
                  <a:pt x="497319" y="229857"/>
                </a:lnTo>
                <a:lnTo>
                  <a:pt x="502005" y="232092"/>
                </a:lnTo>
                <a:lnTo>
                  <a:pt x="509790" y="232092"/>
                </a:lnTo>
                <a:lnTo>
                  <a:pt x="512851" y="231190"/>
                </a:lnTo>
                <a:lnTo>
                  <a:pt x="515505" y="229311"/>
                </a:lnTo>
                <a:lnTo>
                  <a:pt x="544967" y="209324"/>
                </a:lnTo>
                <a:lnTo>
                  <a:pt x="575330" y="190307"/>
                </a:lnTo>
                <a:lnTo>
                  <a:pt x="606486" y="172327"/>
                </a:lnTo>
                <a:lnTo>
                  <a:pt x="638327" y="155447"/>
                </a:lnTo>
                <a:lnTo>
                  <a:pt x="645807" y="151663"/>
                </a:lnTo>
                <a:lnTo>
                  <a:pt x="648792" y="142519"/>
                </a:lnTo>
                <a:lnTo>
                  <a:pt x="641210" y="127558"/>
                </a:lnTo>
                <a:lnTo>
                  <a:pt x="632091" y="124574"/>
                </a:lnTo>
                <a:close/>
              </a:path>
              <a:path w="1677035" h="1436370">
                <a:moveTo>
                  <a:pt x="1621307" y="69265"/>
                </a:moveTo>
                <a:lnTo>
                  <a:pt x="1612417" y="72847"/>
                </a:lnTo>
                <a:lnTo>
                  <a:pt x="1605838" y="88252"/>
                </a:lnTo>
                <a:lnTo>
                  <a:pt x="1609420" y="97167"/>
                </a:lnTo>
                <a:lnTo>
                  <a:pt x="1617141" y="100456"/>
                </a:lnTo>
                <a:lnTo>
                  <a:pt x="1651000" y="115404"/>
                </a:lnTo>
                <a:lnTo>
                  <a:pt x="1676902" y="127634"/>
                </a:lnTo>
                <a:lnTo>
                  <a:pt x="1676902" y="94065"/>
                </a:lnTo>
                <a:lnTo>
                  <a:pt x="1663644" y="87803"/>
                </a:lnTo>
                <a:lnTo>
                  <a:pt x="1629054" y="72529"/>
                </a:lnTo>
                <a:lnTo>
                  <a:pt x="1621307" y="69265"/>
                </a:lnTo>
                <a:close/>
              </a:path>
              <a:path w="1677035" h="1436370">
                <a:moveTo>
                  <a:pt x="910843" y="29311"/>
                </a:moveTo>
                <a:lnTo>
                  <a:pt x="866195" y="39551"/>
                </a:lnTo>
                <a:lnTo>
                  <a:pt x="795033" y="59409"/>
                </a:lnTo>
                <a:lnTo>
                  <a:pt x="752627" y="73532"/>
                </a:lnTo>
                <a:lnTo>
                  <a:pt x="748436" y="82181"/>
                </a:lnTo>
                <a:lnTo>
                  <a:pt x="753376" y="96367"/>
                </a:lnTo>
                <a:lnTo>
                  <a:pt x="759244" y="100304"/>
                </a:lnTo>
                <a:lnTo>
                  <a:pt x="767181" y="100304"/>
                </a:lnTo>
                <a:lnTo>
                  <a:pt x="768857" y="100037"/>
                </a:lnTo>
                <a:lnTo>
                  <a:pt x="770508" y="99453"/>
                </a:lnTo>
                <a:lnTo>
                  <a:pt x="804116" y="88377"/>
                </a:lnTo>
                <a:lnTo>
                  <a:pt x="838487" y="78220"/>
                </a:lnTo>
                <a:lnTo>
                  <a:pt x="873498" y="69019"/>
                </a:lnTo>
                <a:lnTo>
                  <a:pt x="909027" y="60807"/>
                </a:lnTo>
                <a:lnTo>
                  <a:pt x="917232" y="59042"/>
                </a:lnTo>
                <a:lnTo>
                  <a:pt x="922426" y="50965"/>
                </a:lnTo>
                <a:lnTo>
                  <a:pt x="918895" y="34569"/>
                </a:lnTo>
                <a:lnTo>
                  <a:pt x="910843" y="29311"/>
                </a:lnTo>
                <a:close/>
              </a:path>
              <a:path w="1677035" h="1436370">
                <a:moveTo>
                  <a:pt x="1333995" y="5003"/>
                </a:moveTo>
                <a:lnTo>
                  <a:pt x="1326553" y="11214"/>
                </a:lnTo>
                <a:lnTo>
                  <a:pt x="1325143" y="27914"/>
                </a:lnTo>
                <a:lnTo>
                  <a:pt x="1331353" y="35255"/>
                </a:lnTo>
                <a:lnTo>
                  <a:pt x="1339710" y="35966"/>
                </a:lnTo>
                <a:lnTo>
                  <a:pt x="1384097" y="40343"/>
                </a:lnTo>
                <a:lnTo>
                  <a:pt x="1423104" y="45262"/>
                </a:lnTo>
                <a:lnTo>
                  <a:pt x="1456149" y="50268"/>
                </a:lnTo>
                <a:lnTo>
                  <a:pt x="1483601" y="55079"/>
                </a:lnTo>
                <a:lnTo>
                  <a:pt x="1484541" y="55168"/>
                </a:lnTo>
                <a:lnTo>
                  <a:pt x="1492630" y="55168"/>
                </a:lnTo>
                <a:lnTo>
                  <a:pt x="1498993" y="50076"/>
                </a:lnTo>
                <a:lnTo>
                  <a:pt x="1501902" y="34531"/>
                </a:lnTo>
                <a:lnTo>
                  <a:pt x="1496466" y="26606"/>
                </a:lnTo>
                <a:lnTo>
                  <a:pt x="1427381" y="15205"/>
                </a:lnTo>
                <a:lnTo>
                  <a:pt x="1387547" y="10180"/>
                </a:lnTo>
                <a:lnTo>
                  <a:pt x="1342250" y="5714"/>
                </a:lnTo>
                <a:lnTo>
                  <a:pt x="1333995" y="5003"/>
                </a:lnTo>
                <a:close/>
              </a:path>
              <a:path w="1677035" h="1436370">
                <a:moveTo>
                  <a:pt x="1203705" y="0"/>
                </a:moveTo>
                <a:lnTo>
                  <a:pt x="1195273" y="0"/>
                </a:lnTo>
                <a:lnTo>
                  <a:pt x="1158068" y="701"/>
                </a:lnTo>
                <a:lnTo>
                  <a:pt x="1084398" y="4741"/>
                </a:lnTo>
                <a:lnTo>
                  <a:pt x="1039863" y="8928"/>
                </a:lnTo>
                <a:lnTo>
                  <a:pt x="1033792" y="16395"/>
                </a:lnTo>
                <a:lnTo>
                  <a:pt x="1035494" y="32537"/>
                </a:lnTo>
                <a:lnTo>
                  <a:pt x="1042073" y="38341"/>
                </a:lnTo>
                <a:lnTo>
                  <a:pt x="1050277" y="38341"/>
                </a:lnTo>
                <a:lnTo>
                  <a:pt x="1050810" y="38315"/>
                </a:lnTo>
                <a:lnTo>
                  <a:pt x="1051344" y="38252"/>
                </a:lnTo>
                <a:lnTo>
                  <a:pt x="1086818" y="34998"/>
                </a:lnTo>
                <a:lnTo>
                  <a:pt x="1122748" y="32594"/>
                </a:lnTo>
                <a:lnTo>
                  <a:pt x="1159009" y="31047"/>
                </a:lnTo>
                <a:lnTo>
                  <a:pt x="1195476" y="30365"/>
                </a:lnTo>
                <a:lnTo>
                  <a:pt x="1203871" y="30302"/>
                </a:lnTo>
                <a:lnTo>
                  <a:pt x="1210614" y="23456"/>
                </a:lnTo>
                <a:lnTo>
                  <a:pt x="1210500" y="6730"/>
                </a:lnTo>
                <a:lnTo>
                  <a:pt x="1203705" y="0"/>
                </a:lnTo>
                <a:close/>
              </a:path>
            </a:pathLst>
          </a:custGeom>
          <a:solidFill>
            <a:srgbClr val="2D8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25115" y="1270151"/>
            <a:ext cx="542290" cy="411480"/>
          </a:xfrm>
          <a:custGeom>
            <a:avLst/>
            <a:gdLst/>
            <a:ahLst/>
            <a:cxnLst/>
            <a:rect l="l" t="t" r="r" b="b"/>
            <a:pathLst>
              <a:path w="542289" h="411480">
                <a:moveTo>
                  <a:pt x="535694" y="238340"/>
                </a:moveTo>
                <a:lnTo>
                  <a:pt x="511390" y="238340"/>
                </a:lnTo>
                <a:lnTo>
                  <a:pt x="517410" y="399770"/>
                </a:lnTo>
                <a:lnTo>
                  <a:pt x="517639" y="406323"/>
                </a:lnTo>
                <a:lnTo>
                  <a:pt x="523024" y="411467"/>
                </a:lnTo>
                <a:lnTo>
                  <a:pt x="529831" y="411467"/>
                </a:lnTo>
                <a:lnTo>
                  <a:pt x="536689" y="411200"/>
                </a:lnTo>
                <a:lnTo>
                  <a:pt x="541921" y="405574"/>
                </a:lnTo>
                <a:lnTo>
                  <a:pt x="535694" y="238340"/>
                </a:lnTo>
                <a:close/>
              </a:path>
              <a:path w="542289" h="411480">
                <a:moveTo>
                  <a:pt x="372399" y="133578"/>
                </a:moveTo>
                <a:lnTo>
                  <a:pt x="348106" y="133578"/>
                </a:lnTo>
                <a:lnTo>
                  <a:pt x="347725" y="309232"/>
                </a:lnTo>
                <a:lnTo>
                  <a:pt x="349961" y="313182"/>
                </a:lnTo>
                <a:lnTo>
                  <a:pt x="357289" y="317601"/>
                </a:lnTo>
                <a:lnTo>
                  <a:pt x="361822" y="317715"/>
                </a:lnTo>
                <a:lnTo>
                  <a:pt x="423875" y="284784"/>
                </a:lnTo>
                <a:lnTo>
                  <a:pt x="372071" y="284784"/>
                </a:lnTo>
                <a:lnTo>
                  <a:pt x="372399" y="133578"/>
                </a:lnTo>
                <a:close/>
              </a:path>
              <a:path w="542289" h="411480">
                <a:moveTo>
                  <a:pt x="520801" y="205841"/>
                </a:moveTo>
                <a:lnTo>
                  <a:pt x="372071" y="284784"/>
                </a:lnTo>
                <a:lnTo>
                  <a:pt x="423875" y="284784"/>
                </a:lnTo>
                <a:lnTo>
                  <a:pt x="511390" y="238340"/>
                </a:lnTo>
                <a:lnTo>
                  <a:pt x="535694" y="238340"/>
                </a:lnTo>
                <a:lnTo>
                  <a:pt x="534784" y="213906"/>
                </a:lnTo>
                <a:lnTo>
                  <a:pt x="532485" y="210108"/>
                </a:lnTo>
                <a:lnTo>
                  <a:pt x="525246" y="205917"/>
                </a:lnTo>
                <a:lnTo>
                  <a:pt x="520801" y="205841"/>
                </a:lnTo>
                <a:close/>
              </a:path>
              <a:path w="542289" h="411480">
                <a:moveTo>
                  <a:pt x="182538" y="32702"/>
                </a:moveTo>
                <a:lnTo>
                  <a:pt x="158191" y="32702"/>
                </a:lnTo>
                <a:lnTo>
                  <a:pt x="170573" y="214477"/>
                </a:lnTo>
                <a:lnTo>
                  <a:pt x="172935" y="218173"/>
                </a:lnTo>
                <a:lnTo>
                  <a:pt x="180174" y="222148"/>
                </a:lnTo>
                <a:lnTo>
                  <a:pt x="184569" y="222173"/>
                </a:lnTo>
                <a:lnTo>
                  <a:pt x="244231" y="189852"/>
                </a:lnTo>
                <a:lnTo>
                  <a:pt x="193230" y="189852"/>
                </a:lnTo>
                <a:lnTo>
                  <a:pt x="182538" y="32702"/>
                </a:lnTo>
                <a:close/>
              </a:path>
              <a:path w="542289" h="411480">
                <a:moveTo>
                  <a:pt x="358292" y="100457"/>
                </a:moveTo>
                <a:lnTo>
                  <a:pt x="193230" y="189852"/>
                </a:lnTo>
                <a:lnTo>
                  <a:pt x="244231" y="189852"/>
                </a:lnTo>
                <a:lnTo>
                  <a:pt x="348106" y="133578"/>
                </a:lnTo>
                <a:lnTo>
                  <a:pt x="372399" y="133578"/>
                </a:lnTo>
                <a:lnTo>
                  <a:pt x="372452" y="108915"/>
                </a:lnTo>
                <a:lnTo>
                  <a:pt x="370204" y="104940"/>
                </a:lnTo>
                <a:lnTo>
                  <a:pt x="362864" y="100558"/>
                </a:lnTo>
                <a:lnTo>
                  <a:pt x="358292" y="100457"/>
                </a:lnTo>
                <a:close/>
              </a:path>
              <a:path w="542289" h="411480">
                <a:moveTo>
                  <a:pt x="171081" y="0"/>
                </a:moveTo>
                <a:lnTo>
                  <a:pt x="166674" y="25"/>
                </a:lnTo>
                <a:lnTo>
                  <a:pt x="2070" y="92976"/>
                </a:lnTo>
                <a:lnTo>
                  <a:pt x="0" y="100380"/>
                </a:lnTo>
                <a:lnTo>
                  <a:pt x="6616" y="112064"/>
                </a:lnTo>
                <a:lnTo>
                  <a:pt x="13969" y="114134"/>
                </a:lnTo>
                <a:lnTo>
                  <a:pt x="158191" y="32702"/>
                </a:lnTo>
                <a:lnTo>
                  <a:pt x="182538" y="32702"/>
                </a:lnTo>
                <a:lnTo>
                  <a:pt x="180835" y="7670"/>
                </a:lnTo>
                <a:lnTo>
                  <a:pt x="178422" y="3949"/>
                </a:lnTo>
                <a:lnTo>
                  <a:pt x="171081" y="0"/>
                </a:lnTo>
                <a:close/>
              </a:path>
            </a:pathLst>
          </a:custGeom>
          <a:solidFill>
            <a:srgbClr val="2D8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006815" y="932971"/>
            <a:ext cx="419734" cy="414020"/>
          </a:xfrm>
          <a:custGeom>
            <a:avLst/>
            <a:gdLst/>
            <a:ahLst/>
            <a:cxnLst/>
            <a:rect l="l" t="t" r="r" b="b"/>
            <a:pathLst>
              <a:path w="419735" h="414019">
                <a:moveTo>
                  <a:pt x="106680" y="0"/>
                </a:moveTo>
                <a:lnTo>
                  <a:pt x="108753" y="34213"/>
                </a:lnTo>
                <a:lnTo>
                  <a:pt x="110401" y="61901"/>
                </a:lnTo>
                <a:lnTo>
                  <a:pt x="112369" y="91852"/>
                </a:lnTo>
                <a:lnTo>
                  <a:pt x="114731" y="121488"/>
                </a:lnTo>
                <a:lnTo>
                  <a:pt x="114976" y="134163"/>
                </a:lnTo>
                <a:lnTo>
                  <a:pt x="112660" y="145245"/>
                </a:lnTo>
                <a:lnTo>
                  <a:pt x="106807" y="154719"/>
                </a:lnTo>
                <a:lnTo>
                  <a:pt x="96443" y="162572"/>
                </a:lnTo>
                <a:lnTo>
                  <a:pt x="89445" y="167003"/>
                </a:lnTo>
                <a:lnTo>
                  <a:pt x="82826" y="172129"/>
                </a:lnTo>
                <a:lnTo>
                  <a:pt x="76373" y="177560"/>
                </a:lnTo>
                <a:lnTo>
                  <a:pt x="69875" y="182905"/>
                </a:lnTo>
                <a:lnTo>
                  <a:pt x="0" y="237807"/>
                </a:lnTo>
                <a:lnTo>
                  <a:pt x="6985" y="240042"/>
                </a:lnTo>
                <a:lnTo>
                  <a:pt x="11404" y="241680"/>
                </a:lnTo>
                <a:lnTo>
                  <a:pt x="100361" y="264911"/>
                </a:lnTo>
                <a:lnTo>
                  <a:pt x="139217" y="274256"/>
                </a:lnTo>
                <a:lnTo>
                  <a:pt x="143878" y="279336"/>
                </a:lnTo>
                <a:lnTo>
                  <a:pt x="147470" y="289547"/>
                </a:lnTo>
                <a:lnTo>
                  <a:pt x="158202" y="319659"/>
                </a:lnTo>
                <a:lnTo>
                  <a:pt x="169400" y="350578"/>
                </a:lnTo>
                <a:lnTo>
                  <a:pt x="192519" y="413969"/>
                </a:lnTo>
                <a:lnTo>
                  <a:pt x="196697" y="407784"/>
                </a:lnTo>
                <a:lnTo>
                  <a:pt x="199669" y="403542"/>
                </a:lnTo>
                <a:lnTo>
                  <a:pt x="233873" y="350169"/>
                </a:lnTo>
                <a:lnTo>
                  <a:pt x="249485" y="325595"/>
                </a:lnTo>
                <a:lnTo>
                  <a:pt x="264896" y="300901"/>
                </a:lnTo>
                <a:lnTo>
                  <a:pt x="270129" y="292404"/>
                </a:lnTo>
                <a:lnTo>
                  <a:pt x="275932" y="289547"/>
                </a:lnTo>
                <a:lnTo>
                  <a:pt x="419633" y="284289"/>
                </a:lnTo>
                <a:lnTo>
                  <a:pt x="402925" y="263454"/>
                </a:lnTo>
                <a:lnTo>
                  <a:pt x="386937" y="243246"/>
                </a:lnTo>
                <a:lnTo>
                  <a:pt x="370948" y="223928"/>
                </a:lnTo>
                <a:lnTo>
                  <a:pt x="354241" y="205765"/>
                </a:lnTo>
                <a:lnTo>
                  <a:pt x="339880" y="188014"/>
                </a:lnTo>
                <a:lnTo>
                  <a:pt x="332176" y="169684"/>
                </a:lnTo>
                <a:lnTo>
                  <a:pt x="331361" y="149811"/>
                </a:lnTo>
                <a:lnTo>
                  <a:pt x="337667" y="127431"/>
                </a:lnTo>
                <a:lnTo>
                  <a:pt x="346107" y="104107"/>
                </a:lnTo>
                <a:lnTo>
                  <a:pt x="353162" y="79575"/>
                </a:lnTo>
                <a:lnTo>
                  <a:pt x="229341" y="79575"/>
                </a:lnTo>
                <a:lnTo>
                  <a:pt x="222094" y="77552"/>
                </a:lnTo>
                <a:lnTo>
                  <a:pt x="214731" y="73037"/>
                </a:lnTo>
                <a:lnTo>
                  <a:pt x="203296" y="64670"/>
                </a:lnTo>
                <a:lnTo>
                  <a:pt x="191571" y="56675"/>
                </a:lnTo>
                <a:lnTo>
                  <a:pt x="167868" y="41008"/>
                </a:lnTo>
                <a:lnTo>
                  <a:pt x="106680" y="0"/>
                </a:lnTo>
                <a:close/>
              </a:path>
              <a:path w="419735" h="414019">
                <a:moveTo>
                  <a:pt x="366229" y="29730"/>
                </a:moveTo>
                <a:lnTo>
                  <a:pt x="359892" y="31699"/>
                </a:lnTo>
                <a:lnTo>
                  <a:pt x="355815" y="32689"/>
                </a:lnTo>
                <a:lnTo>
                  <a:pt x="298409" y="55097"/>
                </a:lnTo>
                <a:lnTo>
                  <a:pt x="271750" y="65685"/>
                </a:lnTo>
                <a:lnTo>
                  <a:pt x="245198" y="76606"/>
                </a:lnTo>
                <a:lnTo>
                  <a:pt x="236900" y="79220"/>
                </a:lnTo>
                <a:lnTo>
                  <a:pt x="229341" y="79575"/>
                </a:lnTo>
                <a:lnTo>
                  <a:pt x="353162" y="79575"/>
                </a:lnTo>
                <a:lnTo>
                  <a:pt x="359471" y="55086"/>
                </a:lnTo>
                <a:lnTo>
                  <a:pt x="366229" y="29730"/>
                </a:lnTo>
                <a:close/>
              </a:path>
            </a:pathLst>
          </a:custGeom>
          <a:solidFill>
            <a:srgbClr val="2D8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750575"/>
            <a:ext cx="523240" cy="198755"/>
          </a:xfrm>
          <a:custGeom>
            <a:avLst/>
            <a:gdLst/>
            <a:ahLst/>
            <a:cxnLst/>
            <a:rect l="l" t="t" r="r" b="b"/>
            <a:pathLst>
              <a:path w="523240" h="198755">
                <a:moveTo>
                  <a:pt x="363162" y="36104"/>
                </a:moveTo>
                <a:lnTo>
                  <a:pt x="186961" y="36104"/>
                </a:lnTo>
                <a:lnTo>
                  <a:pt x="237910" y="37849"/>
                </a:lnTo>
                <a:lnTo>
                  <a:pt x="287518" y="46901"/>
                </a:lnTo>
                <a:lnTo>
                  <a:pt x="335049" y="62949"/>
                </a:lnTo>
                <a:lnTo>
                  <a:pt x="379768" y="85684"/>
                </a:lnTo>
                <a:lnTo>
                  <a:pt x="420937" y="114795"/>
                </a:lnTo>
                <a:lnTo>
                  <a:pt x="457822" y="149973"/>
                </a:lnTo>
                <a:lnTo>
                  <a:pt x="489686" y="190908"/>
                </a:lnTo>
                <a:lnTo>
                  <a:pt x="494799" y="196011"/>
                </a:lnTo>
                <a:lnTo>
                  <a:pt x="501254" y="198660"/>
                </a:lnTo>
                <a:lnTo>
                  <a:pt x="508240" y="198696"/>
                </a:lnTo>
                <a:lnTo>
                  <a:pt x="514946" y="195962"/>
                </a:lnTo>
                <a:lnTo>
                  <a:pt x="520051" y="190842"/>
                </a:lnTo>
                <a:lnTo>
                  <a:pt x="522705" y="184386"/>
                </a:lnTo>
                <a:lnTo>
                  <a:pt x="522746" y="177407"/>
                </a:lnTo>
                <a:lnTo>
                  <a:pt x="520014" y="170715"/>
                </a:lnTo>
                <a:lnTo>
                  <a:pt x="489006" y="130207"/>
                </a:lnTo>
                <a:lnTo>
                  <a:pt x="453542" y="94696"/>
                </a:lnTo>
                <a:lnTo>
                  <a:pt x="414194" y="64421"/>
                </a:lnTo>
                <a:lnTo>
                  <a:pt x="371534" y="39623"/>
                </a:lnTo>
                <a:lnTo>
                  <a:pt x="363162" y="36104"/>
                </a:lnTo>
                <a:close/>
              </a:path>
              <a:path w="523240" h="198755">
                <a:moveTo>
                  <a:pt x="179245" y="0"/>
                </a:moveTo>
                <a:lnTo>
                  <a:pt x="128625" y="6186"/>
                </a:lnTo>
                <a:lnTo>
                  <a:pt x="81648" y="18200"/>
                </a:lnTo>
                <a:lnTo>
                  <a:pt x="37241" y="35729"/>
                </a:lnTo>
                <a:lnTo>
                  <a:pt x="0" y="56074"/>
                </a:lnTo>
                <a:lnTo>
                  <a:pt x="0" y="99648"/>
                </a:lnTo>
                <a:lnTo>
                  <a:pt x="3311" y="97024"/>
                </a:lnTo>
                <a:lnTo>
                  <a:pt x="44108" y="72890"/>
                </a:lnTo>
                <a:lnTo>
                  <a:pt x="88297" y="54377"/>
                </a:lnTo>
                <a:lnTo>
                  <a:pt x="135407" y="41975"/>
                </a:lnTo>
                <a:lnTo>
                  <a:pt x="186961" y="36104"/>
                </a:lnTo>
                <a:lnTo>
                  <a:pt x="363162" y="36104"/>
                </a:lnTo>
                <a:lnTo>
                  <a:pt x="326136" y="20542"/>
                </a:lnTo>
                <a:lnTo>
                  <a:pt x="278574" y="7417"/>
                </a:lnTo>
                <a:lnTo>
                  <a:pt x="229419" y="490"/>
                </a:lnTo>
                <a:lnTo>
                  <a:pt x="179245" y="0"/>
                </a:lnTo>
                <a:close/>
              </a:path>
            </a:pathLst>
          </a:custGeom>
          <a:solidFill>
            <a:srgbClr val="2D8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923844"/>
            <a:ext cx="377190" cy="170815"/>
          </a:xfrm>
          <a:custGeom>
            <a:avLst/>
            <a:gdLst/>
            <a:ahLst/>
            <a:cxnLst/>
            <a:rect l="l" t="t" r="r" b="b"/>
            <a:pathLst>
              <a:path w="377190" h="170815">
                <a:moveTo>
                  <a:pt x="198853" y="0"/>
                </a:moveTo>
                <a:lnTo>
                  <a:pt x="153756" y="5626"/>
                </a:lnTo>
                <a:lnTo>
                  <a:pt x="110475" y="19488"/>
                </a:lnTo>
                <a:lnTo>
                  <a:pt x="70655" y="40922"/>
                </a:lnTo>
                <a:lnTo>
                  <a:pt x="35075" y="69306"/>
                </a:lnTo>
                <a:lnTo>
                  <a:pt x="4515" y="104014"/>
                </a:lnTo>
                <a:lnTo>
                  <a:pt x="0" y="111383"/>
                </a:lnTo>
                <a:lnTo>
                  <a:pt x="0" y="170815"/>
                </a:lnTo>
                <a:lnTo>
                  <a:pt x="2689" y="170815"/>
                </a:lnTo>
                <a:lnTo>
                  <a:pt x="9116" y="167132"/>
                </a:lnTo>
                <a:lnTo>
                  <a:pt x="12316" y="160769"/>
                </a:lnTo>
                <a:lnTo>
                  <a:pt x="39773" y="117946"/>
                </a:lnTo>
                <a:lnTo>
                  <a:pt x="74678" y="83044"/>
                </a:lnTo>
                <a:lnTo>
                  <a:pt x="115724" y="57112"/>
                </a:lnTo>
                <a:lnTo>
                  <a:pt x="161604" y="41199"/>
                </a:lnTo>
                <a:lnTo>
                  <a:pt x="209935" y="36353"/>
                </a:lnTo>
                <a:lnTo>
                  <a:pt x="336888" y="36353"/>
                </a:lnTo>
                <a:lnTo>
                  <a:pt x="330535" y="32126"/>
                </a:lnTo>
                <a:lnTo>
                  <a:pt x="288210" y="13486"/>
                </a:lnTo>
                <a:lnTo>
                  <a:pt x="243994" y="2698"/>
                </a:lnTo>
                <a:lnTo>
                  <a:pt x="198853" y="0"/>
                </a:lnTo>
                <a:close/>
              </a:path>
              <a:path w="377190" h="170815">
                <a:moveTo>
                  <a:pt x="336888" y="36353"/>
                </a:moveTo>
                <a:lnTo>
                  <a:pt x="209935" y="36353"/>
                </a:lnTo>
                <a:lnTo>
                  <a:pt x="258080" y="42619"/>
                </a:lnTo>
                <a:lnTo>
                  <a:pt x="304415" y="59599"/>
                </a:lnTo>
                <a:lnTo>
                  <a:pt x="347317" y="86893"/>
                </a:lnTo>
                <a:lnTo>
                  <a:pt x="353758" y="90195"/>
                </a:lnTo>
                <a:lnTo>
                  <a:pt x="360721" y="90749"/>
                </a:lnTo>
                <a:lnTo>
                  <a:pt x="367380" y="88649"/>
                </a:lnTo>
                <a:lnTo>
                  <a:pt x="372907" y="83985"/>
                </a:lnTo>
                <a:lnTo>
                  <a:pt x="376201" y="77543"/>
                </a:lnTo>
                <a:lnTo>
                  <a:pt x="376754" y="70578"/>
                </a:lnTo>
                <a:lnTo>
                  <a:pt x="374655" y="63916"/>
                </a:lnTo>
                <a:lnTo>
                  <a:pt x="369999" y="58382"/>
                </a:lnTo>
                <a:lnTo>
                  <a:pt x="336888" y="36353"/>
                </a:lnTo>
                <a:close/>
              </a:path>
            </a:pathLst>
          </a:custGeom>
          <a:solidFill>
            <a:srgbClr val="2D8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0052" y="0"/>
            <a:ext cx="2082366" cy="2024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939003" y="48280"/>
            <a:ext cx="419734" cy="414020"/>
          </a:xfrm>
          <a:custGeom>
            <a:avLst/>
            <a:gdLst/>
            <a:ahLst/>
            <a:cxnLst/>
            <a:rect l="l" t="t" r="r" b="b"/>
            <a:pathLst>
              <a:path w="419735" h="414020">
                <a:moveTo>
                  <a:pt x="106680" y="0"/>
                </a:moveTo>
                <a:lnTo>
                  <a:pt x="108753" y="34213"/>
                </a:lnTo>
                <a:lnTo>
                  <a:pt x="110401" y="61901"/>
                </a:lnTo>
                <a:lnTo>
                  <a:pt x="112369" y="91852"/>
                </a:lnTo>
                <a:lnTo>
                  <a:pt x="114731" y="121488"/>
                </a:lnTo>
                <a:lnTo>
                  <a:pt x="114976" y="134163"/>
                </a:lnTo>
                <a:lnTo>
                  <a:pt x="112660" y="145245"/>
                </a:lnTo>
                <a:lnTo>
                  <a:pt x="106807" y="154719"/>
                </a:lnTo>
                <a:lnTo>
                  <a:pt x="96443" y="162572"/>
                </a:lnTo>
                <a:lnTo>
                  <a:pt x="89445" y="167003"/>
                </a:lnTo>
                <a:lnTo>
                  <a:pt x="82826" y="172129"/>
                </a:lnTo>
                <a:lnTo>
                  <a:pt x="76373" y="177560"/>
                </a:lnTo>
                <a:lnTo>
                  <a:pt x="69875" y="182905"/>
                </a:lnTo>
                <a:lnTo>
                  <a:pt x="0" y="237807"/>
                </a:lnTo>
                <a:lnTo>
                  <a:pt x="6985" y="240042"/>
                </a:lnTo>
                <a:lnTo>
                  <a:pt x="11404" y="241680"/>
                </a:lnTo>
                <a:lnTo>
                  <a:pt x="100361" y="264911"/>
                </a:lnTo>
                <a:lnTo>
                  <a:pt x="139204" y="274256"/>
                </a:lnTo>
                <a:lnTo>
                  <a:pt x="143878" y="279336"/>
                </a:lnTo>
                <a:lnTo>
                  <a:pt x="147470" y="289547"/>
                </a:lnTo>
                <a:lnTo>
                  <a:pt x="158202" y="319659"/>
                </a:lnTo>
                <a:lnTo>
                  <a:pt x="169400" y="350578"/>
                </a:lnTo>
                <a:lnTo>
                  <a:pt x="192519" y="413969"/>
                </a:lnTo>
                <a:lnTo>
                  <a:pt x="196697" y="407784"/>
                </a:lnTo>
                <a:lnTo>
                  <a:pt x="199669" y="403542"/>
                </a:lnTo>
                <a:lnTo>
                  <a:pt x="233868" y="350167"/>
                </a:lnTo>
                <a:lnTo>
                  <a:pt x="249479" y="325595"/>
                </a:lnTo>
                <a:lnTo>
                  <a:pt x="264896" y="300901"/>
                </a:lnTo>
                <a:lnTo>
                  <a:pt x="270129" y="292404"/>
                </a:lnTo>
                <a:lnTo>
                  <a:pt x="275932" y="289547"/>
                </a:lnTo>
                <a:lnTo>
                  <a:pt x="419633" y="284289"/>
                </a:lnTo>
                <a:lnTo>
                  <a:pt x="402925" y="263454"/>
                </a:lnTo>
                <a:lnTo>
                  <a:pt x="386937" y="243246"/>
                </a:lnTo>
                <a:lnTo>
                  <a:pt x="370948" y="223928"/>
                </a:lnTo>
                <a:lnTo>
                  <a:pt x="354241" y="205765"/>
                </a:lnTo>
                <a:lnTo>
                  <a:pt x="339880" y="188009"/>
                </a:lnTo>
                <a:lnTo>
                  <a:pt x="332176" y="169679"/>
                </a:lnTo>
                <a:lnTo>
                  <a:pt x="331361" y="149810"/>
                </a:lnTo>
                <a:lnTo>
                  <a:pt x="337667" y="127431"/>
                </a:lnTo>
                <a:lnTo>
                  <a:pt x="346107" y="104107"/>
                </a:lnTo>
                <a:lnTo>
                  <a:pt x="353162" y="79575"/>
                </a:lnTo>
                <a:lnTo>
                  <a:pt x="229341" y="79575"/>
                </a:lnTo>
                <a:lnTo>
                  <a:pt x="222094" y="77552"/>
                </a:lnTo>
                <a:lnTo>
                  <a:pt x="214731" y="73037"/>
                </a:lnTo>
                <a:lnTo>
                  <a:pt x="203296" y="64670"/>
                </a:lnTo>
                <a:lnTo>
                  <a:pt x="191571" y="56675"/>
                </a:lnTo>
                <a:lnTo>
                  <a:pt x="167868" y="41008"/>
                </a:lnTo>
                <a:lnTo>
                  <a:pt x="106680" y="0"/>
                </a:lnTo>
                <a:close/>
              </a:path>
              <a:path w="419735" h="414020">
                <a:moveTo>
                  <a:pt x="366229" y="29730"/>
                </a:moveTo>
                <a:lnTo>
                  <a:pt x="359892" y="31699"/>
                </a:lnTo>
                <a:lnTo>
                  <a:pt x="355815" y="32689"/>
                </a:lnTo>
                <a:lnTo>
                  <a:pt x="298409" y="55097"/>
                </a:lnTo>
                <a:lnTo>
                  <a:pt x="271750" y="65685"/>
                </a:lnTo>
                <a:lnTo>
                  <a:pt x="245198" y="76606"/>
                </a:lnTo>
                <a:lnTo>
                  <a:pt x="236900" y="79220"/>
                </a:lnTo>
                <a:lnTo>
                  <a:pt x="229341" y="79575"/>
                </a:lnTo>
                <a:lnTo>
                  <a:pt x="353162" y="79575"/>
                </a:lnTo>
                <a:lnTo>
                  <a:pt x="359471" y="55086"/>
                </a:lnTo>
                <a:lnTo>
                  <a:pt x="366229" y="29730"/>
                </a:lnTo>
                <a:close/>
              </a:path>
            </a:pathLst>
          </a:custGeom>
          <a:solidFill>
            <a:srgbClr val="2D8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621506" y="2035102"/>
            <a:ext cx="702945" cy="347980"/>
          </a:xfrm>
          <a:custGeom>
            <a:avLst/>
            <a:gdLst/>
            <a:ahLst/>
            <a:cxnLst/>
            <a:rect l="l" t="t" r="r" b="b"/>
            <a:pathLst>
              <a:path w="702945" h="347980">
                <a:moveTo>
                  <a:pt x="359035" y="0"/>
                </a:moveTo>
                <a:lnTo>
                  <a:pt x="308419" y="6193"/>
                </a:lnTo>
                <a:lnTo>
                  <a:pt x="261439" y="18207"/>
                </a:lnTo>
                <a:lnTo>
                  <a:pt x="217031" y="35735"/>
                </a:lnTo>
                <a:lnTo>
                  <a:pt x="175575" y="58382"/>
                </a:lnTo>
                <a:lnTo>
                  <a:pt x="137451" y="85752"/>
                </a:lnTo>
                <a:lnTo>
                  <a:pt x="103041" y="117448"/>
                </a:lnTo>
                <a:lnTo>
                  <a:pt x="72724" y="153076"/>
                </a:lnTo>
                <a:lnTo>
                  <a:pt x="46881" y="192239"/>
                </a:lnTo>
                <a:lnTo>
                  <a:pt x="25893" y="234541"/>
                </a:lnTo>
                <a:lnTo>
                  <a:pt x="10139" y="279588"/>
                </a:lnTo>
                <a:lnTo>
                  <a:pt x="0" y="326982"/>
                </a:lnTo>
                <a:lnTo>
                  <a:pt x="369" y="334203"/>
                </a:lnTo>
                <a:lnTo>
                  <a:pt x="17145" y="347874"/>
                </a:lnTo>
                <a:lnTo>
                  <a:pt x="26898" y="347874"/>
                </a:lnTo>
                <a:lnTo>
                  <a:pt x="34683" y="341384"/>
                </a:lnTo>
                <a:lnTo>
                  <a:pt x="36017" y="332342"/>
                </a:lnTo>
                <a:lnTo>
                  <a:pt x="46539" y="284802"/>
                </a:lnTo>
                <a:lnTo>
                  <a:pt x="63287" y="239936"/>
                </a:lnTo>
                <a:lnTo>
                  <a:pt x="85789" y="198234"/>
                </a:lnTo>
                <a:lnTo>
                  <a:pt x="113573" y="160188"/>
                </a:lnTo>
                <a:lnTo>
                  <a:pt x="146167" y="126289"/>
                </a:lnTo>
                <a:lnTo>
                  <a:pt x="183099" y="97028"/>
                </a:lnTo>
                <a:lnTo>
                  <a:pt x="223896" y="72895"/>
                </a:lnTo>
                <a:lnTo>
                  <a:pt x="268088" y="54383"/>
                </a:lnTo>
                <a:lnTo>
                  <a:pt x="315201" y="41982"/>
                </a:lnTo>
                <a:lnTo>
                  <a:pt x="366740" y="36107"/>
                </a:lnTo>
                <a:lnTo>
                  <a:pt x="542957" y="36107"/>
                </a:lnTo>
                <a:lnTo>
                  <a:pt x="505920" y="20538"/>
                </a:lnTo>
                <a:lnTo>
                  <a:pt x="458358" y="7413"/>
                </a:lnTo>
                <a:lnTo>
                  <a:pt x="409206" y="486"/>
                </a:lnTo>
                <a:lnTo>
                  <a:pt x="359035" y="0"/>
                </a:lnTo>
                <a:close/>
              </a:path>
              <a:path w="702945" h="347980">
                <a:moveTo>
                  <a:pt x="542957" y="36107"/>
                </a:moveTo>
                <a:lnTo>
                  <a:pt x="366740" y="36107"/>
                </a:lnTo>
                <a:lnTo>
                  <a:pt x="417681" y="37851"/>
                </a:lnTo>
                <a:lnTo>
                  <a:pt x="467286" y="46902"/>
                </a:lnTo>
                <a:lnTo>
                  <a:pt x="514819" y="62951"/>
                </a:lnTo>
                <a:lnTo>
                  <a:pt x="559543" y="85687"/>
                </a:lnTo>
                <a:lnTo>
                  <a:pt x="600719" y="114800"/>
                </a:lnTo>
                <a:lnTo>
                  <a:pt x="637610" y="149979"/>
                </a:lnTo>
                <a:lnTo>
                  <a:pt x="669480" y="190915"/>
                </a:lnTo>
                <a:lnTo>
                  <a:pt x="674605" y="196016"/>
                </a:lnTo>
                <a:lnTo>
                  <a:pt x="681070" y="198662"/>
                </a:lnTo>
                <a:lnTo>
                  <a:pt x="688052" y="198698"/>
                </a:lnTo>
                <a:lnTo>
                  <a:pt x="694728" y="195969"/>
                </a:lnTo>
                <a:lnTo>
                  <a:pt x="699847" y="190849"/>
                </a:lnTo>
                <a:lnTo>
                  <a:pt x="702505" y="184393"/>
                </a:lnTo>
                <a:lnTo>
                  <a:pt x="702541" y="177413"/>
                </a:lnTo>
                <a:lnTo>
                  <a:pt x="699795" y="170722"/>
                </a:lnTo>
                <a:lnTo>
                  <a:pt x="668788" y="130213"/>
                </a:lnTo>
                <a:lnTo>
                  <a:pt x="633323" y="94699"/>
                </a:lnTo>
                <a:lnTo>
                  <a:pt x="593975" y="64422"/>
                </a:lnTo>
                <a:lnTo>
                  <a:pt x="551316" y="39621"/>
                </a:lnTo>
                <a:lnTo>
                  <a:pt x="542957" y="36107"/>
                </a:lnTo>
                <a:close/>
              </a:path>
            </a:pathLst>
          </a:custGeom>
          <a:solidFill>
            <a:srgbClr val="2D8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779154" y="2208386"/>
            <a:ext cx="399415" cy="170815"/>
          </a:xfrm>
          <a:custGeom>
            <a:avLst/>
            <a:gdLst/>
            <a:ahLst/>
            <a:cxnLst/>
            <a:rect l="l" t="t" r="r" b="b"/>
            <a:pathLst>
              <a:path w="399414" h="170814">
                <a:moveTo>
                  <a:pt x="220986" y="0"/>
                </a:moveTo>
                <a:lnTo>
                  <a:pt x="175901" y="5626"/>
                </a:lnTo>
                <a:lnTo>
                  <a:pt x="132624" y="19481"/>
                </a:lnTo>
                <a:lnTo>
                  <a:pt x="92805" y="40909"/>
                </a:lnTo>
                <a:lnTo>
                  <a:pt x="57223" y="69288"/>
                </a:lnTo>
                <a:lnTo>
                  <a:pt x="26661" y="103997"/>
                </a:lnTo>
                <a:lnTo>
                  <a:pt x="1898" y="144412"/>
                </a:lnTo>
                <a:lnTo>
                  <a:pt x="0" y="151391"/>
                </a:lnTo>
                <a:lnTo>
                  <a:pt x="893" y="158317"/>
                </a:lnTo>
                <a:lnTo>
                  <a:pt x="4318" y="164402"/>
                </a:lnTo>
                <a:lnTo>
                  <a:pt x="10013" y="168859"/>
                </a:lnTo>
                <a:lnTo>
                  <a:pt x="12629" y="170180"/>
                </a:lnTo>
                <a:lnTo>
                  <a:pt x="15411" y="170802"/>
                </a:lnTo>
                <a:lnTo>
                  <a:pt x="24834" y="170802"/>
                </a:lnTo>
                <a:lnTo>
                  <a:pt x="31260" y="167119"/>
                </a:lnTo>
                <a:lnTo>
                  <a:pt x="34461" y="160757"/>
                </a:lnTo>
                <a:lnTo>
                  <a:pt x="61920" y="117928"/>
                </a:lnTo>
                <a:lnTo>
                  <a:pt x="96827" y="83028"/>
                </a:lnTo>
                <a:lnTo>
                  <a:pt x="137874" y="57102"/>
                </a:lnTo>
                <a:lnTo>
                  <a:pt x="183749" y="41199"/>
                </a:lnTo>
                <a:lnTo>
                  <a:pt x="232057" y="36339"/>
                </a:lnTo>
                <a:lnTo>
                  <a:pt x="359009" y="36339"/>
                </a:lnTo>
                <a:lnTo>
                  <a:pt x="352666" y="32120"/>
                </a:lnTo>
                <a:lnTo>
                  <a:pt x="310339" y="13483"/>
                </a:lnTo>
                <a:lnTo>
                  <a:pt x="266123" y="2698"/>
                </a:lnTo>
                <a:lnTo>
                  <a:pt x="220986" y="0"/>
                </a:lnTo>
                <a:close/>
              </a:path>
              <a:path w="399414" h="170814">
                <a:moveTo>
                  <a:pt x="359009" y="36339"/>
                </a:moveTo>
                <a:lnTo>
                  <a:pt x="232057" y="36339"/>
                </a:lnTo>
                <a:lnTo>
                  <a:pt x="280201" y="42600"/>
                </a:lnTo>
                <a:lnTo>
                  <a:pt x="326547" y="59585"/>
                </a:lnTo>
                <a:lnTo>
                  <a:pt x="369461" y="86893"/>
                </a:lnTo>
                <a:lnTo>
                  <a:pt x="375914" y="90186"/>
                </a:lnTo>
                <a:lnTo>
                  <a:pt x="382876" y="90733"/>
                </a:lnTo>
                <a:lnTo>
                  <a:pt x="389528" y="88631"/>
                </a:lnTo>
                <a:lnTo>
                  <a:pt x="395052" y="83972"/>
                </a:lnTo>
                <a:lnTo>
                  <a:pt x="398344" y="77530"/>
                </a:lnTo>
                <a:lnTo>
                  <a:pt x="398892" y="70566"/>
                </a:lnTo>
                <a:lnTo>
                  <a:pt x="396790" y="63904"/>
                </a:lnTo>
                <a:lnTo>
                  <a:pt x="392131" y="58369"/>
                </a:lnTo>
                <a:lnTo>
                  <a:pt x="359009" y="36339"/>
                </a:lnTo>
                <a:close/>
              </a:path>
            </a:pathLst>
          </a:custGeom>
          <a:solidFill>
            <a:srgbClr val="2D8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775447" y="2873500"/>
            <a:ext cx="796925" cy="1283970"/>
          </a:xfrm>
          <a:custGeom>
            <a:avLst/>
            <a:gdLst/>
            <a:ahLst/>
            <a:cxnLst/>
            <a:rect l="l" t="t" r="r" b="b"/>
            <a:pathLst>
              <a:path w="796925" h="1283970">
                <a:moveTo>
                  <a:pt x="553897" y="1232949"/>
                </a:moveTo>
                <a:lnTo>
                  <a:pt x="514592" y="1248209"/>
                </a:lnTo>
                <a:lnTo>
                  <a:pt x="473684" y="1262413"/>
                </a:lnTo>
                <a:lnTo>
                  <a:pt x="470242" y="1269296"/>
                </a:lnTo>
                <a:lnTo>
                  <a:pt x="474065" y="1280752"/>
                </a:lnTo>
                <a:lnTo>
                  <a:pt x="478789" y="1283965"/>
                </a:lnTo>
                <a:lnTo>
                  <a:pt x="485152" y="1283965"/>
                </a:lnTo>
                <a:lnTo>
                  <a:pt x="522979" y="1270998"/>
                </a:lnTo>
                <a:lnTo>
                  <a:pt x="562991" y="1255479"/>
                </a:lnTo>
                <a:lnTo>
                  <a:pt x="565988" y="1248405"/>
                </a:lnTo>
                <a:lnTo>
                  <a:pt x="560959" y="1235959"/>
                </a:lnTo>
                <a:lnTo>
                  <a:pt x="553897" y="1232949"/>
                </a:lnTo>
                <a:close/>
              </a:path>
              <a:path w="796925" h="1283970">
                <a:moveTo>
                  <a:pt x="681888" y="1168153"/>
                </a:moveTo>
                <a:lnTo>
                  <a:pt x="645566" y="1189350"/>
                </a:lnTo>
                <a:lnTo>
                  <a:pt x="607301" y="1209098"/>
                </a:lnTo>
                <a:lnTo>
                  <a:pt x="604812" y="1216375"/>
                </a:lnTo>
                <a:lnTo>
                  <a:pt x="609904" y="1226688"/>
                </a:lnTo>
                <a:lnTo>
                  <a:pt x="614210" y="1229164"/>
                </a:lnTo>
                <a:lnTo>
                  <a:pt x="620496" y="1229164"/>
                </a:lnTo>
                <a:lnTo>
                  <a:pt x="657271" y="1210622"/>
                </a:lnTo>
                <a:lnTo>
                  <a:pt x="694550" y="1188893"/>
                </a:lnTo>
                <a:lnTo>
                  <a:pt x="696366" y="1181425"/>
                </a:lnTo>
                <a:lnTo>
                  <a:pt x="689368" y="1169957"/>
                </a:lnTo>
                <a:lnTo>
                  <a:pt x="681888" y="1168153"/>
                </a:lnTo>
                <a:close/>
              </a:path>
              <a:path w="796925" h="1283970">
                <a:moveTo>
                  <a:pt x="793775" y="1079888"/>
                </a:moveTo>
                <a:lnTo>
                  <a:pt x="763184" y="1108505"/>
                </a:lnTo>
                <a:lnTo>
                  <a:pt x="729881" y="1135387"/>
                </a:lnTo>
                <a:lnTo>
                  <a:pt x="728878" y="1142995"/>
                </a:lnTo>
                <a:lnTo>
                  <a:pt x="735342" y="1151453"/>
                </a:lnTo>
                <a:lnTo>
                  <a:pt x="738949" y="1153091"/>
                </a:lnTo>
                <a:lnTo>
                  <a:pt x="745185" y="1153091"/>
                </a:lnTo>
                <a:lnTo>
                  <a:pt x="779130" y="1126818"/>
                </a:lnTo>
                <a:lnTo>
                  <a:pt x="796552" y="1110983"/>
                </a:lnTo>
                <a:lnTo>
                  <a:pt x="796552" y="1079907"/>
                </a:lnTo>
                <a:lnTo>
                  <a:pt x="793775" y="1079888"/>
                </a:lnTo>
                <a:close/>
              </a:path>
              <a:path w="796925" h="1283970">
                <a:moveTo>
                  <a:pt x="399567" y="709290"/>
                </a:moveTo>
                <a:lnTo>
                  <a:pt x="393331" y="713722"/>
                </a:lnTo>
                <a:lnTo>
                  <a:pt x="390880" y="726892"/>
                </a:lnTo>
                <a:lnTo>
                  <a:pt x="395249" y="733229"/>
                </a:lnTo>
                <a:lnTo>
                  <a:pt x="439750" y="737954"/>
                </a:lnTo>
                <a:lnTo>
                  <a:pt x="449541" y="737716"/>
                </a:lnTo>
                <a:lnTo>
                  <a:pt x="489648" y="726524"/>
                </a:lnTo>
                <a:lnTo>
                  <a:pt x="487142" y="713659"/>
                </a:lnTo>
                <a:lnTo>
                  <a:pt x="440356" y="713659"/>
                </a:lnTo>
                <a:lnTo>
                  <a:pt x="423304" y="712912"/>
                </a:lnTo>
                <a:lnTo>
                  <a:pt x="406260" y="710572"/>
                </a:lnTo>
                <a:lnTo>
                  <a:pt x="399567" y="709290"/>
                </a:lnTo>
                <a:close/>
              </a:path>
              <a:path w="796925" h="1283970">
                <a:moveTo>
                  <a:pt x="480669" y="709048"/>
                </a:moveTo>
                <a:lnTo>
                  <a:pt x="474129" y="710344"/>
                </a:lnTo>
                <a:lnTo>
                  <a:pt x="457327" y="712805"/>
                </a:lnTo>
                <a:lnTo>
                  <a:pt x="440356" y="713659"/>
                </a:lnTo>
                <a:lnTo>
                  <a:pt x="487142" y="713659"/>
                </a:lnTo>
                <a:lnTo>
                  <a:pt x="487083" y="713354"/>
                </a:lnTo>
                <a:lnTo>
                  <a:pt x="480669" y="709048"/>
                </a:lnTo>
                <a:close/>
              </a:path>
              <a:path w="796925" h="1283970">
                <a:moveTo>
                  <a:pt x="278485" y="637789"/>
                </a:moveTo>
                <a:lnTo>
                  <a:pt x="267792" y="645891"/>
                </a:lnTo>
                <a:lnTo>
                  <a:pt x="266738" y="653499"/>
                </a:lnTo>
                <a:lnTo>
                  <a:pt x="270789" y="658845"/>
                </a:lnTo>
                <a:lnTo>
                  <a:pt x="297330" y="686836"/>
                </a:lnTo>
                <a:lnTo>
                  <a:pt x="329996" y="708845"/>
                </a:lnTo>
                <a:lnTo>
                  <a:pt x="333768" y="710268"/>
                </a:lnTo>
                <a:lnTo>
                  <a:pt x="340029" y="710268"/>
                </a:lnTo>
                <a:lnTo>
                  <a:pt x="344233" y="707931"/>
                </a:lnTo>
                <a:lnTo>
                  <a:pt x="349567" y="697898"/>
                </a:lnTo>
                <a:lnTo>
                  <a:pt x="347319" y="690545"/>
                </a:lnTo>
                <a:lnTo>
                  <a:pt x="341401" y="687408"/>
                </a:lnTo>
                <a:lnTo>
                  <a:pt x="326595" y="678530"/>
                </a:lnTo>
                <a:lnTo>
                  <a:pt x="313088" y="668342"/>
                </a:lnTo>
                <a:lnTo>
                  <a:pt x="300926" y="656882"/>
                </a:lnTo>
                <a:lnTo>
                  <a:pt x="290156" y="644190"/>
                </a:lnTo>
                <a:lnTo>
                  <a:pt x="286092" y="638843"/>
                </a:lnTo>
                <a:lnTo>
                  <a:pt x="278485" y="637789"/>
                </a:lnTo>
                <a:close/>
              </a:path>
              <a:path w="796925" h="1283970">
                <a:moveTo>
                  <a:pt x="598830" y="639262"/>
                </a:moveTo>
                <a:lnTo>
                  <a:pt x="566346" y="667199"/>
                </a:lnTo>
                <a:lnTo>
                  <a:pt x="532307" y="689262"/>
                </a:lnTo>
                <a:lnTo>
                  <a:pt x="530301" y="696691"/>
                </a:lnTo>
                <a:lnTo>
                  <a:pt x="535889" y="706420"/>
                </a:lnTo>
                <a:lnTo>
                  <a:pt x="539978" y="708604"/>
                </a:lnTo>
                <a:lnTo>
                  <a:pt x="546239" y="708604"/>
                </a:lnTo>
                <a:lnTo>
                  <a:pt x="580818" y="686708"/>
                </a:lnTo>
                <a:lnTo>
                  <a:pt x="610590" y="661538"/>
                </a:lnTo>
                <a:lnTo>
                  <a:pt x="615708" y="649257"/>
                </a:lnTo>
                <a:lnTo>
                  <a:pt x="606501" y="639491"/>
                </a:lnTo>
                <a:lnTo>
                  <a:pt x="598830" y="639262"/>
                </a:lnTo>
                <a:close/>
              </a:path>
              <a:path w="796925" h="1283970">
                <a:moveTo>
                  <a:pt x="690410" y="523222"/>
                </a:moveTo>
                <a:lnTo>
                  <a:pt x="683056" y="525457"/>
                </a:lnTo>
                <a:lnTo>
                  <a:pt x="679869" y="531350"/>
                </a:lnTo>
                <a:lnTo>
                  <a:pt x="674659" y="540635"/>
                </a:lnTo>
                <a:lnTo>
                  <a:pt x="666367" y="554383"/>
                </a:lnTo>
                <a:lnTo>
                  <a:pt x="655139" y="571525"/>
                </a:lnTo>
                <a:lnTo>
                  <a:pt x="641121" y="590989"/>
                </a:lnTo>
                <a:lnTo>
                  <a:pt x="637057" y="596336"/>
                </a:lnTo>
                <a:lnTo>
                  <a:pt x="638124" y="603943"/>
                </a:lnTo>
                <a:lnTo>
                  <a:pt x="645655" y="609658"/>
                </a:lnTo>
                <a:lnTo>
                  <a:pt x="648233" y="610471"/>
                </a:lnTo>
                <a:lnTo>
                  <a:pt x="654456" y="610471"/>
                </a:lnTo>
                <a:lnTo>
                  <a:pt x="686265" y="568418"/>
                </a:lnTo>
                <a:lnTo>
                  <a:pt x="704430" y="536989"/>
                </a:lnTo>
                <a:lnTo>
                  <a:pt x="702221" y="529623"/>
                </a:lnTo>
                <a:lnTo>
                  <a:pt x="690410" y="523222"/>
                </a:lnTo>
                <a:close/>
              </a:path>
              <a:path w="796925" h="1283970">
                <a:moveTo>
                  <a:pt x="238950" y="500921"/>
                </a:moveTo>
                <a:lnTo>
                  <a:pt x="233133" y="505950"/>
                </a:lnTo>
                <a:lnTo>
                  <a:pt x="232105" y="519552"/>
                </a:lnTo>
                <a:lnTo>
                  <a:pt x="231838" y="526448"/>
                </a:lnTo>
                <a:lnTo>
                  <a:pt x="231838" y="533280"/>
                </a:lnTo>
                <a:lnTo>
                  <a:pt x="235440" y="575443"/>
                </a:lnTo>
                <a:lnTo>
                  <a:pt x="244525" y="598076"/>
                </a:lnTo>
                <a:lnTo>
                  <a:pt x="250951" y="598076"/>
                </a:lnTo>
                <a:lnTo>
                  <a:pt x="251904" y="597962"/>
                </a:lnTo>
                <a:lnTo>
                  <a:pt x="259384" y="596171"/>
                </a:lnTo>
                <a:lnTo>
                  <a:pt x="263385" y="589605"/>
                </a:lnTo>
                <a:lnTo>
                  <a:pt x="261810" y="583090"/>
                </a:lnTo>
                <a:lnTo>
                  <a:pt x="259337" y="571155"/>
                </a:lnTo>
                <a:lnTo>
                  <a:pt x="257560" y="558846"/>
                </a:lnTo>
                <a:lnTo>
                  <a:pt x="256486" y="546203"/>
                </a:lnTo>
                <a:lnTo>
                  <a:pt x="256121" y="533280"/>
                </a:lnTo>
                <a:lnTo>
                  <a:pt x="256145" y="526448"/>
                </a:lnTo>
                <a:lnTo>
                  <a:pt x="256374" y="520771"/>
                </a:lnTo>
                <a:lnTo>
                  <a:pt x="257352" y="507779"/>
                </a:lnTo>
                <a:lnTo>
                  <a:pt x="252336" y="501950"/>
                </a:lnTo>
                <a:lnTo>
                  <a:pt x="238950" y="500921"/>
                </a:lnTo>
                <a:close/>
              </a:path>
              <a:path w="796925" h="1283970">
                <a:moveTo>
                  <a:pt x="712927" y="380804"/>
                </a:moveTo>
                <a:lnTo>
                  <a:pt x="706170" y="381084"/>
                </a:lnTo>
                <a:lnTo>
                  <a:pt x="699477" y="381503"/>
                </a:lnTo>
                <a:lnTo>
                  <a:pt x="694385" y="387256"/>
                </a:lnTo>
                <a:lnTo>
                  <a:pt x="695274" y="401569"/>
                </a:lnTo>
                <a:lnTo>
                  <a:pt x="695500" y="408871"/>
                </a:lnTo>
                <a:lnTo>
                  <a:pt x="694009" y="452566"/>
                </a:lnTo>
                <a:lnTo>
                  <a:pt x="692111" y="471254"/>
                </a:lnTo>
                <a:lnTo>
                  <a:pt x="696925" y="477261"/>
                </a:lnTo>
                <a:lnTo>
                  <a:pt x="704037" y="478035"/>
                </a:lnTo>
                <a:lnTo>
                  <a:pt x="704926" y="478061"/>
                </a:lnTo>
                <a:lnTo>
                  <a:pt x="711047" y="478061"/>
                </a:lnTo>
                <a:lnTo>
                  <a:pt x="719621" y="429548"/>
                </a:lnTo>
                <a:lnTo>
                  <a:pt x="719797" y="417304"/>
                </a:lnTo>
                <a:lnTo>
                  <a:pt x="719797" y="408871"/>
                </a:lnTo>
                <a:lnTo>
                  <a:pt x="719543" y="400578"/>
                </a:lnTo>
                <a:lnTo>
                  <a:pt x="718642" y="385770"/>
                </a:lnTo>
                <a:lnTo>
                  <a:pt x="712927" y="380804"/>
                </a:lnTo>
                <a:close/>
              </a:path>
              <a:path w="796925" h="1283970">
                <a:moveTo>
                  <a:pt x="290448" y="362554"/>
                </a:moveTo>
                <a:lnTo>
                  <a:pt x="261739" y="403525"/>
                </a:lnTo>
                <a:lnTo>
                  <a:pt x="245719" y="444901"/>
                </a:lnTo>
                <a:lnTo>
                  <a:pt x="249161" y="451785"/>
                </a:lnTo>
                <a:lnTo>
                  <a:pt x="256794" y="454325"/>
                </a:lnTo>
                <a:lnTo>
                  <a:pt x="258089" y="454528"/>
                </a:lnTo>
                <a:lnTo>
                  <a:pt x="264452" y="454528"/>
                </a:lnTo>
                <a:lnTo>
                  <a:pt x="269176" y="451315"/>
                </a:lnTo>
                <a:lnTo>
                  <a:pt x="270878" y="446222"/>
                </a:lnTo>
                <a:lnTo>
                  <a:pt x="276870" y="429815"/>
                </a:lnTo>
                <a:lnTo>
                  <a:pt x="283784" y="413719"/>
                </a:lnTo>
                <a:lnTo>
                  <a:pt x="291598" y="397991"/>
                </a:lnTo>
                <a:lnTo>
                  <a:pt x="300291" y="382684"/>
                </a:lnTo>
                <a:lnTo>
                  <a:pt x="303771" y="376943"/>
                </a:lnTo>
                <a:lnTo>
                  <a:pt x="301929" y="369489"/>
                </a:lnTo>
                <a:lnTo>
                  <a:pt x="290448" y="362554"/>
                </a:lnTo>
                <a:close/>
              </a:path>
              <a:path w="796925" h="1283970">
                <a:moveTo>
                  <a:pt x="739470" y="305150"/>
                </a:moveTo>
                <a:lnTo>
                  <a:pt x="731862" y="306154"/>
                </a:lnTo>
                <a:lnTo>
                  <a:pt x="723696" y="316809"/>
                </a:lnTo>
                <a:lnTo>
                  <a:pt x="724700" y="324416"/>
                </a:lnTo>
                <a:lnTo>
                  <a:pt x="730021" y="328506"/>
                </a:lnTo>
                <a:lnTo>
                  <a:pt x="743439" y="339200"/>
                </a:lnTo>
                <a:lnTo>
                  <a:pt x="756762" y="350681"/>
                </a:lnTo>
                <a:lnTo>
                  <a:pt x="769946" y="362908"/>
                </a:lnTo>
                <a:lnTo>
                  <a:pt x="782942" y="375839"/>
                </a:lnTo>
                <a:lnTo>
                  <a:pt x="785304" y="378277"/>
                </a:lnTo>
                <a:lnTo>
                  <a:pt x="788479" y="379522"/>
                </a:lnTo>
                <a:lnTo>
                  <a:pt x="794689" y="379522"/>
                </a:lnTo>
                <a:lnTo>
                  <a:pt x="796552" y="378826"/>
                </a:lnTo>
                <a:lnTo>
                  <a:pt x="796552" y="355140"/>
                </a:lnTo>
                <a:lnTo>
                  <a:pt x="786721" y="345360"/>
                </a:lnTo>
                <a:lnTo>
                  <a:pt x="772891" y="332533"/>
                </a:lnTo>
                <a:lnTo>
                  <a:pt x="758902" y="320471"/>
                </a:lnTo>
                <a:lnTo>
                  <a:pt x="744804" y="309214"/>
                </a:lnTo>
                <a:lnTo>
                  <a:pt x="739470" y="305150"/>
                </a:lnTo>
                <a:close/>
              </a:path>
              <a:path w="796925" h="1283970">
                <a:moveTo>
                  <a:pt x="604202" y="241320"/>
                </a:moveTo>
                <a:lnTo>
                  <a:pt x="597585" y="245283"/>
                </a:lnTo>
                <a:lnTo>
                  <a:pt x="594398" y="258313"/>
                </a:lnTo>
                <a:lnTo>
                  <a:pt x="598373" y="264891"/>
                </a:lnTo>
                <a:lnTo>
                  <a:pt x="604888" y="266492"/>
                </a:lnTo>
                <a:lnTo>
                  <a:pt x="621471" y="271086"/>
                </a:lnTo>
                <a:lnTo>
                  <a:pt x="637963" y="276699"/>
                </a:lnTo>
                <a:lnTo>
                  <a:pt x="654310" y="283308"/>
                </a:lnTo>
                <a:lnTo>
                  <a:pt x="670458" y="290888"/>
                </a:lnTo>
                <a:lnTo>
                  <a:pt x="671334" y="291282"/>
                </a:lnTo>
                <a:lnTo>
                  <a:pt x="684885" y="330309"/>
                </a:lnTo>
                <a:lnTo>
                  <a:pt x="689762" y="333814"/>
                </a:lnTo>
                <a:lnTo>
                  <a:pt x="696150" y="333814"/>
                </a:lnTo>
                <a:lnTo>
                  <a:pt x="697255" y="333675"/>
                </a:lnTo>
                <a:lnTo>
                  <a:pt x="704811" y="331554"/>
                </a:lnTo>
                <a:lnTo>
                  <a:pt x="708583" y="324848"/>
                </a:lnTo>
                <a:lnTo>
                  <a:pt x="706767" y="318384"/>
                </a:lnTo>
                <a:lnTo>
                  <a:pt x="701099" y="300277"/>
                </a:lnTo>
                <a:lnTo>
                  <a:pt x="694399" y="282594"/>
                </a:lnTo>
                <a:lnTo>
                  <a:pt x="686691" y="265393"/>
                </a:lnTo>
                <a:lnTo>
                  <a:pt x="682573" y="257500"/>
                </a:lnTo>
                <a:lnTo>
                  <a:pt x="655599" y="257500"/>
                </a:lnTo>
                <a:lnTo>
                  <a:pt x="644455" y="253205"/>
                </a:lnTo>
                <a:lnTo>
                  <a:pt x="633244" y="249337"/>
                </a:lnTo>
                <a:lnTo>
                  <a:pt x="621980" y="245902"/>
                </a:lnTo>
                <a:lnTo>
                  <a:pt x="610575" y="242882"/>
                </a:lnTo>
                <a:lnTo>
                  <a:pt x="604202" y="241320"/>
                </a:lnTo>
                <a:close/>
              </a:path>
              <a:path w="796925" h="1283970">
                <a:moveTo>
                  <a:pt x="667308" y="240787"/>
                </a:moveTo>
                <a:lnTo>
                  <a:pt x="656628" y="246807"/>
                </a:lnTo>
                <a:lnTo>
                  <a:pt x="654367" y="252344"/>
                </a:lnTo>
                <a:lnTo>
                  <a:pt x="655599" y="257500"/>
                </a:lnTo>
                <a:lnTo>
                  <a:pt x="682573" y="257500"/>
                </a:lnTo>
                <a:lnTo>
                  <a:pt x="678002" y="248737"/>
                </a:lnTo>
                <a:lnTo>
                  <a:pt x="674725" y="242882"/>
                </a:lnTo>
                <a:lnTo>
                  <a:pt x="667308" y="240787"/>
                </a:lnTo>
                <a:close/>
              </a:path>
              <a:path w="796925" h="1283970">
                <a:moveTo>
                  <a:pt x="395693" y="265006"/>
                </a:moveTo>
                <a:lnTo>
                  <a:pt x="352288" y="288539"/>
                </a:lnTo>
                <a:lnTo>
                  <a:pt x="320992" y="315120"/>
                </a:lnTo>
                <a:lnTo>
                  <a:pt x="321056" y="322816"/>
                </a:lnTo>
                <a:lnTo>
                  <a:pt x="328206" y="329826"/>
                </a:lnTo>
                <a:lnTo>
                  <a:pt x="331279" y="330995"/>
                </a:lnTo>
                <a:lnTo>
                  <a:pt x="337502" y="330995"/>
                </a:lnTo>
                <a:lnTo>
                  <a:pt x="340639" y="329776"/>
                </a:lnTo>
                <a:lnTo>
                  <a:pt x="346621" y="323692"/>
                </a:lnTo>
                <a:lnTo>
                  <a:pt x="350291" y="320124"/>
                </a:lnTo>
                <a:lnTo>
                  <a:pt x="400075" y="289834"/>
                </a:lnTo>
                <a:lnTo>
                  <a:pt x="406120" y="286964"/>
                </a:lnTo>
                <a:lnTo>
                  <a:pt x="408711" y="279712"/>
                </a:lnTo>
                <a:lnTo>
                  <a:pt x="402945" y="267596"/>
                </a:lnTo>
                <a:lnTo>
                  <a:pt x="395693" y="265006"/>
                </a:lnTo>
                <a:close/>
              </a:path>
              <a:path w="796925" h="1283970">
                <a:moveTo>
                  <a:pt x="542340" y="233853"/>
                </a:moveTo>
                <a:lnTo>
                  <a:pt x="535635" y="233853"/>
                </a:lnTo>
                <a:lnTo>
                  <a:pt x="516943" y="234432"/>
                </a:lnTo>
                <a:lnTo>
                  <a:pt x="460654" y="242806"/>
                </a:lnTo>
                <a:lnTo>
                  <a:pt x="450100" y="250909"/>
                </a:lnTo>
                <a:lnTo>
                  <a:pt x="452970" y="263012"/>
                </a:lnTo>
                <a:lnTo>
                  <a:pt x="457962" y="266771"/>
                </a:lnTo>
                <a:lnTo>
                  <a:pt x="464375" y="266771"/>
                </a:lnTo>
                <a:lnTo>
                  <a:pt x="465328" y="266657"/>
                </a:lnTo>
                <a:lnTo>
                  <a:pt x="466267" y="266441"/>
                </a:lnTo>
                <a:lnTo>
                  <a:pt x="483621" y="262837"/>
                </a:lnTo>
                <a:lnTo>
                  <a:pt x="501011" y="260245"/>
                </a:lnTo>
                <a:lnTo>
                  <a:pt x="518377" y="258674"/>
                </a:lnTo>
                <a:lnTo>
                  <a:pt x="535660" y="258135"/>
                </a:lnTo>
                <a:lnTo>
                  <a:pt x="542366" y="258122"/>
                </a:lnTo>
                <a:lnTo>
                  <a:pt x="547801" y="252687"/>
                </a:lnTo>
                <a:lnTo>
                  <a:pt x="547776" y="239275"/>
                </a:lnTo>
                <a:lnTo>
                  <a:pt x="542340" y="233853"/>
                </a:lnTo>
                <a:close/>
              </a:path>
              <a:path w="796925" h="1283970">
                <a:moveTo>
                  <a:pt x="572592" y="133650"/>
                </a:moveTo>
                <a:lnTo>
                  <a:pt x="565010" y="134780"/>
                </a:lnTo>
                <a:lnTo>
                  <a:pt x="560997" y="140152"/>
                </a:lnTo>
                <a:lnTo>
                  <a:pt x="557009" y="145537"/>
                </a:lnTo>
                <a:lnTo>
                  <a:pt x="558114" y="153144"/>
                </a:lnTo>
                <a:lnTo>
                  <a:pt x="563499" y="157145"/>
                </a:lnTo>
                <a:lnTo>
                  <a:pt x="577786" y="168260"/>
                </a:lnTo>
                <a:lnTo>
                  <a:pt x="591300" y="179824"/>
                </a:lnTo>
                <a:lnTo>
                  <a:pt x="603998" y="191792"/>
                </a:lnTo>
                <a:lnTo>
                  <a:pt x="615835" y="204122"/>
                </a:lnTo>
                <a:lnTo>
                  <a:pt x="618236" y="206751"/>
                </a:lnTo>
                <a:lnTo>
                  <a:pt x="621512" y="208084"/>
                </a:lnTo>
                <a:lnTo>
                  <a:pt x="627735" y="208084"/>
                </a:lnTo>
                <a:lnTo>
                  <a:pt x="630669" y="207030"/>
                </a:lnTo>
                <a:lnTo>
                  <a:pt x="637946" y="200388"/>
                </a:lnTo>
                <a:lnTo>
                  <a:pt x="638314" y="192705"/>
                </a:lnTo>
                <a:lnTo>
                  <a:pt x="633793" y="187752"/>
                </a:lnTo>
                <a:lnTo>
                  <a:pt x="621137" y="174581"/>
                </a:lnTo>
                <a:lnTo>
                  <a:pt x="607587" y="161809"/>
                </a:lnTo>
                <a:lnTo>
                  <a:pt x="593188" y="149479"/>
                </a:lnTo>
                <a:lnTo>
                  <a:pt x="577989" y="137637"/>
                </a:lnTo>
                <a:lnTo>
                  <a:pt x="572592" y="133650"/>
                </a:lnTo>
                <a:close/>
              </a:path>
              <a:path w="796925" h="1283970">
                <a:moveTo>
                  <a:pt x="440855" y="64816"/>
                </a:moveTo>
                <a:lnTo>
                  <a:pt x="433831" y="67927"/>
                </a:lnTo>
                <a:lnTo>
                  <a:pt x="428980" y="80437"/>
                </a:lnTo>
                <a:lnTo>
                  <a:pt x="432066" y="87472"/>
                </a:lnTo>
                <a:lnTo>
                  <a:pt x="438315" y="89898"/>
                </a:lnTo>
                <a:lnTo>
                  <a:pt x="455412" y="96809"/>
                </a:lnTo>
                <a:lnTo>
                  <a:pt x="471992" y="104055"/>
                </a:lnTo>
                <a:lnTo>
                  <a:pt x="487996" y="111611"/>
                </a:lnTo>
                <a:lnTo>
                  <a:pt x="503364" y="119451"/>
                </a:lnTo>
                <a:lnTo>
                  <a:pt x="505180" y="120416"/>
                </a:lnTo>
                <a:lnTo>
                  <a:pt x="507123" y="120873"/>
                </a:lnTo>
                <a:lnTo>
                  <a:pt x="513397" y="120873"/>
                </a:lnTo>
                <a:lnTo>
                  <a:pt x="517613" y="118524"/>
                </a:lnTo>
                <a:lnTo>
                  <a:pt x="522935" y="108491"/>
                </a:lnTo>
                <a:lnTo>
                  <a:pt x="520674" y="101138"/>
                </a:lnTo>
                <a:lnTo>
                  <a:pt x="482098" y="81967"/>
                </a:lnTo>
                <a:lnTo>
                  <a:pt x="447116" y="67267"/>
                </a:lnTo>
                <a:lnTo>
                  <a:pt x="440855" y="64816"/>
                </a:lnTo>
                <a:close/>
              </a:path>
              <a:path w="796925" h="1283970">
                <a:moveTo>
                  <a:pt x="298653" y="24925"/>
                </a:moveTo>
                <a:lnTo>
                  <a:pt x="292214" y="29090"/>
                </a:lnTo>
                <a:lnTo>
                  <a:pt x="289509" y="42235"/>
                </a:lnTo>
                <a:lnTo>
                  <a:pt x="293725" y="48661"/>
                </a:lnTo>
                <a:lnTo>
                  <a:pt x="318286" y="53911"/>
                </a:lnTo>
                <a:lnTo>
                  <a:pt x="335978" y="58069"/>
                </a:lnTo>
                <a:lnTo>
                  <a:pt x="353308" y="62479"/>
                </a:lnTo>
                <a:lnTo>
                  <a:pt x="370217" y="67127"/>
                </a:lnTo>
                <a:lnTo>
                  <a:pt x="371335" y="67457"/>
                </a:lnTo>
                <a:lnTo>
                  <a:pt x="372440" y="67610"/>
                </a:lnTo>
                <a:lnTo>
                  <a:pt x="378841" y="67610"/>
                </a:lnTo>
                <a:lnTo>
                  <a:pt x="383705" y="64130"/>
                </a:lnTo>
                <a:lnTo>
                  <a:pt x="387070" y="52344"/>
                </a:lnTo>
                <a:lnTo>
                  <a:pt x="383336" y="45626"/>
                </a:lnTo>
                <a:lnTo>
                  <a:pt x="341779" y="34490"/>
                </a:lnTo>
                <a:lnTo>
                  <a:pt x="305206" y="26233"/>
                </a:lnTo>
                <a:lnTo>
                  <a:pt x="298653" y="24925"/>
                </a:lnTo>
                <a:close/>
              </a:path>
              <a:path w="796925" h="1283970">
                <a:moveTo>
                  <a:pt x="152869" y="4592"/>
                </a:moveTo>
                <a:lnTo>
                  <a:pt x="146837" y="9609"/>
                </a:lnTo>
                <a:lnTo>
                  <a:pt x="145669" y="22969"/>
                </a:lnTo>
                <a:lnTo>
                  <a:pt x="150609" y="28862"/>
                </a:lnTo>
                <a:lnTo>
                  <a:pt x="175478" y="31144"/>
                </a:lnTo>
                <a:lnTo>
                  <a:pt x="193562" y="33089"/>
                </a:lnTo>
                <a:lnTo>
                  <a:pt x="211476" y="35261"/>
                </a:lnTo>
                <a:lnTo>
                  <a:pt x="229743" y="37739"/>
                </a:lnTo>
                <a:lnTo>
                  <a:pt x="230314" y="37777"/>
                </a:lnTo>
                <a:lnTo>
                  <a:pt x="236842" y="37777"/>
                </a:lnTo>
                <a:lnTo>
                  <a:pt x="242036" y="33408"/>
                </a:lnTo>
                <a:lnTo>
                  <a:pt x="243852" y="20708"/>
                </a:lnTo>
                <a:lnTo>
                  <a:pt x="239229" y="14562"/>
                </a:lnTo>
                <a:lnTo>
                  <a:pt x="214590" y="11180"/>
                </a:lnTo>
                <a:lnTo>
                  <a:pt x="196342" y="8964"/>
                </a:lnTo>
                <a:lnTo>
                  <a:pt x="177922" y="6982"/>
                </a:lnTo>
                <a:lnTo>
                  <a:pt x="152869" y="4592"/>
                </a:lnTo>
                <a:close/>
              </a:path>
              <a:path w="796925" h="1283970">
                <a:moveTo>
                  <a:pt x="92716" y="24291"/>
                </a:moveTo>
                <a:lnTo>
                  <a:pt x="32578" y="24291"/>
                </a:lnTo>
                <a:lnTo>
                  <a:pt x="55216" y="24337"/>
                </a:lnTo>
                <a:lnTo>
                  <a:pt x="85432" y="25039"/>
                </a:lnTo>
                <a:lnTo>
                  <a:pt x="91935" y="25039"/>
                </a:lnTo>
                <a:lnTo>
                  <a:pt x="92716" y="24291"/>
                </a:lnTo>
                <a:close/>
              </a:path>
              <a:path w="796925" h="1283970">
                <a:moveTo>
                  <a:pt x="31789" y="0"/>
                </a:moveTo>
                <a:lnTo>
                  <a:pt x="17036" y="264"/>
                </a:lnTo>
                <a:lnTo>
                  <a:pt x="5194" y="731"/>
                </a:lnTo>
                <a:lnTo>
                  <a:pt x="0" y="6408"/>
                </a:lnTo>
                <a:lnTo>
                  <a:pt x="584" y="19794"/>
                </a:lnTo>
                <a:lnTo>
                  <a:pt x="6286" y="24874"/>
                </a:lnTo>
                <a:lnTo>
                  <a:pt x="18137" y="24534"/>
                </a:lnTo>
                <a:lnTo>
                  <a:pt x="32578" y="24291"/>
                </a:lnTo>
                <a:lnTo>
                  <a:pt x="92716" y="24291"/>
                </a:lnTo>
                <a:lnTo>
                  <a:pt x="97320" y="19883"/>
                </a:lnTo>
                <a:lnTo>
                  <a:pt x="97777" y="6624"/>
                </a:lnTo>
                <a:lnTo>
                  <a:pt x="92544" y="998"/>
                </a:lnTo>
                <a:lnTo>
                  <a:pt x="85839" y="769"/>
                </a:lnTo>
                <a:lnTo>
                  <a:pt x="55080" y="37"/>
                </a:lnTo>
                <a:lnTo>
                  <a:pt x="31789" y="0"/>
                </a:lnTo>
                <a:close/>
              </a:path>
            </a:pathLst>
          </a:custGeom>
          <a:solidFill>
            <a:srgbClr val="2D8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2647518"/>
            <a:ext cx="612775" cy="198755"/>
          </a:xfrm>
          <a:custGeom>
            <a:avLst/>
            <a:gdLst/>
            <a:ahLst/>
            <a:cxnLst/>
            <a:rect l="l" t="t" r="r" b="b"/>
            <a:pathLst>
              <a:path w="612775" h="198755">
                <a:moveTo>
                  <a:pt x="452878" y="36111"/>
                </a:moveTo>
                <a:lnTo>
                  <a:pt x="276638" y="36111"/>
                </a:lnTo>
                <a:lnTo>
                  <a:pt x="327581" y="37860"/>
                </a:lnTo>
                <a:lnTo>
                  <a:pt x="377187" y="46912"/>
                </a:lnTo>
                <a:lnTo>
                  <a:pt x="424719" y="62958"/>
                </a:lnTo>
                <a:lnTo>
                  <a:pt x="469441" y="85690"/>
                </a:lnTo>
                <a:lnTo>
                  <a:pt x="510615" y="114798"/>
                </a:lnTo>
                <a:lnTo>
                  <a:pt x="547505" y="149973"/>
                </a:lnTo>
                <a:lnTo>
                  <a:pt x="579375" y="190907"/>
                </a:lnTo>
                <a:lnTo>
                  <a:pt x="584497" y="196010"/>
                </a:lnTo>
                <a:lnTo>
                  <a:pt x="590957" y="198659"/>
                </a:lnTo>
                <a:lnTo>
                  <a:pt x="597941" y="198696"/>
                </a:lnTo>
                <a:lnTo>
                  <a:pt x="604635" y="195962"/>
                </a:lnTo>
                <a:lnTo>
                  <a:pt x="609740" y="190842"/>
                </a:lnTo>
                <a:lnTo>
                  <a:pt x="612393" y="184384"/>
                </a:lnTo>
                <a:lnTo>
                  <a:pt x="612434" y="177401"/>
                </a:lnTo>
                <a:lnTo>
                  <a:pt x="609702" y="170702"/>
                </a:lnTo>
                <a:lnTo>
                  <a:pt x="578697" y="130201"/>
                </a:lnTo>
                <a:lnTo>
                  <a:pt x="543237" y="94694"/>
                </a:lnTo>
                <a:lnTo>
                  <a:pt x="503893" y="64422"/>
                </a:lnTo>
                <a:lnTo>
                  <a:pt x="461239" y="39626"/>
                </a:lnTo>
                <a:lnTo>
                  <a:pt x="452878" y="36111"/>
                </a:lnTo>
                <a:close/>
              </a:path>
              <a:path w="612775" h="198755">
                <a:moveTo>
                  <a:pt x="268947" y="0"/>
                </a:moveTo>
                <a:lnTo>
                  <a:pt x="218314" y="6186"/>
                </a:lnTo>
                <a:lnTo>
                  <a:pt x="171337" y="18200"/>
                </a:lnTo>
                <a:lnTo>
                  <a:pt x="126930" y="35728"/>
                </a:lnTo>
                <a:lnTo>
                  <a:pt x="85475" y="58375"/>
                </a:lnTo>
                <a:lnTo>
                  <a:pt x="47351" y="85745"/>
                </a:lnTo>
                <a:lnTo>
                  <a:pt x="12939" y="117441"/>
                </a:lnTo>
                <a:lnTo>
                  <a:pt x="0" y="132646"/>
                </a:lnTo>
                <a:lnTo>
                  <a:pt x="0" y="192326"/>
                </a:lnTo>
                <a:lnTo>
                  <a:pt x="23474" y="160181"/>
                </a:lnTo>
                <a:lnTo>
                  <a:pt x="56068" y="126282"/>
                </a:lnTo>
                <a:lnTo>
                  <a:pt x="93000" y="97021"/>
                </a:lnTo>
                <a:lnTo>
                  <a:pt x="133796" y="72888"/>
                </a:lnTo>
                <a:lnTo>
                  <a:pt x="177986" y="54376"/>
                </a:lnTo>
                <a:lnTo>
                  <a:pt x="225096" y="41975"/>
                </a:lnTo>
                <a:lnTo>
                  <a:pt x="276638" y="36111"/>
                </a:lnTo>
                <a:lnTo>
                  <a:pt x="452878" y="36111"/>
                </a:lnTo>
                <a:lnTo>
                  <a:pt x="415846" y="20544"/>
                </a:lnTo>
                <a:lnTo>
                  <a:pt x="368285" y="7419"/>
                </a:lnTo>
                <a:lnTo>
                  <a:pt x="319128" y="491"/>
                </a:lnTo>
                <a:lnTo>
                  <a:pt x="268947" y="0"/>
                </a:lnTo>
                <a:close/>
              </a:path>
            </a:pathLst>
          </a:custGeom>
          <a:solidFill>
            <a:srgbClr val="2D8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542" y="2820794"/>
            <a:ext cx="399415" cy="170815"/>
          </a:xfrm>
          <a:custGeom>
            <a:avLst/>
            <a:gdLst/>
            <a:ahLst/>
            <a:cxnLst/>
            <a:rect l="l" t="t" r="r" b="b"/>
            <a:pathLst>
              <a:path w="399415" h="170814">
                <a:moveTo>
                  <a:pt x="220991" y="0"/>
                </a:moveTo>
                <a:lnTo>
                  <a:pt x="175901" y="5631"/>
                </a:lnTo>
                <a:lnTo>
                  <a:pt x="132624" y="19485"/>
                </a:lnTo>
                <a:lnTo>
                  <a:pt x="92805" y="40914"/>
                </a:lnTo>
                <a:lnTo>
                  <a:pt x="57223" y="69293"/>
                </a:lnTo>
                <a:lnTo>
                  <a:pt x="26661" y="104002"/>
                </a:lnTo>
                <a:lnTo>
                  <a:pt x="1898" y="144416"/>
                </a:lnTo>
                <a:lnTo>
                  <a:pt x="0" y="151396"/>
                </a:lnTo>
                <a:lnTo>
                  <a:pt x="893" y="158321"/>
                </a:lnTo>
                <a:lnTo>
                  <a:pt x="4318" y="164406"/>
                </a:lnTo>
                <a:lnTo>
                  <a:pt x="10013" y="168864"/>
                </a:lnTo>
                <a:lnTo>
                  <a:pt x="12629" y="170185"/>
                </a:lnTo>
                <a:lnTo>
                  <a:pt x="15411" y="170807"/>
                </a:lnTo>
                <a:lnTo>
                  <a:pt x="24834" y="170807"/>
                </a:lnTo>
                <a:lnTo>
                  <a:pt x="31260" y="167124"/>
                </a:lnTo>
                <a:lnTo>
                  <a:pt x="34461" y="160761"/>
                </a:lnTo>
                <a:lnTo>
                  <a:pt x="61920" y="117933"/>
                </a:lnTo>
                <a:lnTo>
                  <a:pt x="96827" y="83033"/>
                </a:lnTo>
                <a:lnTo>
                  <a:pt x="137874" y="57107"/>
                </a:lnTo>
                <a:lnTo>
                  <a:pt x="183749" y="41204"/>
                </a:lnTo>
                <a:lnTo>
                  <a:pt x="232067" y="36338"/>
                </a:lnTo>
                <a:lnTo>
                  <a:pt x="359011" y="36338"/>
                </a:lnTo>
                <a:lnTo>
                  <a:pt x="352673" y="32123"/>
                </a:lnTo>
                <a:lnTo>
                  <a:pt x="310346" y="13485"/>
                </a:lnTo>
                <a:lnTo>
                  <a:pt x="266129" y="2697"/>
                </a:lnTo>
                <a:lnTo>
                  <a:pt x="220991" y="0"/>
                </a:lnTo>
                <a:close/>
              </a:path>
              <a:path w="399415" h="170814">
                <a:moveTo>
                  <a:pt x="359011" y="36338"/>
                </a:moveTo>
                <a:lnTo>
                  <a:pt x="232067" y="36338"/>
                </a:lnTo>
                <a:lnTo>
                  <a:pt x="280211" y="42601"/>
                </a:lnTo>
                <a:lnTo>
                  <a:pt x="326551" y="59588"/>
                </a:lnTo>
                <a:lnTo>
                  <a:pt x="369461" y="86898"/>
                </a:lnTo>
                <a:lnTo>
                  <a:pt x="375909" y="90190"/>
                </a:lnTo>
                <a:lnTo>
                  <a:pt x="382873" y="90738"/>
                </a:lnTo>
                <a:lnTo>
                  <a:pt x="389532" y="88636"/>
                </a:lnTo>
                <a:lnTo>
                  <a:pt x="395065" y="83977"/>
                </a:lnTo>
                <a:lnTo>
                  <a:pt x="398351" y="77530"/>
                </a:lnTo>
                <a:lnTo>
                  <a:pt x="398900" y="70566"/>
                </a:lnTo>
                <a:lnTo>
                  <a:pt x="396800" y="63907"/>
                </a:lnTo>
                <a:lnTo>
                  <a:pt x="392144" y="58374"/>
                </a:lnTo>
                <a:lnTo>
                  <a:pt x="359011" y="36338"/>
                </a:lnTo>
                <a:close/>
              </a:path>
            </a:pathLst>
          </a:custGeom>
          <a:solidFill>
            <a:srgbClr val="2D8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3287561"/>
            <a:ext cx="189230" cy="325120"/>
          </a:xfrm>
          <a:custGeom>
            <a:avLst/>
            <a:gdLst/>
            <a:ahLst/>
            <a:cxnLst/>
            <a:rect l="l" t="t" r="r" b="b"/>
            <a:pathLst>
              <a:path w="189230" h="325120">
                <a:moveTo>
                  <a:pt x="135288" y="0"/>
                </a:moveTo>
                <a:lnTo>
                  <a:pt x="128950" y="1968"/>
                </a:lnTo>
                <a:lnTo>
                  <a:pt x="124874" y="2959"/>
                </a:lnTo>
                <a:lnTo>
                  <a:pt x="67468" y="25367"/>
                </a:lnTo>
                <a:lnTo>
                  <a:pt x="40808" y="35954"/>
                </a:lnTo>
                <a:lnTo>
                  <a:pt x="14257" y="46875"/>
                </a:lnTo>
                <a:lnTo>
                  <a:pt x="5958" y="49489"/>
                </a:lnTo>
                <a:lnTo>
                  <a:pt x="0" y="49769"/>
                </a:lnTo>
                <a:lnTo>
                  <a:pt x="0" y="325004"/>
                </a:lnTo>
                <a:lnTo>
                  <a:pt x="2927" y="320436"/>
                </a:lnTo>
                <a:lnTo>
                  <a:pt x="18537" y="295864"/>
                </a:lnTo>
                <a:lnTo>
                  <a:pt x="33954" y="271170"/>
                </a:lnTo>
                <a:lnTo>
                  <a:pt x="39187" y="262674"/>
                </a:lnTo>
                <a:lnTo>
                  <a:pt x="44978" y="259816"/>
                </a:lnTo>
                <a:lnTo>
                  <a:pt x="188691" y="254558"/>
                </a:lnTo>
                <a:lnTo>
                  <a:pt x="171983" y="233724"/>
                </a:lnTo>
                <a:lnTo>
                  <a:pt x="155995" y="213515"/>
                </a:lnTo>
                <a:lnTo>
                  <a:pt x="140006" y="194197"/>
                </a:lnTo>
                <a:lnTo>
                  <a:pt x="123299" y="176034"/>
                </a:lnTo>
                <a:lnTo>
                  <a:pt x="108938" y="158278"/>
                </a:lnTo>
                <a:lnTo>
                  <a:pt x="101234" y="139949"/>
                </a:lnTo>
                <a:lnTo>
                  <a:pt x="100419" y="120079"/>
                </a:lnTo>
                <a:lnTo>
                  <a:pt x="106725" y="97701"/>
                </a:lnTo>
                <a:lnTo>
                  <a:pt x="115165" y="74377"/>
                </a:lnTo>
                <a:lnTo>
                  <a:pt x="122126" y="50212"/>
                </a:lnTo>
                <a:lnTo>
                  <a:pt x="128529" y="25355"/>
                </a:lnTo>
                <a:lnTo>
                  <a:pt x="135288" y="0"/>
                </a:lnTo>
                <a:close/>
              </a:path>
            </a:pathLst>
          </a:custGeom>
          <a:solidFill>
            <a:srgbClr val="2D8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644423" y="4444910"/>
            <a:ext cx="702945" cy="347980"/>
          </a:xfrm>
          <a:custGeom>
            <a:avLst/>
            <a:gdLst/>
            <a:ahLst/>
            <a:cxnLst/>
            <a:rect l="l" t="t" r="r" b="b"/>
            <a:pathLst>
              <a:path w="702945" h="347979">
                <a:moveTo>
                  <a:pt x="359056" y="0"/>
                </a:moveTo>
                <a:lnTo>
                  <a:pt x="308419" y="6196"/>
                </a:lnTo>
                <a:lnTo>
                  <a:pt x="261439" y="18213"/>
                </a:lnTo>
                <a:lnTo>
                  <a:pt x="217031" y="35744"/>
                </a:lnTo>
                <a:lnTo>
                  <a:pt x="175575" y="58393"/>
                </a:lnTo>
                <a:lnTo>
                  <a:pt x="137451" y="85764"/>
                </a:lnTo>
                <a:lnTo>
                  <a:pt x="103041" y="117461"/>
                </a:lnTo>
                <a:lnTo>
                  <a:pt x="72724" y="153088"/>
                </a:lnTo>
                <a:lnTo>
                  <a:pt x="46881" y="192250"/>
                </a:lnTo>
                <a:lnTo>
                  <a:pt x="25893" y="234550"/>
                </a:lnTo>
                <a:lnTo>
                  <a:pt x="10139" y="279594"/>
                </a:lnTo>
                <a:lnTo>
                  <a:pt x="0" y="326985"/>
                </a:lnTo>
                <a:lnTo>
                  <a:pt x="369" y="334204"/>
                </a:lnTo>
                <a:lnTo>
                  <a:pt x="17144" y="347877"/>
                </a:lnTo>
                <a:lnTo>
                  <a:pt x="26898" y="347877"/>
                </a:lnTo>
                <a:lnTo>
                  <a:pt x="34683" y="341374"/>
                </a:lnTo>
                <a:lnTo>
                  <a:pt x="36017" y="332345"/>
                </a:lnTo>
                <a:lnTo>
                  <a:pt x="46535" y="284809"/>
                </a:lnTo>
                <a:lnTo>
                  <a:pt x="63282" y="239945"/>
                </a:lnTo>
                <a:lnTo>
                  <a:pt x="85783" y="198246"/>
                </a:lnTo>
                <a:lnTo>
                  <a:pt x="113568" y="160201"/>
                </a:lnTo>
                <a:lnTo>
                  <a:pt x="146163" y="126303"/>
                </a:lnTo>
                <a:lnTo>
                  <a:pt x="183096" y="97043"/>
                </a:lnTo>
                <a:lnTo>
                  <a:pt x="223895" y="72911"/>
                </a:lnTo>
                <a:lnTo>
                  <a:pt x="268087" y="54399"/>
                </a:lnTo>
                <a:lnTo>
                  <a:pt x="315201" y="41997"/>
                </a:lnTo>
                <a:lnTo>
                  <a:pt x="366729" y="36122"/>
                </a:lnTo>
                <a:lnTo>
                  <a:pt x="543015" y="36122"/>
                </a:lnTo>
                <a:lnTo>
                  <a:pt x="505955" y="20540"/>
                </a:lnTo>
                <a:lnTo>
                  <a:pt x="458395" y="7413"/>
                </a:lnTo>
                <a:lnTo>
                  <a:pt x="409238" y="486"/>
                </a:lnTo>
                <a:lnTo>
                  <a:pt x="359056" y="0"/>
                </a:lnTo>
                <a:close/>
              </a:path>
              <a:path w="702945" h="347979">
                <a:moveTo>
                  <a:pt x="543015" y="36122"/>
                </a:moveTo>
                <a:lnTo>
                  <a:pt x="366729" y="36122"/>
                </a:lnTo>
                <a:lnTo>
                  <a:pt x="417665" y="37864"/>
                </a:lnTo>
                <a:lnTo>
                  <a:pt x="467270" y="46914"/>
                </a:lnTo>
                <a:lnTo>
                  <a:pt x="514805" y="62960"/>
                </a:lnTo>
                <a:lnTo>
                  <a:pt x="559533" y="85694"/>
                </a:lnTo>
                <a:lnTo>
                  <a:pt x="600713" y="114805"/>
                </a:lnTo>
                <a:lnTo>
                  <a:pt x="637609" y="149982"/>
                </a:lnTo>
                <a:lnTo>
                  <a:pt x="669480" y="190917"/>
                </a:lnTo>
                <a:lnTo>
                  <a:pt x="674598" y="196035"/>
                </a:lnTo>
                <a:lnTo>
                  <a:pt x="681061" y="198688"/>
                </a:lnTo>
                <a:lnTo>
                  <a:pt x="688045" y="198720"/>
                </a:lnTo>
                <a:lnTo>
                  <a:pt x="694728" y="195972"/>
                </a:lnTo>
                <a:lnTo>
                  <a:pt x="699841" y="190859"/>
                </a:lnTo>
                <a:lnTo>
                  <a:pt x="702500" y="184406"/>
                </a:lnTo>
                <a:lnTo>
                  <a:pt x="702539" y="177423"/>
                </a:lnTo>
                <a:lnTo>
                  <a:pt x="699795" y="170724"/>
                </a:lnTo>
                <a:lnTo>
                  <a:pt x="668794" y="130219"/>
                </a:lnTo>
                <a:lnTo>
                  <a:pt x="633337" y="94706"/>
                </a:lnTo>
                <a:lnTo>
                  <a:pt x="593998" y="64428"/>
                </a:lnTo>
                <a:lnTo>
                  <a:pt x="551347" y="39625"/>
                </a:lnTo>
                <a:lnTo>
                  <a:pt x="543015" y="36122"/>
                </a:lnTo>
                <a:close/>
              </a:path>
            </a:pathLst>
          </a:custGeom>
          <a:solidFill>
            <a:srgbClr val="2D8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17682" y="2661629"/>
            <a:ext cx="3308192" cy="20563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802072" y="4618198"/>
            <a:ext cx="399415" cy="170815"/>
          </a:xfrm>
          <a:custGeom>
            <a:avLst/>
            <a:gdLst/>
            <a:ahLst/>
            <a:cxnLst/>
            <a:rect l="l" t="t" r="r" b="b"/>
            <a:pathLst>
              <a:path w="399414" h="170814">
                <a:moveTo>
                  <a:pt x="220999" y="0"/>
                </a:moveTo>
                <a:lnTo>
                  <a:pt x="175901" y="5631"/>
                </a:lnTo>
                <a:lnTo>
                  <a:pt x="132624" y="19491"/>
                </a:lnTo>
                <a:lnTo>
                  <a:pt x="92805" y="40922"/>
                </a:lnTo>
                <a:lnTo>
                  <a:pt x="57223" y="69300"/>
                </a:lnTo>
                <a:lnTo>
                  <a:pt x="26661" y="104001"/>
                </a:lnTo>
                <a:lnTo>
                  <a:pt x="1898" y="144404"/>
                </a:lnTo>
                <a:lnTo>
                  <a:pt x="0" y="151383"/>
                </a:lnTo>
                <a:lnTo>
                  <a:pt x="893" y="158310"/>
                </a:lnTo>
                <a:lnTo>
                  <a:pt x="4318" y="164399"/>
                </a:lnTo>
                <a:lnTo>
                  <a:pt x="10013" y="168864"/>
                </a:lnTo>
                <a:lnTo>
                  <a:pt x="12629" y="170172"/>
                </a:lnTo>
                <a:lnTo>
                  <a:pt x="15411" y="170794"/>
                </a:lnTo>
                <a:lnTo>
                  <a:pt x="24834" y="170794"/>
                </a:lnTo>
                <a:lnTo>
                  <a:pt x="31260" y="167124"/>
                </a:lnTo>
                <a:lnTo>
                  <a:pt x="34461" y="160749"/>
                </a:lnTo>
                <a:lnTo>
                  <a:pt x="61918" y="117935"/>
                </a:lnTo>
                <a:lnTo>
                  <a:pt x="96823" y="83040"/>
                </a:lnTo>
                <a:lnTo>
                  <a:pt x="137868" y="57114"/>
                </a:lnTo>
                <a:lnTo>
                  <a:pt x="183749" y="41203"/>
                </a:lnTo>
                <a:lnTo>
                  <a:pt x="232050" y="36344"/>
                </a:lnTo>
                <a:lnTo>
                  <a:pt x="359017" y="36344"/>
                </a:lnTo>
                <a:lnTo>
                  <a:pt x="352684" y="32130"/>
                </a:lnTo>
                <a:lnTo>
                  <a:pt x="310360" y="13487"/>
                </a:lnTo>
                <a:lnTo>
                  <a:pt x="266142" y="2698"/>
                </a:lnTo>
                <a:lnTo>
                  <a:pt x="220999" y="0"/>
                </a:lnTo>
                <a:close/>
              </a:path>
              <a:path w="399414" h="170814">
                <a:moveTo>
                  <a:pt x="359017" y="36344"/>
                </a:moveTo>
                <a:lnTo>
                  <a:pt x="232050" y="36344"/>
                </a:lnTo>
                <a:lnTo>
                  <a:pt x="280193" y="42605"/>
                </a:lnTo>
                <a:lnTo>
                  <a:pt x="326546" y="59590"/>
                </a:lnTo>
                <a:lnTo>
                  <a:pt x="369474" y="86898"/>
                </a:lnTo>
                <a:lnTo>
                  <a:pt x="375925" y="90201"/>
                </a:lnTo>
                <a:lnTo>
                  <a:pt x="382884" y="90748"/>
                </a:lnTo>
                <a:lnTo>
                  <a:pt x="389535" y="88639"/>
                </a:lnTo>
                <a:lnTo>
                  <a:pt x="395065" y="83977"/>
                </a:lnTo>
                <a:lnTo>
                  <a:pt x="398357" y="77537"/>
                </a:lnTo>
                <a:lnTo>
                  <a:pt x="398905" y="70577"/>
                </a:lnTo>
                <a:lnTo>
                  <a:pt x="396802" y="63919"/>
                </a:lnTo>
                <a:lnTo>
                  <a:pt x="392144" y="58387"/>
                </a:lnTo>
                <a:lnTo>
                  <a:pt x="359017" y="36344"/>
                </a:lnTo>
                <a:close/>
              </a:path>
            </a:pathLst>
          </a:custGeom>
          <a:solidFill>
            <a:srgbClr val="2D8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42934" y="5000646"/>
            <a:ext cx="2450755" cy="140015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83736" y="4359944"/>
            <a:ext cx="702945" cy="347980"/>
          </a:xfrm>
          <a:custGeom>
            <a:avLst/>
            <a:gdLst/>
            <a:ahLst/>
            <a:cxnLst/>
            <a:rect l="l" t="t" r="r" b="b"/>
            <a:pathLst>
              <a:path w="702944" h="347979">
                <a:moveTo>
                  <a:pt x="359065" y="0"/>
                </a:moveTo>
                <a:lnTo>
                  <a:pt x="308432" y="6206"/>
                </a:lnTo>
                <a:lnTo>
                  <a:pt x="261451" y="18223"/>
                </a:lnTo>
                <a:lnTo>
                  <a:pt x="217043" y="35753"/>
                </a:lnTo>
                <a:lnTo>
                  <a:pt x="175587" y="58401"/>
                </a:lnTo>
                <a:lnTo>
                  <a:pt x="137463" y="85770"/>
                </a:lnTo>
                <a:lnTo>
                  <a:pt x="103052" y="117466"/>
                </a:lnTo>
                <a:lnTo>
                  <a:pt x="72734" y="153092"/>
                </a:lnTo>
                <a:lnTo>
                  <a:pt x="46890" y="192254"/>
                </a:lnTo>
                <a:lnTo>
                  <a:pt x="25899" y="234556"/>
                </a:lnTo>
                <a:lnTo>
                  <a:pt x="10142" y="279601"/>
                </a:lnTo>
                <a:lnTo>
                  <a:pt x="0" y="326995"/>
                </a:lnTo>
                <a:lnTo>
                  <a:pt x="377" y="334214"/>
                </a:lnTo>
                <a:lnTo>
                  <a:pt x="17157" y="347887"/>
                </a:lnTo>
                <a:lnTo>
                  <a:pt x="26911" y="347887"/>
                </a:lnTo>
                <a:lnTo>
                  <a:pt x="34696" y="341384"/>
                </a:lnTo>
                <a:lnTo>
                  <a:pt x="36042" y="332355"/>
                </a:lnTo>
                <a:lnTo>
                  <a:pt x="46560" y="284819"/>
                </a:lnTo>
                <a:lnTo>
                  <a:pt x="63306" y="239955"/>
                </a:lnTo>
                <a:lnTo>
                  <a:pt x="85805" y="198255"/>
                </a:lnTo>
                <a:lnTo>
                  <a:pt x="113588" y="160210"/>
                </a:lnTo>
                <a:lnTo>
                  <a:pt x="146181" y="126311"/>
                </a:lnTo>
                <a:lnTo>
                  <a:pt x="183112" y="97049"/>
                </a:lnTo>
                <a:lnTo>
                  <a:pt x="223909" y="72915"/>
                </a:lnTo>
                <a:lnTo>
                  <a:pt x="268100" y="54400"/>
                </a:lnTo>
                <a:lnTo>
                  <a:pt x="315214" y="41995"/>
                </a:lnTo>
                <a:lnTo>
                  <a:pt x="366760" y="36128"/>
                </a:lnTo>
                <a:lnTo>
                  <a:pt x="543044" y="36128"/>
                </a:lnTo>
                <a:lnTo>
                  <a:pt x="505963" y="20534"/>
                </a:lnTo>
                <a:lnTo>
                  <a:pt x="458402" y="7406"/>
                </a:lnTo>
                <a:lnTo>
                  <a:pt x="409246" y="480"/>
                </a:lnTo>
                <a:lnTo>
                  <a:pt x="359065" y="0"/>
                </a:lnTo>
                <a:close/>
              </a:path>
              <a:path w="702944" h="347979">
                <a:moveTo>
                  <a:pt x="543044" y="36128"/>
                </a:moveTo>
                <a:lnTo>
                  <a:pt x="366760" y="36128"/>
                </a:lnTo>
                <a:lnTo>
                  <a:pt x="417706" y="37876"/>
                </a:lnTo>
                <a:lnTo>
                  <a:pt x="467313" y="46930"/>
                </a:lnTo>
                <a:lnTo>
                  <a:pt x="514845" y="62978"/>
                </a:lnTo>
                <a:lnTo>
                  <a:pt x="559564" y="85712"/>
                </a:lnTo>
                <a:lnTo>
                  <a:pt x="600735" y="114822"/>
                </a:lnTo>
                <a:lnTo>
                  <a:pt x="637619" y="149997"/>
                </a:lnTo>
                <a:lnTo>
                  <a:pt x="669480" y="190927"/>
                </a:lnTo>
                <a:lnTo>
                  <a:pt x="674600" y="196041"/>
                </a:lnTo>
                <a:lnTo>
                  <a:pt x="681058" y="198698"/>
                </a:lnTo>
                <a:lnTo>
                  <a:pt x="688041" y="198734"/>
                </a:lnTo>
                <a:lnTo>
                  <a:pt x="694740" y="195982"/>
                </a:lnTo>
                <a:lnTo>
                  <a:pt x="699852" y="190869"/>
                </a:lnTo>
                <a:lnTo>
                  <a:pt x="702508" y="184416"/>
                </a:lnTo>
                <a:lnTo>
                  <a:pt x="702547" y="177433"/>
                </a:lnTo>
                <a:lnTo>
                  <a:pt x="699808" y="170734"/>
                </a:lnTo>
                <a:lnTo>
                  <a:pt x="668806" y="130228"/>
                </a:lnTo>
                <a:lnTo>
                  <a:pt x="633349" y="94712"/>
                </a:lnTo>
                <a:lnTo>
                  <a:pt x="594008" y="64429"/>
                </a:lnTo>
                <a:lnTo>
                  <a:pt x="551355" y="39623"/>
                </a:lnTo>
                <a:lnTo>
                  <a:pt x="543044" y="36128"/>
                </a:lnTo>
                <a:close/>
              </a:path>
            </a:pathLst>
          </a:custGeom>
          <a:solidFill>
            <a:srgbClr val="2D8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41390" y="4533248"/>
            <a:ext cx="399415" cy="170815"/>
          </a:xfrm>
          <a:custGeom>
            <a:avLst/>
            <a:gdLst/>
            <a:ahLst/>
            <a:cxnLst/>
            <a:rect l="l" t="t" r="r" b="b"/>
            <a:pathLst>
              <a:path w="399414" h="170814">
                <a:moveTo>
                  <a:pt x="221004" y="0"/>
                </a:moveTo>
                <a:lnTo>
                  <a:pt x="175901" y="5625"/>
                </a:lnTo>
                <a:lnTo>
                  <a:pt x="132624" y="19485"/>
                </a:lnTo>
                <a:lnTo>
                  <a:pt x="92805" y="40917"/>
                </a:lnTo>
                <a:lnTo>
                  <a:pt x="57223" y="69296"/>
                </a:lnTo>
                <a:lnTo>
                  <a:pt x="26661" y="104002"/>
                </a:lnTo>
                <a:lnTo>
                  <a:pt x="1898" y="144410"/>
                </a:lnTo>
                <a:lnTo>
                  <a:pt x="0" y="151390"/>
                </a:lnTo>
                <a:lnTo>
                  <a:pt x="893" y="158317"/>
                </a:lnTo>
                <a:lnTo>
                  <a:pt x="4318" y="164406"/>
                </a:lnTo>
                <a:lnTo>
                  <a:pt x="10013" y="168870"/>
                </a:lnTo>
                <a:lnTo>
                  <a:pt x="12629" y="170179"/>
                </a:lnTo>
                <a:lnTo>
                  <a:pt x="15411" y="170801"/>
                </a:lnTo>
                <a:lnTo>
                  <a:pt x="24834" y="170801"/>
                </a:lnTo>
                <a:lnTo>
                  <a:pt x="31260" y="167131"/>
                </a:lnTo>
                <a:lnTo>
                  <a:pt x="34461" y="160755"/>
                </a:lnTo>
                <a:lnTo>
                  <a:pt x="61918" y="117934"/>
                </a:lnTo>
                <a:lnTo>
                  <a:pt x="96823" y="83036"/>
                </a:lnTo>
                <a:lnTo>
                  <a:pt x="137868" y="57108"/>
                </a:lnTo>
                <a:lnTo>
                  <a:pt x="183749" y="41197"/>
                </a:lnTo>
                <a:lnTo>
                  <a:pt x="232057" y="36343"/>
                </a:lnTo>
                <a:lnTo>
                  <a:pt x="359018" y="36343"/>
                </a:lnTo>
                <a:lnTo>
                  <a:pt x="352685" y="32130"/>
                </a:lnTo>
                <a:lnTo>
                  <a:pt x="310364" y="13490"/>
                </a:lnTo>
                <a:lnTo>
                  <a:pt x="266147" y="2701"/>
                </a:lnTo>
                <a:lnTo>
                  <a:pt x="221004" y="0"/>
                </a:lnTo>
                <a:close/>
              </a:path>
              <a:path w="399414" h="170814">
                <a:moveTo>
                  <a:pt x="359018" y="36343"/>
                </a:moveTo>
                <a:lnTo>
                  <a:pt x="232057" y="36343"/>
                </a:lnTo>
                <a:lnTo>
                  <a:pt x="280203" y="42604"/>
                </a:lnTo>
                <a:lnTo>
                  <a:pt x="326553" y="59585"/>
                </a:lnTo>
                <a:lnTo>
                  <a:pt x="369474" y="86892"/>
                </a:lnTo>
                <a:lnTo>
                  <a:pt x="375921" y="90195"/>
                </a:lnTo>
                <a:lnTo>
                  <a:pt x="382884" y="90742"/>
                </a:lnTo>
                <a:lnTo>
                  <a:pt x="389539" y="88633"/>
                </a:lnTo>
                <a:lnTo>
                  <a:pt x="395065" y="83971"/>
                </a:lnTo>
                <a:lnTo>
                  <a:pt x="398357" y="77531"/>
                </a:lnTo>
                <a:lnTo>
                  <a:pt x="398905" y="70571"/>
                </a:lnTo>
                <a:lnTo>
                  <a:pt x="396802" y="63913"/>
                </a:lnTo>
                <a:lnTo>
                  <a:pt x="392144" y="58380"/>
                </a:lnTo>
                <a:lnTo>
                  <a:pt x="359018" y="36343"/>
                </a:lnTo>
                <a:close/>
              </a:path>
            </a:pathLst>
          </a:custGeom>
          <a:solidFill>
            <a:srgbClr val="2D8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793523" y="598712"/>
            <a:ext cx="251460" cy="257175"/>
          </a:xfrm>
          <a:custGeom>
            <a:avLst/>
            <a:gdLst/>
            <a:ahLst/>
            <a:cxnLst/>
            <a:rect l="l" t="t" r="r" b="b"/>
            <a:pathLst>
              <a:path w="251460" h="257175">
                <a:moveTo>
                  <a:pt x="163082" y="187147"/>
                </a:moveTo>
                <a:lnTo>
                  <a:pt x="87718" y="187147"/>
                </a:lnTo>
                <a:lnTo>
                  <a:pt x="91249" y="188912"/>
                </a:lnTo>
                <a:lnTo>
                  <a:pt x="95172" y="193852"/>
                </a:lnTo>
                <a:lnTo>
                  <a:pt x="107510" y="209193"/>
                </a:lnTo>
                <a:lnTo>
                  <a:pt x="146685" y="256921"/>
                </a:lnTo>
                <a:lnTo>
                  <a:pt x="150674" y="241122"/>
                </a:lnTo>
                <a:lnTo>
                  <a:pt x="154625" y="225904"/>
                </a:lnTo>
                <a:lnTo>
                  <a:pt x="158143" y="211015"/>
                </a:lnTo>
                <a:lnTo>
                  <a:pt x="160832" y="196202"/>
                </a:lnTo>
                <a:lnTo>
                  <a:pt x="163082" y="187147"/>
                </a:lnTo>
                <a:close/>
              </a:path>
              <a:path w="251460" h="257175">
                <a:moveTo>
                  <a:pt x="14897" y="35585"/>
                </a:moveTo>
                <a:lnTo>
                  <a:pt x="16383" y="39801"/>
                </a:lnTo>
                <a:lnTo>
                  <a:pt x="17208" y="42557"/>
                </a:lnTo>
                <a:lnTo>
                  <a:pt x="31788" y="78035"/>
                </a:lnTo>
                <a:lnTo>
                  <a:pt x="38638" y="94405"/>
                </a:lnTo>
                <a:lnTo>
                  <a:pt x="45694" y="110680"/>
                </a:lnTo>
                <a:lnTo>
                  <a:pt x="48374" y="116751"/>
                </a:lnTo>
                <a:lnTo>
                  <a:pt x="47625" y="120891"/>
                </a:lnTo>
                <a:lnTo>
                  <a:pt x="44208" y="126047"/>
                </a:lnTo>
                <a:lnTo>
                  <a:pt x="33272" y="142696"/>
                </a:lnTo>
                <a:lnTo>
                  <a:pt x="0" y="194106"/>
                </a:lnTo>
                <a:lnTo>
                  <a:pt x="4546" y="193852"/>
                </a:lnTo>
                <a:lnTo>
                  <a:pt x="7696" y="193751"/>
                </a:lnTo>
                <a:lnTo>
                  <a:pt x="63972" y="189309"/>
                </a:lnTo>
                <a:lnTo>
                  <a:pt x="87718" y="187147"/>
                </a:lnTo>
                <a:lnTo>
                  <a:pt x="163082" y="187147"/>
                </a:lnTo>
                <a:lnTo>
                  <a:pt x="192862" y="159308"/>
                </a:lnTo>
                <a:lnTo>
                  <a:pt x="207324" y="154833"/>
                </a:lnTo>
                <a:lnTo>
                  <a:pt x="221646" y="149328"/>
                </a:lnTo>
                <a:lnTo>
                  <a:pt x="236092" y="143301"/>
                </a:lnTo>
                <a:lnTo>
                  <a:pt x="250926" y="137261"/>
                </a:lnTo>
                <a:lnTo>
                  <a:pt x="247637" y="134899"/>
                </a:lnTo>
                <a:lnTo>
                  <a:pt x="245656" y="133286"/>
                </a:lnTo>
                <a:lnTo>
                  <a:pt x="198662" y="104508"/>
                </a:lnTo>
                <a:lnTo>
                  <a:pt x="183578" y="95605"/>
                </a:lnTo>
                <a:lnTo>
                  <a:pt x="176847" y="91706"/>
                </a:lnTo>
                <a:lnTo>
                  <a:pt x="174040" y="87210"/>
                </a:lnTo>
                <a:lnTo>
                  <a:pt x="173967" y="70815"/>
                </a:lnTo>
                <a:lnTo>
                  <a:pt x="173543" y="62166"/>
                </a:lnTo>
                <a:lnTo>
                  <a:pt x="173213" y="56989"/>
                </a:lnTo>
                <a:lnTo>
                  <a:pt x="94633" y="56989"/>
                </a:lnTo>
                <a:lnTo>
                  <a:pt x="86995" y="54838"/>
                </a:lnTo>
                <a:lnTo>
                  <a:pt x="80873" y="52070"/>
                </a:lnTo>
                <a:lnTo>
                  <a:pt x="73914" y="51130"/>
                </a:lnTo>
                <a:lnTo>
                  <a:pt x="14897" y="35585"/>
                </a:lnTo>
                <a:close/>
              </a:path>
              <a:path w="251460" h="257175">
                <a:moveTo>
                  <a:pt x="169887" y="0"/>
                </a:moveTo>
                <a:lnTo>
                  <a:pt x="141127" y="24584"/>
                </a:lnTo>
                <a:lnTo>
                  <a:pt x="127277" y="36561"/>
                </a:lnTo>
                <a:lnTo>
                  <a:pt x="113728" y="48615"/>
                </a:lnTo>
                <a:lnTo>
                  <a:pt x="107647" y="53400"/>
                </a:lnTo>
                <a:lnTo>
                  <a:pt x="101399" y="56351"/>
                </a:lnTo>
                <a:lnTo>
                  <a:pt x="94633" y="56989"/>
                </a:lnTo>
                <a:lnTo>
                  <a:pt x="173213" y="56989"/>
                </a:lnTo>
                <a:lnTo>
                  <a:pt x="172440" y="44869"/>
                </a:lnTo>
                <a:lnTo>
                  <a:pt x="171839" y="34061"/>
                </a:lnTo>
                <a:lnTo>
                  <a:pt x="169887" y="0"/>
                </a:lnTo>
                <a:close/>
              </a:path>
            </a:pathLst>
          </a:custGeom>
          <a:solidFill>
            <a:srgbClr val="2D8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804223" y="3911612"/>
            <a:ext cx="251460" cy="257175"/>
          </a:xfrm>
          <a:custGeom>
            <a:avLst/>
            <a:gdLst/>
            <a:ahLst/>
            <a:cxnLst/>
            <a:rect l="l" t="t" r="r" b="b"/>
            <a:pathLst>
              <a:path w="251460" h="257175">
                <a:moveTo>
                  <a:pt x="163082" y="187147"/>
                </a:moveTo>
                <a:lnTo>
                  <a:pt x="87718" y="187147"/>
                </a:lnTo>
                <a:lnTo>
                  <a:pt x="91249" y="188912"/>
                </a:lnTo>
                <a:lnTo>
                  <a:pt x="95182" y="193852"/>
                </a:lnTo>
                <a:lnTo>
                  <a:pt x="107510" y="209188"/>
                </a:lnTo>
                <a:lnTo>
                  <a:pt x="146685" y="256921"/>
                </a:lnTo>
                <a:lnTo>
                  <a:pt x="150674" y="241122"/>
                </a:lnTo>
                <a:lnTo>
                  <a:pt x="154625" y="225904"/>
                </a:lnTo>
                <a:lnTo>
                  <a:pt x="158143" y="211015"/>
                </a:lnTo>
                <a:lnTo>
                  <a:pt x="160832" y="196202"/>
                </a:lnTo>
                <a:lnTo>
                  <a:pt x="163082" y="187147"/>
                </a:lnTo>
                <a:close/>
              </a:path>
              <a:path w="251460" h="257175">
                <a:moveTo>
                  <a:pt x="14897" y="35585"/>
                </a:moveTo>
                <a:lnTo>
                  <a:pt x="16383" y="39801"/>
                </a:lnTo>
                <a:lnTo>
                  <a:pt x="17208" y="42557"/>
                </a:lnTo>
                <a:lnTo>
                  <a:pt x="31788" y="78035"/>
                </a:lnTo>
                <a:lnTo>
                  <a:pt x="38638" y="94405"/>
                </a:lnTo>
                <a:lnTo>
                  <a:pt x="45694" y="110680"/>
                </a:lnTo>
                <a:lnTo>
                  <a:pt x="48387" y="116751"/>
                </a:lnTo>
                <a:lnTo>
                  <a:pt x="47625" y="120891"/>
                </a:lnTo>
                <a:lnTo>
                  <a:pt x="44208" y="126047"/>
                </a:lnTo>
                <a:lnTo>
                  <a:pt x="33272" y="142696"/>
                </a:lnTo>
                <a:lnTo>
                  <a:pt x="0" y="194106"/>
                </a:lnTo>
                <a:lnTo>
                  <a:pt x="4546" y="193852"/>
                </a:lnTo>
                <a:lnTo>
                  <a:pt x="7708" y="193751"/>
                </a:lnTo>
                <a:lnTo>
                  <a:pt x="63972" y="189309"/>
                </a:lnTo>
                <a:lnTo>
                  <a:pt x="87718" y="187147"/>
                </a:lnTo>
                <a:lnTo>
                  <a:pt x="163082" y="187147"/>
                </a:lnTo>
                <a:lnTo>
                  <a:pt x="192862" y="159308"/>
                </a:lnTo>
                <a:lnTo>
                  <a:pt x="207324" y="154833"/>
                </a:lnTo>
                <a:lnTo>
                  <a:pt x="221646" y="149328"/>
                </a:lnTo>
                <a:lnTo>
                  <a:pt x="236092" y="143301"/>
                </a:lnTo>
                <a:lnTo>
                  <a:pt x="250926" y="137261"/>
                </a:lnTo>
                <a:lnTo>
                  <a:pt x="247637" y="134899"/>
                </a:lnTo>
                <a:lnTo>
                  <a:pt x="245656" y="133273"/>
                </a:lnTo>
                <a:lnTo>
                  <a:pt x="198662" y="104508"/>
                </a:lnTo>
                <a:lnTo>
                  <a:pt x="183578" y="95605"/>
                </a:lnTo>
                <a:lnTo>
                  <a:pt x="176847" y="91706"/>
                </a:lnTo>
                <a:lnTo>
                  <a:pt x="174053" y="87210"/>
                </a:lnTo>
                <a:lnTo>
                  <a:pt x="173967" y="70815"/>
                </a:lnTo>
                <a:lnTo>
                  <a:pt x="173543" y="62166"/>
                </a:lnTo>
                <a:lnTo>
                  <a:pt x="173213" y="56989"/>
                </a:lnTo>
                <a:lnTo>
                  <a:pt x="94633" y="56989"/>
                </a:lnTo>
                <a:lnTo>
                  <a:pt x="86995" y="54838"/>
                </a:lnTo>
                <a:lnTo>
                  <a:pt x="80873" y="52070"/>
                </a:lnTo>
                <a:lnTo>
                  <a:pt x="73914" y="51130"/>
                </a:lnTo>
                <a:lnTo>
                  <a:pt x="14897" y="35585"/>
                </a:lnTo>
                <a:close/>
              </a:path>
              <a:path w="251460" h="257175">
                <a:moveTo>
                  <a:pt x="169887" y="0"/>
                </a:moveTo>
                <a:lnTo>
                  <a:pt x="141127" y="24584"/>
                </a:lnTo>
                <a:lnTo>
                  <a:pt x="127277" y="36561"/>
                </a:lnTo>
                <a:lnTo>
                  <a:pt x="113728" y="48615"/>
                </a:lnTo>
                <a:lnTo>
                  <a:pt x="107647" y="53400"/>
                </a:lnTo>
                <a:lnTo>
                  <a:pt x="101399" y="56351"/>
                </a:lnTo>
                <a:lnTo>
                  <a:pt x="94633" y="56989"/>
                </a:lnTo>
                <a:lnTo>
                  <a:pt x="173213" y="56989"/>
                </a:lnTo>
                <a:lnTo>
                  <a:pt x="172440" y="44869"/>
                </a:lnTo>
                <a:lnTo>
                  <a:pt x="171839" y="34061"/>
                </a:lnTo>
                <a:lnTo>
                  <a:pt x="169887" y="0"/>
                </a:lnTo>
                <a:close/>
              </a:path>
            </a:pathLst>
          </a:custGeom>
          <a:solidFill>
            <a:srgbClr val="2D8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882539" y="4536469"/>
            <a:ext cx="1689735" cy="1727200"/>
          </a:xfrm>
          <a:custGeom>
            <a:avLst/>
            <a:gdLst/>
            <a:ahLst/>
            <a:cxnLst/>
            <a:rect l="l" t="t" r="r" b="b"/>
            <a:pathLst>
              <a:path w="1689735" h="1727200">
                <a:moveTo>
                  <a:pt x="9334" y="1550477"/>
                </a:moveTo>
                <a:lnTo>
                  <a:pt x="466" y="1601215"/>
                </a:lnTo>
                <a:lnTo>
                  <a:pt x="0" y="1635237"/>
                </a:lnTo>
                <a:lnTo>
                  <a:pt x="157" y="1654647"/>
                </a:lnTo>
                <a:lnTo>
                  <a:pt x="1414" y="1693368"/>
                </a:lnTo>
                <a:lnTo>
                  <a:pt x="9702" y="1726728"/>
                </a:lnTo>
                <a:lnTo>
                  <a:pt x="17970" y="1726728"/>
                </a:lnTo>
                <a:lnTo>
                  <a:pt x="27012" y="1726144"/>
                </a:lnTo>
                <a:lnTo>
                  <a:pt x="33337" y="1718930"/>
                </a:lnTo>
                <a:lnTo>
                  <a:pt x="32791" y="1710548"/>
                </a:lnTo>
                <a:lnTo>
                  <a:pt x="31724" y="1691876"/>
                </a:lnTo>
                <a:lnTo>
                  <a:pt x="30962" y="1673053"/>
                </a:lnTo>
                <a:lnTo>
                  <a:pt x="30505" y="1654146"/>
                </a:lnTo>
                <a:lnTo>
                  <a:pt x="30353" y="1635237"/>
                </a:lnTo>
                <a:lnTo>
                  <a:pt x="30475" y="1617895"/>
                </a:lnTo>
                <a:lnTo>
                  <a:pt x="30857" y="1600374"/>
                </a:lnTo>
                <a:lnTo>
                  <a:pt x="31433" y="1584013"/>
                </a:lnTo>
                <a:lnTo>
                  <a:pt x="32283" y="1566759"/>
                </a:lnTo>
                <a:lnTo>
                  <a:pt x="32766" y="1558377"/>
                </a:lnTo>
                <a:lnTo>
                  <a:pt x="26352" y="1551214"/>
                </a:lnTo>
                <a:lnTo>
                  <a:pt x="17983" y="1550744"/>
                </a:lnTo>
                <a:lnTo>
                  <a:pt x="9334" y="1550477"/>
                </a:lnTo>
                <a:close/>
              </a:path>
              <a:path w="1689735" h="1727200">
                <a:moveTo>
                  <a:pt x="1082027" y="1553779"/>
                </a:moveTo>
                <a:lnTo>
                  <a:pt x="1074928" y="1560383"/>
                </a:lnTo>
                <a:lnTo>
                  <a:pt x="1074127" y="1577147"/>
                </a:lnTo>
                <a:lnTo>
                  <a:pt x="1080579" y="1584259"/>
                </a:lnTo>
                <a:lnTo>
                  <a:pt x="1095870" y="1584983"/>
                </a:lnTo>
                <a:lnTo>
                  <a:pt x="1102829" y="1585161"/>
                </a:lnTo>
                <a:lnTo>
                  <a:pt x="1109853" y="1585161"/>
                </a:lnTo>
                <a:lnTo>
                  <a:pt x="1173735" y="1580497"/>
                </a:lnTo>
                <a:lnTo>
                  <a:pt x="1237894" y="1566594"/>
                </a:lnTo>
                <a:lnTo>
                  <a:pt x="1250594" y="1555849"/>
                </a:lnTo>
                <a:lnTo>
                  <a:pt x="1250210" y="1554517"/>
                </a:lnTo>
                <a:lnTo>
                  <a:pt x="1124700" y="1554517"/>
                </a:lnTo>
                <a:lnTo>
                  <a:pt x="1090409" y="1554325"/>
                </a:lnTo>
                <a:lnTo>
                  <a:pt x="1082027" y="1553779"/>
                </a:lnTo>
                <a:close/>
              </a:path>
              <a:path w="1689735" h="1727200">
                <a:moveTo>
                  <a:pt x="1237538" y="1535123"/>
                </a:moveTo>
                <a:lnTo>
                  <a:pt x="1229461" y="1537422"/>
                </a:lnTo>
                <a:lnTo>
                  <a:pt x="1194477" y="1546046"/>
                </a:lnTo>
                <a:lnTo>
                  <a:pt x="1159473" y="1551750"/>
                </a:lnTo>
                <a:lnTo>
                  <a:pt x="1124700" y="1554517"/>
                </a:lnTo>
                <a:lnTo>
                  <a:pt x="1250210" y="1554517"/>
                </a:lnTo>
                <a:lnTo>
                  <a:pt x="1245946" y="1539733"/>
                </a:lnTo>
                <a:lnTo>
                  <a:pt x="1237538" y="1535123"/>
                </a:lnTo>
                <a:close/>
              </a:path>
              <a:path w="1689735" h="1727200">
                <a:moveTo>
                  <a:pt x="823785" y="1449779"/>
                </a:moveTo>
                <a:lnTo>
                  <a:pt x="814285" y="1451214"/>
                </a:lnTo>
                <a:lnTo>
                  <a:pt x="804354" y="1464714"/>
                </a:lnTo>
                <a:lnTo>
                  <a:pt x="805802" y="1474214"/>
                </a:lnTo>
                <a:lnTo>
                  <a:pt x="844531" y="1501337"/>
                </a:lnTo>
                <a:lnTo>
                  <a:pt x="909654" y="1538016"/>
                </a:lnTo>
                <a:lnTo>
                  <a:pt x="946302" y="1553500"/>
                </a:lnTo>
                <a:lnTo>
                  <a:pt x="954201" y="1553500"/>
                </a:lnTo>
                <a:lnTo>
                  <a:pt x="959916" y="1549868"/>
                </a:lnTo>
                <a:lnTo>
                  <a:pt x="965365" y="1536126"/>
                </a:lnTo>
                <a:lnTo>
                  <a:pt x="961555" y="1527300"/>
                </a:lnTo>
                <a:lnTo>
                  <a:pt x="953757" y="1524201"/>
                </a:lnTo>
                <a:lnTo>
                  <a:pt x="922635" y="1510566"/>
                </a:lnTo>
                <a:lnTo>
                  <a:pt x="891655" y="1494407"/>
                </a:lnTo>
                <a:lnTo>
                  <a:pt x="860926" y="1475781"/>
                </a:lnTo>
                <a:lnTo>
                  <a:pt x="830554" y="1454745"/>
                </a:lnTo>
                <a:lnTo>
                  <a:pt x="823785" y="1449779"/>
                </a:lnTo>
                <a:close/>
              </a:path>
              <a:path w="1689735" h="1727200">
                <a:moveTo>
                  <a:pt x="1471891" y="1375001"/>
                </a:moveTo>
                <a:lnTo>
                  <a:pt x="1462455" y="1376792"/>
                </a:lnTo>
                <a:lnTo>
                  <a:pt x="1457744" y="1383714"/>
                </a:lnTo>
                <a:lnTo>
                  <a:pt x="1436769" y="1411368"/>
                </a:lnTo>
                <a:lnTo>
                  <a:pt x="1413125" y="1436711"/>
                </a:lnTo>
                <a:lnTo>
                  <a:pt x="1386895" y="1459662"/>
                </a:lnTo>
                <a:lnTo>
                  <a:pt x="1358163" y="1480145"/>
                </a:lnTo>
                <a:lnTo>
                  <a:pt x="1351102" y="1484666"/>
                </a:lnTo>
                <a:lnTo>
                  <a:pt x="1349057" y="1494064"/>
                </a:lnTo>
                <a:lnTo>
                  <a:pt x="1356474" y="1505634"/>
                </a:lnTo>
                <a:lnTo>
                  <a:pt x="1361376" y="1508097"/>
                </a:lnTo>
                <a:lnTo>
                  <a:pt x="1369174" y="1508097"/>
                </a:lnTo>
                <a:lnTo>
                  <a:pt x="1405777" y="1483436"/>
                </a:lnTo>
                <a:lnTo>
                  <a:pt x="1460010" y="1430898"/>
                </a:lnTo>
                <a:lnTo>
                  <a:pt x="1487551" y="1393874"/>
                </a:lnTo>
                <a:lnTo>
                  <a:pt x="1485760" y="1384437"/>
                </a:lnTo>
                <a:lnTo>
                  <a:pt x="1471891" y="1375001"/>
                </a:lnTo>
                <a:close/>
              </a:path>
              <a:path w="1689735" h="1727200">
                <a:moveTo>
                  <a:pt x="60083" y="1261857"/>
                </a:moveTo>
                <a:lnTo>
                  <a:pt x="40366" y="1310793"/>
                </a:lnTo>
                <a:lnTo>
                  <a:pt x="24720" y="1382859"/>
                </a:lnTo>
                <a:lnTo>
                  <a:pt x="16967" y="1426894"/>
                </a:lnTo>
                <a:lnTo>
                  <a:pt x="22555" y="1434704"/>
                </a:lnTo>
                <a:lnTo>
                  <a:pt x="31661" y="1436228"/>
                </a:lnTo>
                <a:lnTo>
                  <a:pt x="32499" y="1436279"/>
                </a:lnTo>
                <a:lnTo>
                  <a:pt x="40614" y="1436279"/>
                </a:lnTo>
                <a:lnTo>
                  <a:pt x="47053" y="1431021"/>
                </a:lnTo>
                <a:lnTo>
                  <a:pt x="48285" y="1423579"/>
                </a:lnTo>
                <a:lnTo>
                  <a:pt x="54548" y="1388545"/>
                </a:lnTo>
                <a:lnTo>
                  <a:pt x="61753" y="1353289"/>
                </a:lnTo>
                <a:lnTo>
                  <a:pt x="69873" y="1317935"/>
                </a:lnTo>
                <a:lnTo>
                  <a:pt x="78879" y="1282609"/>
                </a:lnTo>
                <a:lnTo>
                  <a:pt x="81051" y="1274506"/>
                </a:lnTo>
                <a:lnTo>
                  <a:pt x="76250" y="1266175"/>
                </a:lnTo>
                <a:lnTo>
                  <a:pt x="60083" y="1261857"/>
                </a:lnTo>
                <a:close/>
              </a:path>
              <a:path w="1689735" h="1727200">
                <a:moveTo>
                  <a:pt x="619747" y="1238972"/>
                </a:moveTo>
                <a:lnTo>
                  <a:pt x="605993" y="1248598"/>
                </a:lnTo>
                <a:lnTo>
                  <a:pt x="604329" y="1258060"/>
                </a:lnTo>
                <a:lnTo>
                  <a:pt x="609142" y="1264918"/>
                </a:lnTo>
                <a:lnTo>
                  <a:pt x="654394" y="1325049"/>
                </a:lnTo>
                <a:lnTo>
                  <a:pt x="702132" y="1380018"/>
                </a:lnTo>
                <a:lnTo>
                  <a:pt x="709168" y="1384831"/>
                </a:lnTo>
                <a:lnTo>
                  <a:pt x="716940" y="1384831"/>
                </a:lnTo>
                <a:lnTo>
                  <a:pt x="720661" y="1383472"/>
                </a:lnTo>
                <a:lnTo>
                  <a:pt x="729716" y="1375014"/>
                </a:lnTo>
                <a:lnTo>
                  <a:pt x="730034" y="1365400"/>
                </a:lnTo>
                <a:lnTo>
                  <a:pt x="724306" y="1359279"/>
                </a:lnTo>
                <a:lnTo>
                  <a:pt x="700878" y="1333283"/>
                </a:lnTo>
                <a:lnTo>
                  <a:pt x="677965" y="1305920"/>
                </a:lnTo>
                <a:lnTo>
                  <a:pt x="655646" y="1277290"/>
                </a:lnTo>
                <a:lnTo>
                  <a:pt x="633996" y="1247493"/>
                </a:lnTo>
                <a:lnTo>
                  <a:pt x="629183" y="1240635"/>
                </a:lnTo>
                <a:lnTo>
                  <a:pt x="619747" y="1238972"/>
                </a:lnTo>
                <a:close/>
              </a:path>
              <a:path w="1689735" h="1727200">
                <a:moveTo>
                  <a:pt x="1546872" y="1099018"/>
                </a:moveTo>
                <a:lnTo>
                  <a:pt x="1538274" y="1099335"/>
                </a:lnTo>
                <a:lnTo>
                  <a:pt x="1529905" y="1099818"/>
                </a:lnTo>
                <a:lnTo>
                  <a:pt x="1523504" y="1106993"/>
                </a:lnTo>
                <a:lnTo>
                  <a:pt x="1523987" y="1115363"/>
                </a:lnTo>
                <a:lnTo>
                  <a:pt x="1524374" y="1123247"/>
                </a:lnTo>
                <a:lnTo>
                  <a:pt x="1524657" y="1131144"/>
                </a:lnTo>
                <a:lnTo>
                  <a:pt x="1524820" y="1138595"/>
                </a:lnTo>
                <a:lnTo>
                  <a:pt x="1524889" y="1146859"/>
                </a:lnTo>
                <a:lnTo>
                  <a:pt x="1524128" y="1175053"/>
                </a:lnTo>
                <a:lnTo>
                  <a:pt x="1521855" y="1202672"/>
                </a:lnTo>
                <a:lnTo>
                  <a:pt x="1518079" y="1229619"/>
                </a:lnTo>
                <a:lnTo>
                  <a:pt x="1512811" y="1255799"/>
                </a:lnTo>
                <a:lnTo>
                  <a:pt x="1510919" y="1263978"/>
                </a:lnTo>
                <a:lnTo>
                  <a:pt x="1515986" y="1272131"/>
                </a:lnTo>
                <a:lnTo>
                  <a:pt x="1525308" y="1274303"/>
                </a:lnTo>
                <a:lnTo>
                  <a:pt x="1526476" y="1274430"/>
                </a:lnTo>
                <a:lnTo>
                  <a:pt x="1534515" y="1274430"/>
                </a:lnTo>
                <a:lnTo>
                  <a:pt x="1547992" y="1234816"/>
                </a:lnTo>
                <a:lnTo>
                  <a:pt x="1554432" y="1176794"/>
                </a:lnTo>
                <a:lnTo>
                  <a:pt x="1555242" y="1146859"/>
                </a:lnTo>
                <a:lnTo>
                  <a:pt x="1555182" y="1138595"/>
                </a:lnTo>
                <a:lnTo>
                  <a:pt x="1555003" y="1130283"/>
                </a:lnTo>
                <a:lnTo>
                  <a:pt x="1554706" y="1121950"/>
                </a:lnTo>
                <a:lnTo>
                  <a:pt x="1554289" y="1113623"/>
                </a:lnTo>
                <a:lnTo>
                  <a:pt x="1553819" y="1105266"/>
                </a:lnTo>
                <a:lnTo>
                  <a:pt x="1546872" y="1099018"/>
                </a:lnTo>
                <a:close/>
              </a:path>
              <a:path w="1689735" h="1727200">
                <a:moveTo>
                  <a:pt x="164223" y="988109"/>
                </a:moveTo>
                <a:lnTo>
                  <a:pt x="139722" y="1023645"/>
                </a:lnTo>
                <a:lnTo>
                  <a:pt x="110407" y="1091937"/>
                </a:lnTo>
                <a:lnTo>
                  <a:pt x="94056" y="1134489"/>
                </a:lnTo>
                <a:lnTo>
                  <a:pt x="91160" y="1142350"/>
                </a:lnTo>
                <a:lnTo>
                  <a:pt x="95186" y="1151075"/>
                </a:lnTo>
                <a:lnTo>
                  <a:pt x="104787" y="1154618"/>
                </a:lnTo>
                <a:lnTo>
                  <a:pt x="106553" y="1154910"/>
                </a:lnTo>
                <a:lnTo>
                  <a:pt x="114477" y="1154910"/>
                </a:lnTo>
                <a:lnTo>
                  <a:pt x="120294" y="1151113"/>
                </a:lnTo>
                <a:lnTo>
                  <a:pt x="122542" y="1144966"/>
                </a:lnTo>
                <a:lnTo>
                  <a:pt x="138567" y="1103269"/>
                </a:lnTo>
                <a:lnTo>
                  <a:pt x="153674" y="1066934"/>
                </a:lnTo>
                <a:lnTo>
                  <a:pt x="167274" y="1036396"/>
                </a:lnTo>
                <a:lnTo>
                  <a:pt x="178777" y="1012086"/>
                </a:lnTo>
                <a:lnTo>
                  <a:pt x="182435" y="1004555"/>
                </a:lnTo>
                <a:lnTo>
                  <a:pt x="179311" y="995462"/>
                </a:lnTo>
                <a:lnTo>
                  <a:pt x="164223" y="988109"/>
                </a:lnTo>
                <a:close/>
              </a:path>
              <a:path w="1689735" h="1727200">
                <a:moveTo>
                  <a:pt x="545211" y="969249"/>
                </a:moveTo>
                <a:lnTo>
                  <a:pt x="528688" y="969744"/>
                </a:lnTo>
                <a:lnTo>
                  <a:pt x="522084" y="976729"/>
                </a:lnTo>
                <a:lnTo>
                  <a:pt x="522300" y="985099"/>
                </a:lnTo>
                <a:lnTo>
                  <a:pt x="526543" y="1057363"/>
                </a:lnTo>
                <a:lnTo>
                  <a:pt x="535292" y="1131923"/>
                </a:lnTo>
                <a:lnTo>
                  <a:pt x="542874" y="1144915"/>
                </a:lnTo>
                <a:lnTo>
                  <a:pt x="551027" y="1144915"/>
                </a:lnTo>
                <a:lnTo>
                  <a:pt x="551764" y="1144865"/>
                </a:lnTo>
                <a:lnTo>
                  <a:pt x="560793" y="1143544"/>
                </a:lnTo>
                <a:lnTo>
                  <a:pt x="566547" y="1135835"/>
                </a:lnTo>
                <a:lnTo>
                  <a:pt x="565340" y="1127542"/>
                </a:lnTo>
                <a:lnTo>
                  <a:pt x="560520" y="1090922"/>
                </a:lnTo>
                <a:lnTo>
                  <a:pt x="556793" y="1054755"/>
                </a:lnTo>
                <a:lnTo>
                  <a:pt x="554171" y="1019164"/>
                </a:lnTo>
                <a:lnTo>
                  <a:pt x="552665" y="984273"/>
                </a:lnTo>
                <a:lnTo>
                  <a:pt x="552424" y="975891"/>
                </a:lnTo>
                <a:lnTo>
                  <a:pt x="545211" y="969249"/>
                </a:lnTo>
                <a:close/>
              </a:path>
              <a:path w="1689735" h="1727200">
                <a:moveTo>
                  <a:pt x="1459026" y="819326"/>
                </a:moveTo>
                <a:lnTo>
                  <a:pt x="1444231" y="827212"/>
                </a:lnTo>
                <a:lnTo>
                  <a:pt x="1441437" y="836420"/>
                </a:lnTo>
                <a:lnTo>
                  <a:pt x="1445374" y="843811"/>
                </a:lnTo>
                <a:lnTo>
                  <a:pt x="1461434" y="875895"/>
                </a:lnTo>
                <a:lnTo>
                  <a:pt x="1475808" y="908634"/>
                </a:lnTo>
                <a:lnTo>
                  <a:pt x="1488445" y="941907"/>
                </a:lnTo>
                <a:lnTo>
                  <a:pt x="1499298" y="975599"/>
                </a:lnTo>
                <a:lnTo>
                  <a:pt x="1501241" y="982216"/>
                </a:lnTo>
                <a:lnTo>
                  <a:pt x="1507286" y="986496"/>
                </a:lnTo>
                <a:lnTo>
                  <a:pt x="1515262" y="986496"/>
                </a:lnTo>
                <a:lnTo>
                  <a:pt x="1516697" y="986305"/>
                </a:lnTo>
                <a:lnTo>
                  <a:pt x="1526171" y="983524"/>
                </a:lnTo>
                <a:lnTo>
                  <a:pt x="1530781" y="975091"/>
                </a:lnTo>
                <a:lnTo>
                  <a:pt x="1528419" y="967039"/>
                </a:lnTo>
                <a:lnTo>
                  <a:pt x="1503910" y="897159"/>
                </a:lnTo>
                <a:lnTo>
                  <a:pt x="1472171" y="829536"/>
                </a:lnTo>
                <a:lnTo>
                  <a:pt x="1468221" y="822132"/>
                </a:lnTo>
                <a:lnTo>
                  <a:pt x="1459026" y="819326"/>
                </a:lnTo>
                <a:close/>
              </a:path>
              <a:path w="1689735" h="1727200">
                <a:moveTo>
                  <a:pt x="347637" y="759102"/>
                </a:moveTo>
                <a:lnTo>
                  <a:pt x="307448" y="790958"/>
                </a:lnTo>
                <a:lnTo>
                  <a:pt x="258671" y="846247"/>
                </a:lnTo>
                <a:lnTo>
                  <a:pt x="229539" y="882114"/>
                </a:lnTo>
                <a:lnTo>
                  <a:pt x="230619" y="891677"/>
                </a:lnTo>
                <a:lnTo>
                  <a:pt x="239979" y="899120"/>
                </a:lnTo>
                <a:lnTo>
                  <a:pt x="243306" y="900199"/>
                </a:lnTo>
                <a:lnTo>
                  <a:pt x="251091" y="900199"/>
                </a:lnTo>
                <a:lnTo>
                  <a:pt x="255511" y="898231"/>
                </a:lnTo>
                <a:lnTo>
                  <a:pt x="258521" y="894459"/>
                </a:lnTo>
                <a:lnTo>
                  <a:pt x="281926" y="865768"/>
                </a:lnTo>
                <a:lnTo>
                  <a:pt x="305660" y="838145"/>
                </a:lnTo>
                <a:lnTo>
                  <a:pt x="329637" y="811682"/>
                </a:lnTo>
                <a:lnTo>
                  <a:pt x="353771" y="786471"/>
                </a:lnTo>
                <a:lnTo>
                  <a:pt x="359651" y="780502"/>
                </a:lnTo>
                <a:lnTo>
                  <a:pt x="359575" y="770888"/>
                </a:lnTo>
                <a:lnTo>
                  <a:pt x="347637" y="759102"/>
                </a:lnTo>
                <a:close/>
              </a:path>
              <a:path w="1689735" h="1727200">
                <a:moveTo>
                  <a:pt x="568998" y="680286"/>
                </a:moveTo>
                <a:lnTo>
                  <a:pt x="548510" y="727848"/>
                </a:lnTo>
                <a:lnTo>
                  <a:pt x="533726" y="800349"/>
                </a:lnTo>
                <a:lnTo>
                  <a:pt x="527583" y="845945"/>
                </a:lnTo>
                <a:lnTo>
                  <a:pt x="533539" y="853489"/>
                </a:lnTo>
                <a:lnTo>
                  <a:pt x="541870" y="854466"/>
                </a:lnTo>
                <a:lnTo>
                  <a:pt x="543064" y="854568"/>
                </a:lnTo>
                <a:lnTo>
                  <a:pt x="551256" y="854568"/>
                </a:lnTo>
                <a:lnTo>
                  <a:pt x="557809" y="848891"/>
                </a:lnTo>
                <a:lnTo>
                  <a:pt x="558711" y="841157"/>
                </a:lnTo>
                <a:lnTo>
                  <a:pt x="563697" y="805182"/>
                </a:lnTo>
                <a:lnTo>
                  <a:pt x="570122" y="769840"/>
                </a:lnTo>
                <a:lnTo>
                  <a:pt x="577956" y="735251"/>
                </a:lnTo>
                <a:lnTo>
                  <a:pt x="587171" y="701533"/>
                </a:lnTo>
                <a:lnTo>
                  <a:pt x="589572" y="693507"/>
                </a:lnTo>
                <a:lnTo>
                  <a:pt x="584987" y="685048"/>
                </a:lnTo>
                <a:lnTo>
                  <a:pt x="568998" y="680286"/>
                </a:lnTo>
                <a:close/>
              </a:path>
              <a:path w="1689735" h="1727200">
                <a:moveTo>
                  <a:pt x="573646" y="582153"/>
                </a:moveTo>
                <a:lnTo>
                  <a:pt x="534858" y="603793"/>
                </a:lnTo>
                <a:lnTo>
                  <a:pt x="472748" y="644297"/>
                </a:lnTo>
                <a:lnTo>
                  <a:pt x="435648" y="672069"/>
                </a:lnTo>
                <a:lnTo>
                  <a:pt x="434441" y="681594"/>
                </a:lnTo>
                <a:lnTo>
                  <a:pt x="442569" y="692084"/>
                </a:lnTo>
                <a:lnTo>
                  <a:pt x="447052" y="694116"/>
                </a:lnTo>
                <a:lnTo>
                  <a:pt x="454837" y="694116"/>
                </a:lnTo>
                <a:lnTo>
                  <a:pt x="458101" y="693075"/>
                </a:lnTo>
                <a:lnTo>
                  <a:pt x="460870" y="690929"/>
                </a:lnTo>
                <a:lnTo>
                  <a:pt x="490316" y="669054"/>
                </a:lnTo>
                <a:lnTo>
                  <a:pt x="520157" y="648701"/>
                </a:lnTo>
                <a:lnTo>
                  <a:pt x="550288" y="629939"/>
                </a:lnTo>
                <a:lnTo>
                  <a:pt x="580605" y="612836"/>
                </a:lnTo>
                <a:lnTo>
                  <a:pt x="587984" y="608887"/>
                </a:lnTo>
                <a:lnTo>
                  <a:pt x="590778" y="599679"/>
                </a:lnTo>
                <a:lnTo>
                  <a:pt x="582866" y="584896"/>
                </a:lnTo>
                <a:lnTo>
                  <a:pt x="573646" y="582153"/>
                </a:lnTo>
                <a:close/>
              </a:path>
              <a:path w="1689735" h="1727200">
                <a:moveTo>
                  <a:pt x="1269568" y="602740"/>
                </a:moveTo>
                <a:lnTo>
                  <a:pt x="1260233" y="605089"/>
                </a:lnTo>
                <a:lnTo>
                  <a:pt x="1251661" y="619516"/>
                </a:lnTo>
                <a:lnTo>
                  <a:pt x="1254023" y="628826"/>
                </a:lnTo>
                <a:lnTo>
                  <a:pt x="1261237" y="633105"/>
                </a:lnTo>
                <a:lnTo>
                  <a:pt x="1280150" y="644797"/>
                </a:lnTo>
                <a:lnTo>
                  <a:pt x="1321542" y="677293"/>
                </a:lnTo>
                <a:lnTo>
                  <a:pt x="1351700" y="708930"/>
                </a:lnTo>
                <a:lnTo>
                  <a:pt x="1369060" y="729194"/>
                </a:lnTo>
                <a:lnTo>
                  <a:pt x="1373378" y="731048"/>
                </a:lnTo>
                <a:lnTo>
                  <a:pt x="1381150" y="731048"/>
                </a:lnTo>
                <a:lnTo>
                  <a:pt x="1384592" y="729905"/>
                </a:lnTo>
                <a:lnTo>
                  <a:pt x="1393863" y="722171"/>
                </a:lnTo>
                <a:lnTo>
                  <a:pt x="1394739" y="712595"/>
                </a:lnTo>
                <a:lnTo>
                  <a:pt x="1389367" y="706156"/>
                </a:lnTo>
                <a:lnTo>
                  <a:pt x="1358668" y="671745"/>
                </a:lnTo>
                <a:lnTo>
                  <a:pt x="1325435" y="639278"/>
                </a:lnTo>
                <a:lnTo>
                  <a:pt x="1276743" y="607020"/>
                </a:lnTo>
                <a:lnTo>
                  <a:pt x="1269568" y="602740"/>
                </a:lnTo>
                <a:close/>
              </a:path>
              <a:path w="1689735" h="1727200">
                <a:moveTo>
                  <a:pt x="709510" y="424089"/>
                </a:moveTo>
                <a:lnTo>
                  <a:pt x="672108" y="461306"/>
                </a:lnTo>
                <a:lnTo>
                  <a:pt x="631489" y="523402"/>
                </a:lnTo>
                <a:lnTo>
                  <a:pt x="609739" y="563065"/>
                </a:lnTo>
                <a:lnTo>
                  <a:pt x="612622" y="572234"/>
                </a:lnTo>
                <a:lnTo>
                  <a:pt x="622300" y="577289"/>
                </a:lnTo>
                <a:lnTo>
                  <a:pt x="624687" y="577848"/>
                </a:lnTo>
                <a:lnTo>
                  <a:pt x="632536" y="577848"/>
                </a:lnTo>
                <a:lnTo>
                  <a:pt x="637819" y="574876"/>
                </a:lnTo>
                <a:lnTo>
                  <a:pt x="640524" y="569694"/>
                </a:lnTo>
                <a:lnTo>
                  <a:pt x="657679" y="538750"/>
                </a:lnTo>
                <a:lnTo>
                  <a:pt x="676425" y="508528"/>
                </a:lnTo>
                <a:lnTo>
                  <a:pt x="696694" y="479129"/>
                </a:lnTo>
                <a:lnTo>
                  <a:pt x="718413" y="450657"/>
                </a:lnTo>
                <a:lnTo>
                  <a:pt x="723658" y="444117"/>
                </a:lnTo>
                <a:lnTo>
                  <a:pt x="722604" y="434554"/>
                </a:lnTo>
                <a:lnTo>
                  <a:pt x="709510" y="424089"/>
                </a:lnTo>
                <a:close/>
              </a:path>
              <a:path w="1689735" h="1727200">
                <a:moveTo>
                  <a:pt x="857897" y="501699"/>
                </a:moveTo>
                <a:lnTo>
                  <a:pt x="812742" y="505876"/>
                </a:lnTo>
                <a:lnTo>
                  <a:pt x="739485" y="519376"/>
                </a:lnTo>
                <a:lnTo>
                  <a:pt x="695350" y="531556"/>
                </a:lnTo>
                <a:lnTo>
                  <a:pt x="690791" y="540014"/>
                </a:lnTo>
                <a:lnTo>
                  <a:pt x="695172" y="554619"/>
                </a:lnTo>
                <a:lnTo>
                  <a:pt x="701205" y="558861"/>
                </a:lnTo>
                <a:lnTo>
                  <a:pt x="709168" y="558861"/>
                </a:lnTo>
                <a:lnTo>
                  <a:pt x="710641" y="558658"/>
                </a:lnTo>
                <a:lnTo>
                  <a:pt x="712101" y="558226"/>
                </a:lnTo>
                <a:lnTo>
                  <a:pt x="746603" y="548889"/>
                </a:lnTo>
                <a:lnTo>
                  <a:pt x="781467" y="541465"/>
                </a:lnTo>
                <a:lnTo>
                  <a:pt x="816577" y="535981"/>
                </a:lnTo>
                <a:lnTo>
                  <a:pt x="851814" y="532458"/>
                </a:lnTo>
                <a:lnTo>
                  <a:pt x="860171" y="531861"/>
                </a:lnTo>
                <a:lnTo>
                  <a:pt x="866470" y="524584"/>
                </a:lnTo>
                <a:lnTo>
                  <a:pt x="865263" y="507871"/>
                </a:lnTo>
                <a:lnTo>
                  <a:pt x="857897" y="501699"/>
                </a:lnTo>
                <a:close/>
              </a:path>
              <a:path w="1689735" h="1727200">
                <a:moveTo>
                  <a:pt x="989952" y="506537"/>
                </a:moveTo>
                <a:lnTo>
                  <a:pt x="982218" y="512265"/>
                </a:lnTo>
                <a:lnTo>
                  <a:pt x="979805" y="528864"/>
                </a:lnTo>
                <a:lnTo>
                  <a:pt x="985558" y="536573"/>
                </a:lnTo>
                <a:lnTo>
                  <a:pt x="993851" y="537792"/>
                </a:lnTo>
                <a:lnTo>
                  <a:pt x="1028566" y="543769"/>
                </a:lnTo>
                <a:lnTo>
                  <a:pt x="1063253" y="551565"/>
                </a:lnTo>
                <a:lnTo>
                  <a:pt x="1097792" y="561152"/>
                </a:lnTo>
                <a:lnTo>
                  <a:pt x="1132065" y="572501"/>
                </a:lnTo>
                <a:lnTo>
                  <a:pt x="1133754" y="573098"/>
                </a:lnTo>
                <a:lnTo>
                  <a:pt x="1135481" y="573390"/>
                </a:lnTo>
                <a:lnTo>
                  <a:pt x="1143406" y="573390"/>
                </a:lnTo>
                <a:lnTo>
                  <a:pt x="1149261" y="569529"/>
                </a:lnTo>
                <a:lnTo>
                  <a:pt x="1154290" y="555432"/>
                </a:lnTo>
                <a:lnTo>
                  <a:pt x="1150188" y="546745"/>
                </a:lnTo>
                <a:lnTo>
                  <a:pt x="1106601" y="532093"/>
                </a:lnTo>
                <a:lnTo>
                  <a:pt x="1034439" y="513972"/>
                </a:lnTo>
                <a:lnTo>
                  <a:pt x="998232" y="507731"/>
                </a:lnTo>
                <a:lnTo>
                  <a:pt x="989952" y="506537"/>
                </a:lnTo>
                <a:close/>
              </a:path>
              <a:path w="1689735" h="1727200">
                <a:moveTo>
                  <a:pt x="922934" y="232205"/>
                </a:moveTo>
                <a:lnTo>
                  <a:pt x="884389" y="257574"/>
                </a:lnTo>
                <a:lnTo>
                  <a:pt x="825031" y="301801"/>
                </a:lnTo>
                <a:lnTo>
                  <a:pt x="791057" y="330515"/>
                </a:lnTo>
                <a:lnTo>
                  <a:pt x="790409" y="340116"/>
                </a:lnTo>
                <a:lnTo>
                  <a:pt x="798918" y="349857"/>
                </a:lnTo>
                <a:lnTo>
                  <a:pt x="803135" y="351610"/>
                </a:lnTo>
                <a:lnTo>
                  <a:pt x="810895" y="351610"/>
                </a:lnTo>
                <a:lnTo>
                  <a:pt x="814451" y="350378"/>
                </a:lnTo>
                <a:lnTo>
                  <a:pt x="817333" y="347863"/>
                </a:lnTo>
                <a:lnTo>
                  <a:pt x="844122" y="325399"/>
                </a:lnTo>
                <a:lnTo>
                  <a:pt x="872262" y="303601"/>
                </a:lnTo>
                <a:lnTo>
                  <a:pt x="901653" y="282541"/>
                </a:lnTo>
                <a:lnTo>
                  <a:pt x="932192" y="262291"/>
                </a:lnTo>
                <a:lnTo>
                  <a:pt x="939253" y="257795"/>
                </a:lnTo>
                <a:lnTo>
                  <a:pt x="941336" y="248410"/>
                </a:lnTo>
                <a:lnTo>
                  <a:pt x="932319" y="234275"/>
                </a:lnTo>
                <a:lnTo>
                  <a:pt x="922934" y="232205"/>
                </a:lnTo>
                <a:close/>
              </a:path>
              <a:path w="1689735" h="1727200">
                <a:moveTo>
                  <a:pt x="1189113" y="106373"/>
                </a:moveTo>
                <a:lnTo>
                  <a:pt x="1145887" y="122316"/>
                </a:lnTo>
                <a:lnTo>
                  <a:pt x="1077694" y="150512"/>
                </a:lnTo>
                <a:lnTo>
                  <a:pt x="1037539" y="169086"/>
                </a:lnTo>
                <a:lnTo>
                  <a:pt x="1034313" y="178128"/>
                </a:lnTo>
                <a:lnTo>
                  <a:pt x="1040523" y="191184"/>
                </a:lnTo>
                <a:lnTo>
                  <a:pt x="1045959" y="194371"/>
                </a:lnTo>
                <a:lnTo>
                  <a:pt x="1053833" y="194371"/>
                </a:lnTo>
                <a:lnTo>
                  <a:pt x="1056043" y="193889"/>
                </a:lnTo>
                <a:lnTo>
                  <a:pt x="1058151" y="192898"/>
                </a:lnTo>
                <a:lnTo>
                  <a:pt x="1090045" y="178249"/>
                </a:lnTo>
                <a:lnTo>
                  <a:pt x="1122975" y="164147"/>
                </a:lnTo>
                <a:lnTo>
                  <a:pt x="1156824" y="150637"/>
                </a:lnTo>
                <a:lnTo>
                  <a:pt x="1191475" y="137767"/>
                </a:lnTo>
                <a:lnTo>
                  <a:pt x="1199375" y="134948"/>
                </a:lnTo>
                <a:lnTo>
                  <a:pt x="1203477" y="126248"/>
                </a:lnTo>
                <a:lnTo>
                  <a:pt x="1197838" y="110475"/>
                </a:lnTo>
                <a:lnTo>
                  <a:pt x="1189113" y="106373"/>
                </a:lnTo>
                <a:close/>
              </a:path>
              <a:path w="1689735" h="1727200">
                <a:moveTo>
                  <a:pt x="1473276" y="31138"/>
                </a:moveTo>
                <a:lnTo>
                  <a:pt x="1428211" y="40190"/>
                </a:lnTo>
                <a:lnTo>
                  <a:pt x="1356477" y="56634"/>
                </a:lnTo>
                <a:lnTo>
                  <a:pt x="1313599" y="67752"/>
                </a:lnTo>
                <a:lnTo>
                  <a:pt x="1308785" y="76071"/>
                </a:lnTo>
                <a:lnTo>
                  <a:pt x="1312748" y="90955"/>
                </a:lnTo>
                <a:lnTo>
                  <a:pt x="1318895" y="95426"/>
                </a:lnTo>
                <a:lnTo>
                  <a:pt x="1326883" y="95426"/>
                </a:lnTo>
                <a:lnTo>
                  <a:pt x="1328216" y="95260"/>
                </a:lnTo>
                <a:lnTo>
                  <a:pt x="1363804" y="86100"/>
                </a:lnTo>
                <a:lnTo>
                  <a:pt x="1398838" y="77749"/>
                </a:lnTo>
                <a:lnTo>
                  <a:pt x="1434505" y="69895"/>
                </a:lnTo>
                <a:lnTo>
                  <a:pt x="1478915" y="60970"/>
                </a:lnTo>
                <a:lnTo>
                  <a:pt x="1484287" y="52995"/>
                </a:lnTo>
                <a:lnTo>
                  <a:pt x="1481099" y="36561"/>
                </a:lnTo>
                <a:lnTo>
                  <a:pt x="1473276" y="31138"/>
                </a:lnTo>
                <a:close/>
              </a:path>
              <a:path w="1689735" h="1727200">
                <a:moveTo>
                  <a:pt x="1689460" y="0"/>
                </a:moveTo>
                <a:lnTo>
                  <a:pt x="1682257" y="703"/>
                </a:lnTo>
                <a:lnTo>
                  <a:pt x="1645843" y="4753"/>
                </a:lnTo>
                <a:lnTo>
                  <a:pt x="1601533" y="10361"/>
                </a:lnTo>
                <a:lnTo>
                  <a:pt x="1595691" y="17981"/>
                </a:lnTo>
                <a:lnTo>
                  <a:pt x="1597799" y="33932"/>
                </a:lnTo>
                <a:lnTo>
                  <a:pt x="1604327" y="39482"/>
                </a:lnTo>
                <a:lnTo>
                  <a:pt x="1612480" y="39482"/>
                </a:lnTo>
                <a:lnTo>
                  <a:pt x="1613154" y="39431"/>
                </a:lnTo>
                <a:lnTo>
                  <a:pt x="1649421" y="34899"/>
                </a:lnTo>
                <a:lnTo>
                  <a:pt x="1685424" y="30894"/>
                </a:lnTo>
                <a:lnTo>
                  <a:pt x="1689460" y="30500"/>
                </a:lnTo>
                <a:lnTo>
                  <a:pt x="1689460" y="0"/>
                </a:lnTo>
                <a:close/>
              </a:path>
            </a:pathLst>
          </a:custGeom>
          <a:solidFill>
            <a:srgbClr val="2D8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093728" y="5916109"/>
            <a:ext cx="251460" cy="257175"/>
          </a:xfrm>
          <a:custGeom>
            <a:avLst/>
            <a:gdLst/>
            <a:ahLst/>
            <a:cxnLst/>
            <a:rect l="l" t="t" r="r" b="b"/>
            <a:pathLst>
              <a:path w="251460" h="257175">
                <a:moveTo>
                  <a:pt x="163082" y="187147"/>
                </a:moveTo>
                <a:lnTo>
                  <a:pt x="87718" y="187147"/>
                </a:lnTo>
                <a:lnTo>
                  <a:pt x="91249" y="188912"/>
                </a:lnTo>
                <a:lnTo>
                  <a:pt x="95172" y="193852"/>
                </a:lnTo>
                <a:lnTo>
                  <a:pt x="107510" y="209193"/>
                </a:lnTo>
                <a:lnTo>
                  <a:pt x="146685" y="256921"/>
                </a:lnTo>
                <a:lnTo>
                  <a:pt x="150674" y="241122"/>
                </a:lnTo>
                <a:lnTo>
                  <a:pt x="154625" y="225904"/>
                </a:lnTo>
                <a:lnTo>
                  <a:pt x="158143" y="211015"/>
                </a:lnTo>
                <a:lnTo>
                  <a:pt x="160832" y="196202"/>
                </a:lnTo>
                <a:lnTo>
                  <a:pt x="163082" y="187147"/>
                </a:lnTo>
                <a:close/>
              </a:path>
              <a:path w="251460" h="257175">
                <a:moveTo>
                  <a:pt x="14897" y="35585"/>
                </a:moveTo>
                <a:lnTo>
                  <a:pt x="16383" y="39801"/>
                </a:lnTo>
                <a:lnTo>
                  <a:pt x="17208" y="42557"/>
                </a:lnTo>
                <a:lnTo>
                  <a:pt x="31788" y="78035"/>
                </a:lnTo>
                <a:lnTo>
                  <a:pt x="38638" y="94405"/>
                </a:lnTo>
                <a:lnTo>
                  <a:pt x="45694" y="110680"/>
                </a:lnTo>
                <a:lnTo>
                  <a:pt x="48387" y="116751"/>
                </a:lnTo>
                <a:lnTo>
                  <a:pt x="47625" y="120891"/>
                </a:lnTo>
                <a:lnTo>
                  <a:pt x="44208" y="126047"/>
                </a:lnTo>
                <a:lnTo>
                  <a:pt x="33272" y="142698"/>
                </a:lnTo>
                <a:lnTo>
                  <a:pt x="0" y="194106"/>
                </a:lnTo>
                <a:lnTo>
                  <a:pt x="4546" y="193852"/>
                </a:lnTo>
                <a:lnTo>
                  <a:pt x="7696" y="193751"/>
                </a:lnTo>
                <a:lnTo>
                  <a:pt x="63972" y="189309"/>
                </a:lnTo>
                <a:lnTo>
                  <a:pt x="87718" y="187147"/>
                </a:lnTo>
                <a:lnTo>
                  <a:pt x="163082" y="187147"/>
                </a:lnTo>
                <a:lnTo>
                  <a:pt x="192862" y="159308"/>
                </a:lnTo>
                <a:lnTo>
                  <a:pt x="207324" y="154833"/>
                </a:lnTo>
                <a:lnTo>
                  <a:pt x="221646" y="149328"/>
                </a:lnTo>
                <a:lnTo>
                  <a:pt x="236092" y="143301"/>
                </a:lnTo>
                <a:lnTo>
                  <a:pt x="250926" y="137261"/>
                </a:lnTo>
                <a:lnTo>
                  <a:pt x="247637" y="134899"/>
                </a:lnTo>
                <a:lnTo>
                  <a:pt x="245656" y="133286"/>
                </a:lnTo>
                <a:lnTo>
                  <a:pt x="198662" y="104510"/>
                </a:lnTo>
                <a:lnTo>
                  <a:pt x="183578" y="95605"/>
                </a:lnTo>
                <a:lnTo>
                  <a:pt x="176847" y="91706"/>
                </a:lnTo>
                <a:lnTo>
                  <a:pt x="174040" y="87210"/>
                </a:lnTo>
                <a:lnTo>
                  <a:pt x="173967" y="70815"/>
                </a:lnTo>
                <a:lnTo>
                  <a:pt x="173543" y="62166"/>
                </a:lnTo>
                <a:lnTo>
                  <a:pt x="173213" y="56989"/>
                </a:lnTo>
                <a:lnTo>
                  <a:pt x="94633" y="56989"/>
                </a:lnTo>
                <a:lnTo>
                  <a:pt x="86995" y="54838"/>
                </a:lnTo>
                <a:lnTo>
                  <a:pt x="80873" y="52070"/>
                </a:lnTo>
                <a:lnTo>
                  <a:pt x="73914" y="51130"/>
                </a:lnTo>
                <a:lnTo>
                  <a:pt x="14897" y="35585"/>
                </a:lnTo>
                <a:close/>
              </a:path>
              <a:path w="251460" h="257175">
                <a:moveTo>
                  <a:pt x="169887" y="0"/>
                </a:moveTo>
                <a:lnTo>
                  <a:pt x="127277" y="36567"/>
                </a:lnTo>
                <a:lnTo>
                  <a:pt x="113728" y="48615"/>
                </a:lnTo>
                <a:lnTo>
                  <a:pt x="107647" y="53400"/>
                </a:lnTo>
                <a:lnTo>
                  <a:pt x="101399" y="56351"/>
                </a:lnTo>
                <a:lnTo>
                  <a:pt x="94633" y="56989"/>
                </a:lnTo>
                <a:lnTo>
                  <a:pt x="173213" y="56989"/>
                </a:lnTo>
                <a:lnTo>
                  <a:pt x="172440" y="44869"/>
                </a:lnTo>
                <a:lnTo>
                  <a:pt x="171839" y="34061"/>
                </a:lnTo>
                <a:lnTo>
                  <a:pt x="169887" y="0"/>
                </a:lnTo>
                <a:close/>
              </a:path>
            </a:pathLst>
          </a:custGeom>
          <a:solidFill>
            <a:srgbClr val="2D8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729957" y="2155503"/>
            <a:ext cx="251460" cy="257175"/>
          </a:xfrm>
          <a:custGeom>
            <a:avLst/>
            <a:gdLst/>
            <a:ahLst/>
            <a:cxnLst/>
            <a:rect l="l" t="t" r="r" b="b"/>
            <a:pathLst>
              <a:path w="251460" h="257175">
                <a:moveTo>
                  <a:pt x="163082" y="187147"/>
                </a:moveTo>
                <a:lnTo>
                  <a:pt x="87718" y="187147"/>
                </a:lnTo>
                <a:lnTo>
                  <a:pt x="91249" y="188912"/>
                </a:lnTo>
                <a:lnTo>
                  <a:pt x="95182" y="193852"/>
                </a:lnTo>
                <a:lnTo>
                  <a:pt x="107510" y="209188"/>
                </a:lnTo>
                <a:lnTo>
                  <a:pt x="146685" y="256921"/>
                </a:lnTo>
                <a:lnTo>
                  <a:pt x="150674" y="241122"/>
                </a:lnTo>
                <a:lnTo>
                  <a:pt x="154625" y="225904"/>
                </a:lnTo>
                <a:lnTo>
                  <a:pt x="158143" y="211015"/>
                </a:lnTo>
                <a:lnTo>
                  <a:pt x="160832" y="196202"/>
                </a:lnTo>
                <a:lnTo>
                  <a:pt x="163082" y="187147"/>
                </a:lnTo>
                <a:close/>
              </a:path>
              <a:path w="251460" h="257175">
                <a:moveTo>
                  <a:pt x="14897" y="35585"/>
                </a:moveTo>
                <a:lnTo>
                  <a:pt x="16383" y="39801"/>
                </a:lnTo>
                <a:lnTo>
                  <a:pt x="17208" y="42557"/>
                </a:lnTo>
                <a:lnTo>
                  <a:pt x="31781" y="78035"/>
                </a:lnTo>
                <a:lnTo>
                  <a:pt x="38628" y="94405"/>
                </a:lnTo>
                <a:lnTo>
                  <a:pt x="45681" y="110680"/>
                </a:lnTo>
                <a:lnTo>
                  <a:pt x="48374" y="116751"/>
                </a:lnTo>
                <a:lnTo>
                  <a:pt x="47625" y="120891"/>
                </a:lnTo>
                <a:lnTo>
                  <a:pt x="44208" y="126047"/>
                </a:lnTo>
                <a:lnTo>
                  <a:pt x="33272" y="142696"/>
                </a:lnTo>
                <a:lnTo>
                  <a:pt x="0" y="194106"/>
                </a:lnTo>
                <a:lnTo>
                  <a:pt x="4546" y="193852"/>
                </a:lnTo>
                <a:lnTo>
                  <a:pt x="7696" y="193751"/>
                </a:lnTo>
                <a:lnTo>
                  <a:pt x="63972" y="189309"/>
                </a:lnTo>
                <a:lnTo>
                  <a:pt x="87718" y="187147"/>
                </a:lnTo>
                <a:lnTo>
                  <a:pt x="163082" y="187147"/>
                </a:lnTo>
                <a:lnTo>
                  <a:pt x="192862" y="159308"/>
                </a:lnTo>
                <a:lnTo>
                  <a:pt x="207324" y="154833"/>
                </a:lnTo>
                <a:lnTo>
                  <a:pt x="221646" y="149328"/>
                </a:lnTo>
                <a:lnTo>
                  <a:pt x="236092" y="143301"/>
                </a:lnTo>
                <a:lnTo>
                  <a:pt x="250926" y="137261"/>
                </a:lnTo>
                <a:lnTo>
                  <a:pt x="247637" y="134899"/>
                </a:lnTo>
                <a:lnTo>
                  <a:pt x="245656" y="133273"/>
                </a:lnTo>
                <a:lnTo>
                  <a:pt x="198662" y="104508"/>
                </a:lnTo>
                <a:lnTo>
                  <a:pt x="183578" y="95605"/>
                </a:lnTo>
                <a:lnTo>
                  <a:pt x="176847" y="91706"/>
                </a:lnTo>
                <a:lnTo>
                  <a:pt x="174040" y="87210"/>
                </a:lnTo>
                <a:lnTo>
                  <a:pt x="173967" y="70815"/>
                </a:lnTo>
                <a:lnTo>
                  <a:pt x="173543" y="62166"/>
                </a:lnTo>
                <a:lnTo>
                  <a:pt x="173213" y="56989"/>
                </a:lnTo>
                <a:lnTo>
                  <a:pt x="94631" y="56989"/>
                </a:lnTo>
                <a:lnTo>
                  <a:pt x="86995" y="54838"/>
                </a:lnTo>
                <a:lnTo>
                  <a:pt x="80873" y="52070"/>
                </a:lnTo>
                <a:lnTo>
                  <a:pt x="73914" y="51130"/>
                </a:lnTo>
                <a:lnTo>
                  <a:pt x="14897" y="35585"/>
                </a:lnTo>
                <a:close/>
              </a:path>
              <a:path w="251460" h="257175">
                <a:moveTo>
                  <a:pt x="169887" y="0"/>
                </a:moveTo>
                <a:lnTo>
                  <a:pt x="127277" y="36567"/>
                </a:lnTo>
                <a:lnTo>
                  <a:pt x="113728" y="48615"/>
                </a:lnTo>
                <a:lnTo>
                  <a:pt x="107642" y="53400"/>
                </a:lnTo>
                <a:lnTo>
                  <a:pt x="101395" y="56351"/>
                </a:lnTo>
                <a:lnTo>
                  <a:pt x="94631" y="56989"/>
                </a:lnTo>
                <a:lnTo>
                  <a:pt x="173213" y="56989"/>
                </a:lnTo>
                <a:lnTo>
                  <a:pt x="172440" y="44869"/>
                </a:lnTo>
                <a:lnTo>
                  <a:pt x="171839" y="34061"/>
                </a:lnTo>
                <a:lnTo>
                  <a:pt x="169887" y="0"/>
                </a:lnTo>
                <a:close/>
              </a:path>
            </a:pathLst>
          </a:custGeom>
          <a:solidFill>
            <a:srgbClr val="2D8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41096" y="3214399"/>
            <a:ext cx="251460" cy="257175"/>
          </a:xfrm>
          <a:custGeom>
            <a:avLst/>
            <a:gdLst/>
            <a:ahLst/>
            <a:cxnLst/>
            <a:rect l="l" t="t" r="r" b="b"/>
            <a:pathLst>
              <a:path w="251459" h="257175">
                <a:moveTo>
                  <a:pt x="163082" y="187147"/>
                </a:moveTo>
                <a:lnTo>
                  <a:pt x="87718" y="187147"/>
                </a:lnTo>
                <a:lnTo>
                  <a:pt x="91249" y="188912"/>
                </a:lnTo>
                <a:lnTo>
                  <a:pt x="95172" y="193852"/>
                </a:lnTo>
                <a:lnTo>
                  <a:pt x="107510" y="209193"/>
                </a:lnTo>
                <a:lnTo>
                  <a:pt x="146685" y="256920"/>
                </a:lnTo>
                <a:lnTo>
                  <a:pt x="150674" y="241122"/>
                </a:lnTo>
                <a:lnTo>
                  <a:pt x="154625" y="225904"/>
                </a:lnTo>
                <a:lnTo>
                  <a:pt x="158143" y="211015"/>
                </a:lnTo>
                <a:lnTo>
                  <a:pt x="160832" y="196202"/>
                </a:lnTo>
                <a:lnTo>
                  <a:pt x="163082" y="187147"/>
                </a:lnTo>
                <a:close/>
              </a:path>
              <a:path w="251459" h="257175">
                <a:moveTo>
                  <a:pt x="14897" y="35585"/>
                </a:moveTo>
                <a:lnTo>
                  <a:pt x="16383" y="39801"/>
                </a:lnTo>
                <a:lnTo>
                  <a:pt x="17208" y="42557"/>
                </a:lnTo>
                <a:lnTo>
                  <a:pt x="31788" y="78035"/>
                </a:lnTo>
                <a:lnTo>
                  <a:pt x="38638" y="94405"/>
                </a:lnTo>
                <a:lnTo>
                  <a:pt x="45694" y="110680"/>
                </a:lnTo>
                <a:lnTo>
                  <a:pt x="48387" y="116751"/>
                </a:lnTo>
                <a:lnTo>
                  <a:pt x="47625" y="120891"/>
                </a:lnTo>
                <a:lnTo>
                  <a:pt x="44208" y="126047"/>
                </a:lnTo>
                <a:lnTo>
                  <a:pt x="33272" y="142698"/>
                </a:lnTo>
                <a:lnTo>
                  <a:pt x="0" y="194106"/>
                </a:lnTo>
                <a:lnTo>
                  <a:pt x="4546" y="193852"/>
                </a:lnTo>
                <a:lnTo>
                  <a:pt x="7708" y="193751"/>
                </a:lnTo>
                <a:lnTo>
                  <a:pt x="63972" y="189309"/>
                </a:lnTo>
                <a:lnTo>
                  <a:pt x="87718" y="187147"/>
                </a:lnTo>
                <a:lnTo>
                  <a:pt x="163082" y="187147"/>
                </a:lnTo>
                <a:lnTo>
                  <a:pt x="192862" y="159308"/>
                </a:lnTo>
                <a:lnTo>
                  <a:pt x="207324" y="154833"/>
                </a:lnTo>
                <a:lnTo>
                  <a:pt x="221646" y="149328"/>
                </a:lnTo>
                <a:lnTo>
                  <a:pt x="236092" y="143301"/>
                </a:lnTo>
                <a:lnTo>
                  <a:pt x="250926" y="137261"/>
                </a:lnTo>
                <a:lnTo>
                  <a:pt x="247637" y="134899"/>
                </a:lnTo>
                <a:lnTo>
                  <a:pt x="245656" y="133273"/>
                </a:lnTo>
                <a:lnTo>
                  <a:pt x="198662" y="104510"/>
                </a:lnTo>
                <a:lnTo>
                  <a:pt x="183578" y="95605"/>
                </a:lnTo>
                <a:lnTo>
                  <a:pt x="176847" y="91706"/>
                </a:lnTo>
                <a:lnTo>
                  <a:pt x="174053" y="87223"/>
                </a:lnTo>
                <a:lnTo>
                  <a:pt x="173967" y="70815"/>
                </a:lnTo>
                <a:lnTo>
                  <a:pt x="173543" y="62166"/>
                </a:lnTo>
                <a:lnTo>
                  <a:pt x="173214" y="56995"/>
                </a:lnTo>
                <a:lnTo>
                  <a:pt x="94633" y="56995"/>
                </a:lnTo>
                <a:lnTo>
                  <a:pt x="86995" y="54838"/>
                </a:lnTo>
                <a:lnTo>
                  <a:pt x="80873" y="52069"/>
                </a:lnTo>
                <a:lnTo>
                  <a:pt x="73914" y="51130"/>
                </a:lnTo>
                <a:lnTo>
                  <a:pt x="14897" y="35585"/>
                </a:lnTo>
                <a:close/>
              </a:path>
              <a:path w="251459" h="257175">
                <a:moveTo>
                  <a:pt x="169887" y="0"/>
                </a:moveTo>
                <a:lnTo>
                  <a:pt x="141127" y="24584"/>
                </a:lnTo>
                <a:lnTo>
                  <a:pt x="127277" y="36561"/>
                </a:lnTo>
                <a:lnTo>
                  <a:pt x="113728" y="48615"/>
                </a:lnTo>
                <a:lnTo>
                  <a:pt x="107647" y="53402"/>
                </a:lnTo>
                <a:lnTo>
                  <a:pt x="101399" y="56356"/>
                </a:lnTo>
                <a:lnTo>
                  <a:pt x="94633" y="56995"/>
                </a:lnTo>
                <a:lnTo>
                  <a:pt x="173214" y="56995"/>
                </a:lnTo>
                <a:lnTo>
                  <a:pt x="172440" y="44869"/>
                </a:lnTo>
                <a:lnTo>
                  <a:pt x="171839" y="34061"/>
                </a:lnTo>
                <a:lnTo>
                  <a:pt x="169887" y="0"/>
                </a:lnTo>
                <a:close/>
              </a:path>
            </a:pathLst>
          </a:custGeom>
          <a:solidFill>
            <a:srgbClr val="2D8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555297" y="1729245"/>
            <a:ext cx="681355" cy="717550"/>
          </a:xfrm>
          <a:custGeom>
            <a:avLst/>
            <a:gdLst/>
            <a:ahLst/>
            <a:cxnLst/>
            <a:rect l="l" t="t" r="r" b="b"/>
            <a:pathLst>
              <a:path w="681355" h="717550">
                <a:moveTo>
                  <a:pt x="168219" y="91471"/>
                </a:moveTo>
                <a:lnTo>
                  <a:pt x="123603" y="101389"/>
                </a:lnTo>
                <a:lnTo>
                  <a:pt x="82233" y="124641"/>
                </a:lnTo>
                <a:lnTo>
                  <a:pt x="46354" y="161086"/>
                </a:lnTo>
                <a:lnTo>
                  <a:pt x="25408" y="193554"/>
                </a:lnTo>
                <a:lnTo>
                  <a:pt x="1536" y="264565"/>
                </a:lnTo>
                <a:lnTo>
                  <a:pt x="0" y="302641"/>
                </a:lnTo>
                <a:lnTo>
                  <a:pt x="5728" y="356544"/>
                </a:lnTo>
                <a:lnTo>
                  <a:pt x="16414" y="407704"/>
                </a:lnTo>
                <a:lnTo>
                  <a:pt x="31995" y="456107"/>
                </a:lnTo>
                <a:lnTo>
                  <a:pt x="52411" y="501741"/>
                </a:lnTo>
                <a:lnTo>
                  <a:pt x="77600" y="544593"/>
                </a:lnTo>
                <a:lnTo>
                  <a:pt x="107501" y="584648"/>
                </a:lnTo>
                <a:lnTo>
                  <a:pt x="142053" y="621895"/>
                </a:lnTo>
                <a:lnTo>
                  <a:pt x="181195" y="656319"/>
                </a:lnTo>
                <a:lnTo>
                  <a:pt x="224866" y="687908"/>
                </a:lnTo>
                <a:lnTo>
                  <a:pt x="273324" y="707342"/>
                </a:lnTo>
                <a:lnTo>
                  <a:pt x="326783" y="715822"/>
                </a:lnTo>
                <a:lnTo>
                  <a:pt x="354156" y="717191"/>
                </a:lnTo>
                <a:lnTo>
                  <a:pt x="381776" y="716275"/>
                </a:lnTo>
                <a:lnTo>
                  <a:pt x="409502" y="714628"/>
                </a:lnTo>
                <a:lnTo>
                  <a:pt x="437197" y="713803"/>
                </a:lnTo>
                <a:lnTo>
                  <a:pt x="491686" y="703553"/>
                </a:lnTo>
                <a:lnTo>
                  <a:pt x="536384" y="672299"/>
                </a:lnTo>
                <a:lnTo>
                  <a:pt x="569059" y="635106"/>
                </a:lnTo>
                <a:lnTo>
                  <a:pt x="598003" y="596484"/>
                </a:lnTo>
                <a:lnTo>
                  <a:pt x="623002" y="556384"/>
                </a:lnTo>
                <a:lnTo>
                  <a:pt x="643839" y="514757"/>
                </a:lnTo>
                <a:lnTo>
                  <a:pt x="660300" y="471552"/>
                </a:lnTo>
                <a:lnTo>
                  <a:pt x="672169" y="426722"/>
                </a:lnTo>
                <a:lnTo>
                  <a:pt x="679229" y="380215"/>
                </a:lnTo>
                <a:lnTo>
                  <a:pt x="681267" y="331984"/>
                </a:lnTo>
                <a:lnTo>
                  <a:pt x="678065" y="281978"/>
                </a:lnTo>
                <a:lnTo>
                  <a:pt x="666991" y="232722"/>
                </a:lnTo>
                <a:lnTo>
                  <a:pt x="646691" y="189975"/>
                </a:lnTo>
                <a:lnTo>
                  <a:pt x="618425" y="154463"/>
                </a:lnTo>
                <a:lnTo>
                  <a:pt x="609099" y="147116"/>
                </a:lnTo>
                <a:lnTo>
                  <a:pt x="305676" y="147116"/>
                </a:lnTo>
                <a:lnTo>
                  <a:pt x="304037" y="146151"/>
                </a:lnTo>
                <a:lnTo>
                  <a:pt x="301104" y="145110"/>
                </a:lnTo>
                <a:lnTo>
                  <a:pt x="299084" y="143129"/>
                </a:lnTo>
                <a:lnTo>
                  <a:pt x="258205" y="112201"/>
                </a:lnTo>
                <a:lnTo>
                  <a:pt x="213835" y="95028"/>
                </a:lnTo>
                <a:lnTo>
                  <a:pt x="168219" y="91471"/>
                </a:lnTo>
                <a:close/>
              </a:path>
              <a:path w="681355" h="717550">
                <a:moveTo>
                  <a:pt x="316179" y="0"/>
                </a:moveTo>
                <a:lnTo>
                  <a:pt x="305676" y="147116"/>
                </a:lnTo>
                <a:lnTo>
                  <a:pt x="609099" y="147116"/>
                </a:lnTo>
                <a:lnTo>
                  <a:pt x="592993" y="134429"/>
                </a:lnTo>
                <a:lnTo>
                  <a:pt x="338099" y="134429"/>
                </a:lnTo>
                <a:lnTo>
                  <a:pt x="342695" y="113809"/>
                </a:lnTo>
                <a:lnTo>
                  <a:pt x="346965" y="94386"/>
                </a:lnTo>
                <a:lnTo>
                  <a:pt x="351209" y="75811"/>
                </a:lnTo>
                <a:lnTo>
                  <a:pt x="355726" y="57734"/>
                </a:lnTo>
                <a:lnTo>
                  <a:pt x="360248" y="35288"/>
                </a:lnTo>
                <a:lnTo>
                  <a:pt x="357146" y="20823"/>
                </a:lnTo>
                <a:lnTo>
                  <a:pt x="343446" y="10380"/>
                </a:lnTo>
                <a:lnTo>
                  <a:pt x="316179" y="0"/>
                </a:lnTo>
                <a:close/>
              </a:path>
              <a:path w="681355" h="717550">
                <a:moveTo>
                  <a:pt x="498386" y="98578"/>
                </a:moveTo>
                <a:lnTo>
                  <a:pt x="450815" y="99250"/>
                </a:lnTo>
                <a:lnTo>
                  <a:pt x="401561" y="110782"/>
                </a:lnTo>
                <a:lnTo>
                  <a:pt x="386775" y="116064"/>
                </a:lnTo>
                <a:lnTo>
                  <a:pt x="338099" y="134429"/>
                </a:lnTo>
                <a:lnTo>
                  <a:pt x="592993" y="134429"/>
                </a:lnTo>
                <a:lnTo>
                  <a:pt x="583447" y="126909"/>
                </a:lnTo>
                <a:lnTo>
                  <a:pt x="543015" y="108039"/>
                </a:lnTo>
                <a:lnTo>
                  <a:pt x="498386" y="98578"/>
                </a:lnTo>
                <a:close/>
              </a:path>
            </a:pathLst>
          </a:custGeom>
          <a:solidFill>
            <a:srgbClr val="2D8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555297" y="1729245"/>
            <a:ext cx="681355" cy="717550"/>
          </a:xfrm>
          <a:custGeom>
            <a:avLst/>
            <a:gdLst/>
            <a:ahLst/>
            <a:cxnLst/>
            <a:rect l="l" t="t" r="r" b="b"/>
            <a:pathLst>
              <a:path w="681355" h="717550">
                <a:moveTo>
                  <a:pt x="168219" y="91471"/>
                </a:moveTo>
                <a:lnTo>
                  <a:pt x="123603" y="101389"/>
                </a:lnTo>
                <a:lnTo>
                  <a:pt x="82233" y="124641"/>
                </a:lnTo>
                <a:lnTo>
                  <a:pt x="46354" y="161086"/>
                </a:lnTo>
                <a:lnTo>
                  <a:pt x="25408" y="193554"/>
                </a:lnTo>
                <a:lnTo>
                  <a:pt x="1536" y="264565"/>
                </a:lnTo>
                <a:lnTo>
                  <a:pt x="0" y="302641"/>
                </a:lnTo>
                <a:lnTo>
                  <a:pt x="5728" y="356544"/>
                </a:lnTo>
                <a:lnTo>
                  <a:pt x="16414" y="407704"/>
                </a:lnTo>
                <a:lnTo>
                  <a:pt x="31995" y="456107"/>
                </a:lnTo>
                <a:lnTo>
                  <a:pt x="52411" y="501741"/>
                </a:lnTo>
                <a:lnTo>
                  <a:pt x="77600" y="544593"/>
                </a:lnTo>
                <a:lnTo>
                  <a:pt x="107501" y="584648"/>
                </a:lnTo>
                <a:lnTo>
                  <a:pt x="142053" y="621895"/>
                </a:lnTo>
                <a:lnTo>
                  <a:pt x="181195" y="656319"/>
                </a:lnTo>
                <a:lnTo>
                  <a:pt x="224866" y="687908"/>
                </a:lnTo>
                <a:lnTo>
                  <a:pt x="273324" y="707342"/>
                </a:lnTo>
                <a:lnTo>
                  <a:pt x="326783" y="715822"/>
                </a:lnTo>
                <a:lnTo>
                  <a:pt x="354156" y="717191"/>
                </a:lnTo>
                <a:lnTo>
                  <a:pt x="381776" y="716275"/>
                </a:lnTo>
                <a:lnTo>
                  <a:pt x="409502" y="714628"/>
                </a:lnTo>
                <a:lnTo>
                  <a:pt x="437197" y="713803"/>
                </a:lnTo>
                <a:lnTo>
                  <a:pt x="491686" y="703553"/>
                </a:lnTo>
                <a:lnTo>
                  <a:pt x="536384" y="672299"/>
                </a:lnTo>
                <a:lnTo>
                  <a:pt x="569059" y="635106"/>
                </a:lnTo>
                <a:lnTo>
                  <a:pt x="598003" y="596484"/>
                </a:lnTo>
                <a:lnTo>
                  <a:pt x="623002" y="556384"/>
                </a:lnTo>
                <a:lnTo>
                  <a:pt x="643839" y="514757"/>
                </a:lnTo>
                <a:lnTo>
                  <a:pt x="660300" y="471552"/>
                </a:lnTo>
                <a:lnTo>
                  <a:pt x="672169" y="426722"/>
                </a:lnTo>
                <a:lnTo>
                  <a:pt x="679229" y="380215"/>
                </a:lnTo>
                <a:lnTo>
                  <a:pt x="681267" y="331984"/>
                </a:lnTo>
                <a:lnTo>
                  <a:pt x="678065" y="281978"/>
                </a:lnTo>
                <a:lnTo>
                  <a:pt x="666991" y="232722"/>
                </a:lnTo>
                <a:lnTo>
                  <a:pt x="646691" y="189975"/>
                </a:lnTo>
                <a:lnTo>
                  <a:pt x="618425" y="154463"/>
                </a:lnTo>
                <a:lnTo>
                  <a:pt x="609099" y="147116"/>
                </a:lnTo>
                <a:lnTo>
                  <a:pt x="305676" y="147116"/>
                </a:lnTo>
                <a:lnTo>
                  <a:pt x="304037" y="146151"/>
                </a:lnTo>
                <a:lnTo>
                  <a:pt x="301104" y="145110"/>
                </a:lnTo>
                <a:lnTo>
                  <a:pt x="299084" y="143129"/>
                </a:lnTo>
                <a:lnTo>
                  <a:pt x="258205" y="112201"/>
                </a:lnTo>
                <a:lnTo>
                  <a:pt x="213835" y="95028"/>
                </a:lnTo>
                <a:lnTo>
                  <a:pt x="168219" y="91471"/>
                </a:lnTo>
                <a:close/>
              </a:path>
              <a:path w="681355" h="717550">
                <a:moveTo>
                  <a:pt x="316179" y="0"/>
                </a:moveTo>
                <a:lnTo>
                  <a:pt x="305676" y="147116"/>
                </a:lnTo>
                <a:lnTo>
                  <a:pt x="609099" y="147116"/>
                </a:lnTo>
                <a:lnTo>
                  <a:pt x="592993" y="134429"/>
                </a:lnTo>
                <a:lnTo>
                  <a:pt x="338099" y="134429"/>
                </a:lnTo>
                <a:lnTo>
                  <a:pt x="342695" y="113809"/>
                </a:lnTo>
                <a:lnTo>
                  <a:pt x="346965" y="94386"/>
                </a:lnTo>
                <a:lnTo>
                  <a:pt x="351209" y="75811"/>
                </a:lnTo>
                <a:lnTo>
                  <a:pt x="355726" y="57734"/>
                </a:lnTo>
                <a:lnTo>
                  <a:pt x="360248" y="35288"/>
                </a:lnTo>
                <a:lnTo>
                  <a:pt x="357146" y="20823"/>
                </a:lnTo>
                <a:lnTo>
                  <a:pt x="343446" y="10380"/>
                </a:lnTo>
                <a:lnTo>
                  <a:pt x="316179" y="0"/>
                </a:lnTo>
                <a:close/>
              </a:path>
              <a:path w="681355" h="717550">
                <a:moveTo>
                  <a:pt x="498386" y="98578"/>
                </a:moveTo>
                <a:lnTo>
                  <a:pt x="450815" y="99250"/>
                </a:lnTo>
                <a:lnTo>
                  <a:pt x="401561" y="110782"/>
                </a:lnTo>
                <a:lnTo>
                  <a:pt x="386775" y="116064"/>
                </a:lnTo>
                <a:lnTo>
                  <a:pt x="338099" y="134429"/>
                </a:lnTo>
                <a:lnTo>
                  <a:pt x="592993" y="134429"/>
                </a:lnTo>
                <a:lnTo>
                  <a:pt x="583447" y="126909"/>
                </a:lnTo>
                <a:lnTo>
                  <a:pt x="543015" y="108039"/>
                </a:lnTo>
                <a:lnTo>
                  <a:pt x="498386" y="98578"/>
                </a:lnTo>
                <a:close/>
              </a:path>
            </a:pathLst>
          </a:custGeom>
          <a:solidFill>
            <a:srgbClr val="2D8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0" y="639826"/>
            <a:ext cx="4572000" cy="5121275"/>
          </a:xfrm>
          <a:custGeom>
            <a:avLst/>
            <a:gdLst/>
            <a:ahLst/>
            <a:cxnLst/>
            <a:rect l="l" t="t" r="r" b="b"/>
            <a:pathLst>
              <a:path w="4572000" h="5121275">
                <a:moveTo>
                  <a:pt x="0" y="5121148"/>
                </a:moveTo>
                <a:lnTo>
                  <a:pt x="4572000" y="5121148"/>
                </a:lnTo>
                <a:lnTo>
                  <a:pt x="4572000" y="0"/>
                </a:lnTo>
                <a:lnTo>
                  <a:pt x="0" y="0"/>
                </a:lnTo>
                <a:lnTo>
                  <a:pt x="0" y="5121148"/>
                </a:lnTo>
                <a:close/>
              </a:path>
            </a:pathLst>
          </a:custGeom>
          <a:solidFill>
            <a:srgbClr val="2D8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0" y="5748273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399"/>
                </a:moveTo>
                <a:lnTo>
                  <a:pt x="4572000" y="25399"/>
                </a:lnTo>
                <a:lnTo>
                  <a:pt x="457200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0" y="627126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>
            <a:spLocks noGrp="1"/>
          </p:cNvSpPr>
          <p:nvPr>
            <p:ph type="title"/>
          </p:nvPr>
        </p:nvSpPr>
        <p:spPr>
          <a:xfrm>
            <a:off x="804595" y="828675"/>
            <a:ext cx="2962809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700" spc="-5" dirty="0" err="1"/>
              <a:t>Cartes</a:t>
            </a:r>
            <a:r>
              <a:rPr lang="en-US" sz="2700" spc="-5" dirty="0"/>
              <a:t> </a:t>
            </a:r>
            <a:r>
              <a:rPr sz="2700" spc="55" dirty="0"/>
              <a:t>Catch </a:t>
            </a:r>
            <a:r>
              <a:rPr sz="2700" spc="-35" dirty="0"/>
              <a:t>Game</a:t>
            </a:r>
            <a:endParaRPr sz="2700" dirty="0"/>
          </a:p>
        </p:txBody>
      </p:sp>
      <p:sp>
        <p:nvSpPr>
          <p:cNvPr id="43" name="object 43"/>
          <p:cNvSpPr txBox="1"/>
          <p:nvPr/>
        </p:nvSpPr>
        <p:spPr>
          <a:xfrm>
            <a:off x="1075049" y="1574800"/>
            <a:ext cx="2418080" cy="33573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 err="1">
                <a:solidFill>
                  <a:srgbClr val="ADD7EA"/>
                </a:solidFill>
                <a:latin typeface="Calibri"/>
                <a:cs typeface="Calibri"/>
              </a:rPr>
              <a:t>U</a:t>
            </a:r>
            <a:r>
              <a:rPr lang="en-US" sz="1600" b="1" spc="-10" dirty="0" err="1">
                <a:solidFill>
                  <a:srgbClr val="ADD7EA"/>
                </a:solidFill>
                <a:latin typeface="Calibri"/>
                <a:cs typeface="Calibri"/>
              </a:rPr>
              <a:t>tiliser</a:t>
            </a:r>
            <a:r>
              <a:rPr lang="en-US" sz="1600" b="1" spc="-10" dirty="0">
                <a:solidFill>
                  <a:srgbClr val="ADD7EA"/>
                </a:solidFill>
                <a:latin typeface="Calibri"/>
                <a:cs typeface="Calibri"/>
              </a:rPr>
              <a:t> les </a:t>
            </a:r>
            <a:r>
              <a:rPr lang="en-US" sz="1600" b="1" spc="-10" dirty="0" err="1">
                <a:solidFill>
                  <a:srgbClr val="ADD7EA"/>
                </a:solidFill>
                <a:latin typeface="Calibri"/>
                <a:cs typeface="Calibri"/>
              </a:rPr>
              <a:t>cartes</a:t>
            </a:r>
            <a:r>
              <a:rPr lang="en-US" sz="1600" b="1" spc="-10" dirty="0">
                <a:solidFill>
                  <a:srgbClr val="ADD7EA"/>
                </a:solidFill>
                <a:latin typeface="Calibri"/>
                <a:cs typeface="Calibri"/>
              </a:rPr>
              <a:t> dans </a:t>
            </a:r>
            <a:r>
              <a:rPr lang="en-US" sz="1600" b="1" spc="-10" dirty="0" err="1">
                <a:solidFill>
                  <a:srgbClr val="ADD7EA"/>
                </a:solidFill>
                <a:latin typeface="Calibri"/>
                <a:cs typeface="Calibri"/>
              </a:rPr>
              <a:t>cet</a:t>
            </a:r>
            <a:r>
              <a:rPr lang="en-US" sz="1600" b="1" spc="-10" dirty="0">
                <a:solidFill>
                  <a:srgbClr val="ADD7EA"/>
                </a:solidFill>
                <a:latin typeface="Calibri"/>
                <a:cs typeface="Calibri"/>
              </a:rPr>
              <a:t> </a:t>
            </a:r>
            <a:r>
              <a:rPr lang="en-US" sz="1600" b="1" spc="-10" dirty="0" err="1">
                <a:solidFill>
                  <a:srgbClr val="ADD7EA"/>
                </a:solidFill>
                <a:latin typeface="Calibri"/>
                <a:cs typeface="Calibri"/>
              </a:rPr>
              <a:t>ordre</a:t>
            </a:r>
            <a:r>
              <a:rPr lang="en-US" sz="1600" b="1" spc="-10" dirty="0">
                <a:solidFill>
                  <a:srgbClr val="ADD7EA"/>
                </a:solidFill>
                <a:latin typeface="Calibri"/>
                <a:cs typeface="Calibri"/>
              </a:rPr>
              <a:t> :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50" dirty="0">
              <a:latin typeface="Times New Roman"/>
              <a:cs typeface="Times New Roman"/>
            </a:endParaRPr>
          </a:p>
          <a:p>
            <a:pPr marL="266700" indent="-245110">
              <a:lnSpc>
                <a:spcPct val="100000"/>
              </a:lnSpc>
              <a:buAutoNum type="arabicPeriod"/>
              <a:tabLst>
                <a:tab pos="267335" algn="l"/>
              </a:tabLst>
            </a:pPr>
            <a:r>
              <a:rPr lang="en-US" sz="1800" b="1" spc="25" dirty="0">
                <a:solidFill>
                  <a:srgbClr val="FFFFFF"/>
                </a:solidFill>
                <a:latin typeface="Calibri"/>
                <a:cs typeface="Calibri"/>
              </a:rPr>
              <a:t>Aller </a:t>
            </a:r>
            <a:r>
              <a:rPr lang="en-US" sz="1800" b="1" spc="25" dirty="0" err="1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lang="en-US" sz="1800" b="1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800" b="1" spc="25" dirty="0" err="1">
                <a:solidFill>
                  <a:srgbClr val="FFFFFF"/>
                </a:solidFill>
                <a:latin typeface="Calibri"/>
                <a:cs typeface="Calibri"/>
              </a:rPr>
              <a:t>haut</a:t>
            </a:r>
            <a:endParaRPr sz="1800" dirty="0">
              <a:latin typeface="Calibri"/>
              <a:cs typeface="Calibri"/>
            </a:endParaRPr>
          </a:p>
          <a:p>
            <a:pPr marL="266700" indent="-245110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267335" algn="l"/>
              </a:tabLst>
            </a:pPr>
            <a:r>
              <a:rPr lang="en-US" b="1" spc="80" dirty="0" err="1">
                <a:solidFill>
                  <a:srgbClr val="FFFFFF"/>
                </a:solidFill>
                <a:latin typeface="Calibri"/>
                <a:cs typeface="Calibri"/>
              </a:rPr>
              <a:t>Tomber</a:t>
            </a:r>
            <a:endParaRPr sz="1800" dirty="0">
              <a:latin typeface="Calibri"/>
              <a:cs typeface="Calibri"/>
            </a:endParaRPr>
          </a:p>
          <a:p>
            <a:pPr marL="266700" indent="-245110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267335" algn="l"/>
              </a:tabLst>
            </a:pPr>
            <a:r>
              <a:rPr lang="en-US" sz="1800" b="1" spc="-5" dirty="0" err="1">
                <a:solidFill>
                  <a:srgbClr val="FFFFFF"/>
                </a:solidFill>
                <a:latin typeface="Calibri"/>
                <a:cs typeface="Calibri"/>
              </a:rPr>
              <a:t>Bouger</a:t>
            </a:r>
            <a:r>
              <a:rPr lang="en-US" sz="18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800" b="1" spc="-5" dirty="0" err="1">
                <a:solidFill>
                  <a:srgbClr val="FFFFFF"/>
                </a:solidFill>
                <a:latin typeface="Calibri"/>
                <a:cs typeface="Calibri"/>
              </a:rPr>
              <a:t>l’attrapeur</a:t>
            </a:r>
            <a:endParaRPr sz="1800" dirty="0">
              <a:latin typeface="Calibri"/>
              <a:cs typeface="Calibri"/>
            </a:endParaRPr>
          </a:p>
          <a:p>
            <a:pPr marL="266700" indent="-245110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267335" algn="l"/>
              </a:tabLst>
            </a:pPr>
            <a:r>
              <a:rPr lang="en-US" sz="1800" b="1" spc="85" dirty="0" err="1">
                <a:solidFill>
                  <a:srgbClr val="FFFFFF"/>
                </a:solidFill>
                <a:latin typeface="Calibri"/>
                <a:cs typeface="Calibri"/>
              </a:rPr>
              <a:t>Attraper</a:t>
            </a:r>
            <a:r>
              <a:rPr lang="en-US" sz="1800" b="1" spc="85" dirty="0">
                <a:solidFill>
                  <a:srgbClr val="FFFFFF"/>
                </a:solidFill>
                <a:latin typeface="Calibri"/>
                <a:cs typeface="Calibri"/>
              </a:rPr>
              <a:t> le </a:t>
            </a:r>
            <a:r>
              <a:rPr sz="1800" b="1" spc="80" dirty="0">
                <a:solidFill>
                  <a:srgbClr val="FFFFFF"/>
                </a:solidFill>
                <a:latin typeface="Calibri"/>
                <a:cs typeface="Calibri"/>
              </a:rPr>
              <a:t>!</a:t>
            </a:r>
            <a:endParaRPr sz="1800" dirty="0">
              <a:latin typeface="Calibri"/>
              <a:cs typeface="Calibri"/>
            </a:endParaRPr>
          </a:p>
          <a:p>
            <a:pPr marL="266700" indent="-245110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267335" algn="l"/>
              </a:tabLst>
            </a:pPr>
            <a:r>
              <a:rPr lang="en-US" sz="1800" b="1" spc="65" dirty="0" err="1">
                <a:solidFill>
                  <a:srgbClr val="FFFFFF"/>
                </a:solidFill>
                <a:latin typeface="Calibri"/>
                <a:cs typeface="Calibri"/>
              </a:rPr>
              <a:t>Garder</a:t>
            </a:r>
            <a:r>
              <a:rPr lang="en-US" sz="1800" b="1" spc="65" dirty="0">
                <a:solidFill>
                  <a:srgbClr val="FFFFFF"/>
                </a:solidFill>
                <a:latin typeface="Calibri"/>
                <a:cs typeface="Calibri"/>
              </a:rPr>
              <a:t> le</a:t>
            </a:r>
            <a:r>
              <a:rPr sz="18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75" dirty="0">
                <a:solidFill>
                  <a:srgbClr val="FFFFFF"/>
                </a:solidFill>
                <a:latin typeface="Calibri"/>
                <a:cs typeface="Calibri"/>
              </a:rPr>
              <a:t>Score</a:t>
            </a:r>
            <a:endParaRPr sz="1800" dirty="0">
              <a:latin typeface="Calibri"/>
              <a:cs typeface="Calibri"/>
            </a:endParaRPr>
          </a:p>
          <a:p>
            <a:pPr marL="266700" indent="-245110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267335" algn="l"/>
              </a:tabLst>
            </a:pPr>
            <a:r>
              <a:rPr lang="en-US" sz="1800" b="1" spc="75" dirty="0">
                <a:solidFill>
                  <a:srgbClr val="FFFFFF"/>
                </a:solidFill>
                <a:latin typeface="Calibri"/>
                <a:cs typeface="Calibri"/>
              </a:rPr>
              <a:t>Points </a:t>
            </a:r>
            <a:r>
              <a:rPr sz="1800" b="1" spc="75" dirty="0">
                <a:solidFill>
                  <a:srgbClr val="FFFFFF"/>
                </a:solidFill>
                <a:latin typeface="Calibri"/>
                <a:cs typeface="Calibri"/>
              </a:rPr>
              <a:t>Bonus</a:t>
            </a:r>
            <a:r>
              <a:rPr sz="18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endParaRPr sz="1800" dirty="0">
              <a:latin typeface="Calibri"/>
              <a:cs typeface="Calibri"/>
            </a:endParaRPr>
          </a:p>
          <a:p>
            <a:pPr marL="266700" indent="-245110">
              <a:lnSpc>
                <a:spcPct val="100000"/>
              </a:lnSpc>
              <a:spcBef>
                <a:spcPts val="940"/>
              </a:spcBef>
              <a:buAutoNum type="arabicPeriod"/>
              <a:tabLst>
                <a:tab pos="267335" algn="l"/>
              </a:tabLst>
            </a:pPr>
            <a:r>
              <a:rPr lang="en-US" sz="1800" b="1" spc="15" dirty="0" err="1">
                <a:solidFill>
                  <a:srgbClr val="FFFFFF"/>
                </a:solidFill>
                <a:latin typeface="Calibri"/>
                <a:cs typeface="Calibri"/>
              </a:rPr>
              <a:t>C’est</a:t>
            </a:r>
            <a:r>
              <a:rPr lang="en-US" sz="18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800" b="1" spc="15" dirty="0" err="1">
                <a:solidFill>
                  <a:srgbClr val="FFFFFF"/>
                </a:solidFill>
                <a:latin typeface="Calibri"/>
                <a:cs typeface="Calibri"/>
              </a:rPr>
              <a:t>gagné</a:t>
            </a:r>
            <a:r>
              <a:rPr lang="en-US" sz="18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15" dirty="0">
                <a:solidFill>
                  <a:srgbClr val="FFFFFF"/>
                </a:solidFill>
                <a:latin typeface="Calibri"/>
                <a:cs typeface="Calibri"/>
              </a:rPr>
              <a:t>!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938495" y="5890085"/>
            <a:ext cx="694902" cy="25942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457200" y="5927725"/>
            <a:ext cx="8864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15" dirty="0">
                <a:solidFill>
                  <a:srgbClr val="FFFFFF"/>
                </a:solidFill>
                <a:latin typeface="Calibri"/>
                <a:cs typeface="Calibri"/>
              </a:rPr>
              <a:t>scratch.mit.edu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366782" y="5937250"/>
            <a:ext cx="7518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20" dirty="0">
                <a:solidFill>
                  <a:srgbClr val="FFFFFF"/>
                </a:solidFill>
                <a:latin typeface="Calibri"/>
                <a:cs typeface="Calibri"/>
              </a:rPr>
              <a:t>Set </a:t>
            </a:r>
            <a:r>
              <a:rPr sz="1000" b="1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000" b="1" spc="5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r>
              <a:rPr sz="1000" b="1" spc="-1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b="1" spc="25" dirty="0">
                <a:solidFill>
                  <a:srgbClr val="FFFFFF"/>
                </a:solidFill>
                <a:latin typeface="Calibri"/>
                <a:cs typeface="Calibri"/>
              </a:rPr>
              <a:t>cards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6400800"/>
          </a:xfrm>
          <a:custGeom>
            <a:avLst/>
            <a:gdLst/>
            <a:ahLst/>
            <a:cxnLst/>
            <a:rect l="l" t="t" r="r" b="b"/>
            <a:pathLst>
              <a:path w="4572000" h="6400800">
                <a:moveTo>
                  <a:pt x="0" y="6400800"/>
                </a:moveTo>
                <a:lnTo>
                  <a:pt x="4572000" y="6400800"/>
                </a:lnTo>
                <a:lnTo>
                  <a:pt x="4572000" y="0"/>
                </a:lnTo>
                <a:lnTo>
                  <a:pt x="0" y="0"/>
                </a:lnTo>
                <a:lnTo>
                  <a:pt x="0" y="6400800"/>
                </a:lnTo>
                <a:close/>
              </a:path>
            </a:pathLst>
          </a:custGeom>
          <a:solidFill>
            <a:srgbClr val="5BAF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2D8E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2D8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2D8E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98500" y="5927725"/>
            <a:ext cx="6832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25" dirty="0">
                <a:solidFill>
                  <a:srgbClr val="FFFFFF"/>
                </a:solidFill>
                <a:latin typeface="Calibri"/>
                <a:cs typeface="Calibri"/>
              </a:rPr>
              <a:t>Catch</a:t>
            </a:r>
            <a:r>
              <a:rPr sz="1000" b="1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b="1" spc="10" dirty="0">
                <a:solidFill>
                  <a:srgbClr val="FFFFFF"/>
                </a:solidFill>
                <a:latin typeface="Calibri"/>
                <a:cs typeface="Calibri"/>
              </a:rPr>
              <a:t>Game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33600" y="5867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2D8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65764" y="5890085"/>
            <a:ext cx="694902" cy="2594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235580" y="5911977"/>
            <a:ext cx="10096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3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62000" y="2513660"/>
            <a:ext cx="3048000" cy="22878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62000" y="2513660"/>
            <a:ext cx="3048000" cy="2287905"/>
          </a:xfrm>
          <a:custGeom>
            <a:avLst/>
            <a:gdLst/>
            <a:ahLst/>
            <a:cxnLst/>
            <a:rect l="l" t="t" r="r" b="b"/>
            <a:pathLst>
              <a:path w="3048000" h="2287904">
                <a:moveTo>
                  <a:pt x="0" y="2287879"/>
                </a:moveTo>
                <a:lnTo>
                  <a:pt x="3048000" y="2287879"/>
                </a:lnTo>
                <a:lnTo>
                  <a:pt x="3048000" y="0"/>
                </a:lnTo>
                <a:lnTo>
                  <a:pt x="0" y="0"/>
                </a:lnTo>
                <a:lnTo>
                  <a:pt x="0" y="2287879"/>
                </a:lnTo>
                <a:close/>
              </a:path>
            </a:pathLst>
          </a:custGeom>
          <a:ln w="12700">
            <a:solidFill>
              <a:srgbClr val="337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296432" y="1107367"/>
            <a:ext cx="1981796" cy="457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11113" algn="ctr">
              <a:lnSpc>
                <a:spcPct val="125000"/>
              </a:lnSpc>
              <a:spcBef>
                <a:spcPts val="100"/>
              </a:spcBef>
            </a:pPr>
            <a:r>
              <a:rPr lang="en-US" sz="1200" b="1" spc="30" dirty="0">
                <a:solidFill>
                  <a:srgbClr val="FFFFFF"/>
                </a:solidFill>
                <a:latin typeface="Calibri"/>
                <a:cs typeface="Calibri"/>
              </a:rPr>
              <a:t>Commencer d’un point au </a:t>
            </a:r>
            <a:r>
              <a:rPr lang="en-US" sz="1200" b="1" spc="30" dirty="0" err="1">
                <a:solidFill>
                  <a:srgbClr val="FFFFFF"/>
                </a:solidFill>
                <a:latin typeface="Calibri"/>
                <a:cs typeface="Calibri"/>
              </a:rPr>
              <a:t>hasard</a:t>
            </a:r>
            <a:r>
              <a:rPr sz="1200" b="1" spc="25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lang="en-US" sz="1200" b="1" spc="25" dirty="0" err="1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lang="en-US" sz="1200" b="1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200" b="1" spc="25" dirty="0" err="1">
                <a:solidFill>
                  <a:srgbClr val="FFFFFF"/>
                </a:solidFill>
                <a:latin typeface="Calibri"/>
                <a:cs typeface="Calibri"/>
              </a:rPr>
              <a:t>haut</a:t>
            </a:r>
            <a:r>
              <a:rPr lang="en-US" sz="1200" b="1" spc="25" dirty="0">
                <a:solidFill>
                  <a:srgbClr val="FFFFFF"/>
                </a:solidFill>
                <a:latin typeface="Calibri"/>
                <a:cs typeface="Calibri"/>
              </a:rPr>
              <a:t> de la scène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209001" y="355600"/>
            <a:ext cx="21545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0" dirty="0"/>
              <a:t>Aller </a:t>
            </a:r>
            <a:r>
              <a:rPr lang="en-US" spc="-20" dirty="0" err="1"/>
              <a:t>en</a:t>
            </a:r>
            <a:r>
              <a:rPr lang="en-US" spc="-20" dirty="0"/>
              <a:t> </a:t>
            </a:r>
            <a:r>
              <a:rPr lang="en-US" spc="-20" dirty="0" err="1"/>
              <a:t>haut</a:t>
            </a:r>
            <a:endParaRPr spc="-204" dirty="0"/>
          </a:p>
        </p:txBody>
      </p:sp>
      <p:sp>
        <p:nvSpPr>
          <p:cNvPr id="15" name="object 15"/>
          <p:cNvSpPr/>
          <p:nvPr/>
        </p:nvSpPr>
        <p:spPr>
          <a:xfrm>
            <a:off x="3745800" y="377376"/>
            <a:ext cx="598805" cy="626110"/>
          </a:xfrm>
          <a:custGeom>
            <a:avLst/>
            <a:gdLst/>
            <a:ahLst/>
            <a:cxnLst/>
            <a:rect l="l" t="t" r="r" b="b"/>
            <a:pathLst>
              <a:path w="598804" h="626110">
                <a:moveTo>
                  <a:pt x="151917" y="76981"/>
                </a:moveTo>
                <a:lnTo>
                  <a:pt x="112494" y="84796"/>
                </a:lnTo>
                <a:lnTo>
                  <a:pt x="75674" y="104294"/>
                </a:lnTo>
                <a:lnTo>
                  <a:pt x="43434" y="135394"/>
                </a:lnTo>
                <a:lnTo>
                  <a:pt x="10410" y="193147"/>
                </a:lnTo>
                <a:lnTo>
                  <a:pt x="0" y="257911"/>
                </a:lnTo>
                <a:lnTo>
                  <a:pt x="4840" y="310730"/>
                </a:lnTo>
                <a:lnTo>
                  <a:pt x="15255" y="360638"/>
                </a:lnTo>
                <a:lnTo>
                  <a:pt x="31167" y="407616"/>
                </a:lnTo>
                <a:lnTo>
                  <a:pt x="52500" y="451646"/>
                </a:lnTo>
                <a:lnTo>
                  <a:pt x="79178" y="492711"/>
                </a:lnTo>
                <a:lnTo>
                  <a:pt x="111126" y="530792"/>
                </a:lnTo>
                <a:lnTo>
                  <a:pt x="148267" y="565870"/>
                </a:lnTo>
                <a:lnTo>
                  <a:pt x="190525" y="597928"/>
                </a:lnTo>
                <a:lnTo>
                  <a:pt x="232776" y="615770"/>
                </a:lnTo>
                <a:lnTo>
                  <a:pt x="279628" y="624154"/>
                </a:lnTo>
                <a:lnTo>
                  <a:pt x="303677" y="625860"/>
                </a:lnTo>
                <a:lnTo>
                  <a:pt x="327985" y="625578"/>
                </a:lnTo>
                <a:lnTo>
                  <a:pt x="352400" y="624659"/>
                </a:lnTo>
                <a:lnTo>
                  <a:pt x="376770" y="624458"/>
                </a:lnTo>
                <a:lnTo>
                  <a:pt x="424881" y="616537"/>
                </a:lnTo>
                <a:lnTo>
                  <a:pt x="464781" y="590118"/>
                </a:lnTo>
                <a:lnTo>
                  <a:pt x="497668" y="554242"/>
                </a:lnTo>
                <a:lnTo>
                  <a:pt x="526408" y="516693"/>
                </a:lnTo>
                <a:lnTo>
                  <a:pt x="550731" y="477405"/>
                </a:lnTo>
                <a:lnTo>
                  <a:pt x="570371" y="436310"/>
                </a:lnTo>
                <a:lnTo>
                  <a:pt x="585058" y="393341"/>
                </a:lnTo>
                <a:lnTo>
                  <a:pt x="594524" y="348432"/>
                </a:lnTo>
                <a:lnTo>
                  <a:pt x="598502" y="301516"/>
                </a:lnTo>
                <a:lnTo>
                  <a:pt x="596722" y="252526"/>
                </a:lnTo>
                <a:lnTo>
                  <a:pt x="585950" y="203662"/>
                </a:lnTo>
                <a:lnTo>
                  <a:pt x="564626" y="162103"/>
                </a:lnTo>
                <a:lnTo>
                  <a:pt x="534380" y="128829"/>
                </a:lnTo>
                <a:lnTo>
                  <a:pt x="533147" y="128041"/>
                </a:lnTo>
                <a:lnTo>
                  <a:pt x="271754" y="128041"/>
                </a:lnTo>
                <a:lnTo>
                  <a:pt x="270332" y="127165"/>
                </a:lnTo>
                <a:lnTo>
                  <a:pt x="267766" y="126212"/>
                </a:lnTo>
                <a:lnTo>
                  <a:pt x="266039" y="124447"/>
                </a:lnTo>
                <a:lnTo>
                  <a:pt x="230666" y="96725"/>
                </a:lnTo>
                <a:lnTo>
                  <a:pt x="191966" y="80930"/>
                </a:lnTo>
                <a:lnTo>
                  <a:pt x="151917" y="76981"/>
                </a:lnTo>
                <a:close/>
              </a:path>
              <a:path w="598804" h="626110">
                <a:moveTo>
                  <a:pt x="283756" y="0"/>
                </a:moveTo>
                <a:lnTo>
                  <a:pt x="271754" y="128041"/>
                </a:lnTo>
                <a:lnTo>
                  <a:pt x="533147" y="128041"/>
                </a:lnTo>
                <a:lnTo>
                  <a:pt x="516787" y="117576"/>
                </a:lnTo>
                <a:lnTo>
                  <a:pt x="300507" y="117576"/>
                </a:lnTo>
                <a:lnTo>
                  <a:pt x="304933" y="99694"/>
                </a:lnTo>
                <a:lnTo>
                  <a:pt x="309054" y="82843"/>
                </a:lnTo>
                <a:lnTo>
                  <a:pt x="313137" y="66729"/>
                </a:lnTo>
                <a:lnTo>
                  <a:pt x="317449" y="51053"/>
                </a:lnTo>
                <a:lnTo>
                  <a:pt x="321850" y="31577"/>
                </a:lnTo>
                <a:lnTo>
                  <a:pt x="319395" y="18911"/>
                </a:lnTo>
                <a:lnTo>
                  <a:pt x="307544" y="9554"/>
                </a:lnTo>
                <a:lnTo>
                  <a:pt x="283756" y="0"/>
                </a:lnTo>
                <a:close/>
              </a:path>
              <a:path w="598804" h="626110">
                <a:moveTo>
                  <a:pt x="406399" y="88497"/>
                </a:moveTo>
                <a:lnTo>
                  <a:pt x="356755" y="98145"/>
                </a:lnTo>
                <a:lnTo>
                  <a:pt x="343659" y="102480"/>
                </a:lnTo>
                <a:lnTo>
                  <a:pt x="300507" y="117576"/>
                </a:lnTo>
                <a:lnTo>
                  <a:pt x="516787" y="117576"/>
                </a:lnTo>
                <a:lnTo>
                  <a:pt x="496840" y="104818"/>
                </a:lnTo>
                <a:lnTo>
                  <a:pt x="453637" y="91048"/>
                </a:lnTo>
                <a:lnTo>
                  <a:pt x="406399" y="88497"/>
                </a:lnTo>
                <a:close/>
              </a:path>
            </a:pathLst>
          </a:custGeom>
          <a:solidFill>
            <a:srgbClr val="2D8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45800" y="377376"/>
            <a:ext cx="598805" cy="626110"/>
          </a:xfrm>
          <a:custGeom>
            <a:avLst/>
            <a:gdLst/>
            <a:ahLst/>
            <a:cxnLst/>
            <a:rect l="l" t="t" r="r" b="b"/>
            <a:pathLst>
              <a:path w="598804" h="626110">
                <a:moveTo>
                  <a:pt x="151917" y="76981"/>
                </a:moveTo>
                <a:lnTo>
                  <a:pt x="112494" y="84796"/>
                </a:lnTo>
                <a:lnTo>
                  <a:pt x="75674" y="104294"/>
                </a:lnTo>
                <a:lnTo>
                  <a:pt x="43434" y="135394"/>
                </a:lnTo>
                <a:lnTo>
                  <a:pt x="10410" y="193147"/>
                </a:lnTo>
                <a:lnTo>
                  <a:pt x="0" y="257911"/>
                </a:lnTo>
                <a:lnTo>
                  <a:pt x="4840" y="310730"/>
                </a:lnTo>
                <a:lnTo>
                  <a:pt x="15255" y="360638"/>
                </a:lnTo>
                <a:lnTo>
                  <a:pt x="31167" y="407616"/>
                </a:lnTo>
                <a:lnTo>
                  <a:pt x="52500" y="451646"/>
                </a:lnTo>
                <a:lnTo>
                  <a:pt x="79178" y="492711"/>
                </a:lnTo>
                <a:lnTo>
                  <a:pt x="111126" y="530792"/>
                </a:lnTo>
                <a:lnTo>
                  <a:pt x="148267" y="565870"/>
                </a:lnTo>
                <a:lnTo>
                  <a:pt x="190525" y="597928"/>
                </a:lnTo>
                <a:lnTo>
                  <a:pt x="232776" y="615770"/>
                </a:lnTo>
                <a:lnTo>
                  <a:pt x="279628" y="624154"/>
                </a:lnTo>
                <a:lnTo>
                  <a:pt x="303677" y="625860"/>
                </a:lnTo>
                <a:lnTo>
                  <a:pt x="327985" y="625578"/>
                </a:lnTo>
                <a:lnTo>
                  <a:pt x="352400" y="624659"/>
                </a:lnTo>
                <a:lnTo>
                  <a:pt x="376770" y="624458"/>
                </a:lnTo>
                <a:lnTo>
                  <a:pt x="424881" y="616537"/>
                </a:lnTo>
                <a:lnTo>
                  <a:pt x="464781" y="590118"/>
                </a:lnTo>
                <a:lnTo>
                  <a:pt x="497668" y="554242"/>
                </a:lnTo>
                <a:lnTo>
                  <a:pt x="526408" y="516693"/>
                </a:lnTo>
                <a:lnTo>
                  <a:pt x="550731" y="477405"/>
                </a:lnTo>
                <a:lnTo>
                  <a:pt x="570371" y="436310"/>
                </a:lnTo>
                <a:lnTo>
                  <a:pt x="585058" y="393341"/>
                </a:lnTo>
                <a:lnTo>
                  <a:pt x="594524" y="348432"/>
                </a:lnTo>
                <a:lnTo>
                  <a:pt x="598502" y="301516"/>
                </a:lnTo>
                <a:lnTo>
                  <a:pt x="596722" y="252526"/>
                </a:lnTo>
                <a:lnTo>
                  <a:pt x="585950" y="203662"/>
                </a:lnTo>
                <a:lnTo>
                  <a:pt x="564626" y="162103"/>
                </a:lnTo>
                <a:lnTo>
                  <a:pt x="534380" y="128829"/>
                </a:lnTo>
                <a:lnTo>
                  <a:pt x="533147" y="128041"/>
                </a:lnTo>
                <a:lnTo>
                  <a:pt x="271754" y="128041"/>
                </a:lnTo>
                <a:lnTo>
                  <a:pt x="270332" y="127165"/>
                </a:lnTo>
                <a:lnTo>
                  <a:pt x="267766" y="126212"/>
                </a:lnTo>
                <a:lnTo>
                  <a:pt x="266039" y="124447"/>
                </a:lnTo>
                <a:lnTo>
                  <a:pt x="230666" y="96725"/>
                </a:lnTo>
                <a:lnTo>
                  <a:pt x="191966" y="80930"/>
                </a:lnTo>
                <a:lnTo>
                  <a:pt x="151917" y="76981"/>
                </a:lnTo>
                <a:close/>
              </a:path>
              <a:path w="598804" h="626110">
                <a:moveTo>
                  <a:pt x="283756" y="0"/>
                </a:moveTo>
                <a:lnTo>
                  <a:pt x="271754" y="128041"/>
                </a:lnTo>
                <a:lnTo>
                  <a:pt x="533147" y="128041"/>
                </a:lnTo>
                <a:lnTo>
                  <a:pt x="516787" y="117576"/>
                </a:lnTo>
                <a:lnTo>
                  <a:pt x="300507" y="117576"/>
                </a:lnTo>
                <a:lnTo>
                  <a:pt x="304933" y="99694"/>
                </a:lnTo>
                <a:lnTo>
                  <a:pt x="309054" y="82843"/>
                </a:lnTo>
                <a:lnTo>
                  <a:pt x="313137" y="66729"/>
                </a:lnTo>
                <a:lnTo>
                  <a:pt x="317449" y="51053"/>
                </a:lnTo>
                <a:lnTo>
                  <a:pt x="321850" y="31577"/>
                </a:lnTo>
                <a:lnTo>
                  <a:pt x="319395" y="18911"/>
                </a:lnTo>
                <a:lnTo>
                  <a:pt x="307544" y="9554"/>
                </a:lnTo>
                <a:lnTo>
                  <a:pt x="283756" y="0"/>
                </a:lnTo>
                <a:close/>
              </a:path>
              <a:path w="598804" h="626110">
                <a:moveTo>
                  <a:pt x="406399" y="88497"/>
                </a:moveTo>
                <a:lnTo>
                  <a:pt x="356755" y="98145"/>
                </a:lnTo>
                <a:lnTo>
                  <a:pt x="343659" y="102480"/>
                </a:lnTo>
                <a:lnTo>
                  <a:pt x="300507" y="117576"/>
                </a:lnTo>
                <a:lnTo>
                  <a:pt x="516787" y="117576"/>
                </a:lnTo>
                <a:lnTo>
                  <a:pt x="496840" y="104818"/>
                </a:lnTo>
                <a:lnTo>
                  <a:pt x="453637" y="91048"/>
                </a:lnTo>
                <a:lnTo>
                  <a:pt x="406399" y="88497"/>
                </a:lnTo>
                <a:close/>
              </a:path>
            </a:pathLst>
          </a:custGeom>
          <a:solidFill>
            <a:srgbClr val="2D8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07737" y="0"/>
            <a:ext cx="149860" cy="305435"/>
          </a:xfrm>
          <a:custGeom>
            <a:avLst/>
            <a:gdLst/>
            <a:ahLst/>
            <a:cxnLst/>
            <a:rect l="l" t="t" r="r" b="b"/>
            <a:pathLst>
              <a:path w="149860" h="305435">
                <a:moveTo>
                  <a:pt x="125256" y="194807"/>
                </a:moveTo>
                <a:lnTo>
                  <a:pt x="110333" y="198452"/>
                </a:lnTo>
                <a:lnTo>
                  <a:pt x="105761" y="205882"/>
                </a:lnTo>
                <a:lnTo>
                  <a:pt x="107577" y="213273"/>
                </a:lnTo>
                <a:lnTo>
                  <a:pt x="111959" y="232716"/>
                </a:lnTo>
                <a:lnTo>
                  <a:pt x="115647" y="252462"/>
                </a:lnTo>
                <a:lnTo>
                  <a:pt x="118627" y="272441"/>
                </a:lnTo>
                <a:lnTo>
                  <a:pt x="120887" y="292584"/>
                </a:lnTo>
                <a:lnTo>
                  <a:pt x="121547" y="299722"/>
                </a:lnTo>
                <a:lnTo>
                  <a:pt x="127605" y="305081"/>
                </a:lnTo>
                <a:lnTo>
                  <a:pt x="135124" y="305081"/>
                </a:lnTo>
                <a:lnTo>
                  <a:pt x="135555" y="305056"/>
                </a:lnTo>
                <a:lnTo>
                  <a:pt x="143633" y="304319"/>
                </a:lnTo>
                <a:lnTo>
                  <a:pt x="149246" y="297614"/>
                </a:lnTo>
                <a:lnTo>
                  <a:pt x="148535" y="290044"/>
                </a:lnTo>
                <a:lnTo>
                  <a:pt x="143045" y="247927"/>
                </a:lnTo>
                <a:lnTo>
                  <a:pt x="134565" y="206771"/>
                </a:lnTo>
                <a:lnTo>
                  <a:pt x="132749" y="199379"/>
                </a:lnTo>
                <a:lnTo>
                  <a:pt x="125256" y="194807"/>
                </a:lnTo>
                <a:close/>
              </a:path>
              <a:path w="149860" h="305435">
                <a:moveTo>
                  <a:pt x="57336" y="42267"/>
                </a:moveTo>
                <a:lnTo>
                  <a:pt x="44179" y="50091"/>
                </a:lnTo>
                <a:lnTo>
                  <a:pt x="42058" y="58549"/>
                </a:lnTo>
                <a:lnTo>
                  <a:pt x="46008" y="65064"/>
                </a:lnTo>
                <a:lnTo>
                  <a:pt x="56170" y="82570"/>
                </a:lnTo>
                <a:lnTo>
                  <a:pt x="65661" y="100416"/>
                </a:lnTo>
                <a:lnTo>
                  <a:pt x="74447" y="118540"/>
                </a:lnTo>
                <a:lnTo>
                  <a:pt x="82495" y="136882"/>
                </a:lnTo>
                <a:lnTo>
                  <a:pt x="84705" y="142191"/>
                </a:lnTo>
                <a:lnTo>
                  <a:pt x="89874" y="145404"/>
                </a:lnTo>
                <a:lnTo>
                  <a:pt x="97100" y="145404"/>
                </a:lnTo>
                <a:lnTo>
                  <a:pt x="98891" y="145074"/>
                </a:lnTo>
                <a:lnTo>
                  <a:pt x="107717" y="141454"/>
                </a:lnTo>
                <a:lnTo>
                  <a:pt x="111095" y="133415"/>
                </a:lnTo>
                <a:lnTo>
                  <a:pt x="108174" y="126380"/>
                </a:lnTo>
                <a:lnTo>
                  <a:pt x="90472" y="88045"/>
                </a:lnTo>
                <a:lnTo>
                  <a:pt x="69808" y="50891"/>
                </a:lnTo>
                <a:lnTo>
                  <a:pt x="65858" y="44376"/>
                </a:lnTo>
                <a:lnTo>
                  <a:pt x="57336" y="42267"/>
                </a:lnTo>
                <a:close/>
              </a:path>
              <a:path w="149860" h="305435">
                <a:moveTo>
                  <a:pt x="20238" y="0"/>
                </a:moveTo>
                <a:lnTo>
                  <a:pt x="0" y="0"/>
                </a:lnTo>
                <a:lnTo>
                  <a:pt x="2028" y="2478"/>
                </a:lnTo>
                <a:lnTo>
                  <a:pt x="6041" y="4218"/>
                </a:lnTo>
                <a:lnTo>
                  <a:pt x="13153" y="4218"/>
                </a:lnTo>
                <a:lnTo>
                  <a:pt x="16239" y="3215"/>
                </a:lnTo>
                <a:lnTo>
                  <a:pt x="20238" y="0"/>
                </a:lnTo>
                <a:close/>
              </a:path>
            </a:pathLst>
          </a:custGeom>
          <a:solidFill>
            <a:srgbClr val="2D8EB7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2309063"/>
            <a:ext cx="4572000" cy="1482725"/>
          </a:xfrm>
          <a:custGeom>
            <a:avLst/>
            <a:gdLst/>
            <a:ahLst/>
            <a:cxnLst/>
            <a:rect l="l" t="t" r="r" b="b"/>
            <a:pathLst>
              <a:path w="4572000" h="1482725">
                <a:moveTo>
                  <a:pt x="0" y="1482343"/>
                </a:moveTo>
                <a:lnTo>
                  <a:pt x="4572000" y="1482343"/>
                </a:lnTo>
                <a:lnTo>
                  <a:pt x="4572000" y="0"/>
                </a:lnTo>
                <a:lnTo>
                  <a:pt x="0" y="0"/>
                </a:lnTo>
                <a:lnTo>
                  <a:pt x="0" y="1482343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669BFE57-A405-4F87-A091-3333002FF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099" y="2678181"/>
            <a:ext cx="1358321" cy="1013958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0" y="0"/>
            <a:ext cx="4572000" cy="902335"/>
          </a:xfrm>
          <a:custGeom>
            <a:avLst/>
            <a:gdLst/>
            <a:ahLst/>
            <a:cxnLst/>
            <a:rect l="l" t="t" r="r" b="b"/>
            <a:pathLst>
              <a:path w="4572000" h="902335">
                <a:moveTo>
                  <a:pt x="0" y="901801"/>
                </a:moveTo>
                <a:lnTo>
                  <a:pt x="4572000" y="901801"/>
                </a:lnTo>
                <a:lnTo>
                  <a:pt x="4572000" y="0"/>
                </a:lnTo>
                <a:lnTo>
                  <a:pt x="0" y="0"/>
                </a:lnTo>
                <a:lnTo>
                  <a:pt x="0" y="901801"/>
                </a:lnTo>
                <a:close/>
              </a:path>
            </a:pathLst>
          </a:custGeom>
          <a:solidFill>
            <a:srgbClr val="5BAF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745800" y="377376"/>
            <a:ext cx="598805" cy="626110"/>
          </a:xfrm>
          <a:custGeom>
            <a:avLst/>
            <a:gdLst/>
            <a:ahLst/>
            <a:cxnLst/>
            <a:rect l="l" t="t" r="r" b="b"/>
            <a:pathLst>
              <a:path w="598804" h="626110">
                <a:moveTo>
                  <a:pt x="151917" y="76981"/>
                </a:moveTo>
                <a:lnTo>
                  <a:pt x="112494" y="84796"/>
                </a:lnTo>
                <a:lnTo>
                  <a:pt x="75674" y="104294"/>
                </a:lnTo>
                <a:lnTo>
                  <a:pt x="43434" y="135394"/>
                </a:lnTo>
                <a:lnTo>
                  <a:pt x="10410" y="193147"/>
                </a:lnTo>
                <a:lnTo>
                  <a:pt x="0" y="257911"/>
                </a:lnTo>
                <a:lnTo>
                  <a:pt x="4840" y="310730"/>
                </a:lnTo>
                <a:lnTo>
                  <a:pt x="15255" y="360638"/>
                </a:lnTo>
                <a:lnTo>
                  <a:pt x="31167" y="407616"/>
                </a:lnTo>
                <a:lnTo>
                  <a:pt x="52500" y="451646"/>
                </a:lnTo>
                <a:lnTo>
                  <a:pt x="79178" y="492711"/>
                </a:lnTo>
                <a:lnTo>
                  <a:pt x="111126" y="530792"/>
                </a:lnTo>
                <a:lnTo>
                  <a:pt x="148267" y="565870"/>
                </a:lnTo>
                <a:lnTo>
                  <a:pt x="190525" y="597928"/>
                </a:lnTo>
                <a:lnTo>
                  <a:pt x="232776" y="615770"/>
                </a:lnTo>
                <a:lnTo>
                  <a:pt x="279628" y="624154"/>
                </a:lnTo>
                <a:lnTo>
                  <a:pt x="303677" y="625860"/>
                </a:lnTo>
                <a:lnTo>
                  <a:pt x="327985" y="625578"/>
                </a:lnTo>
                <a:lnTo>
                  <a:pt x="352400" y="624659"/>
                </a:lnTo>
                <a:lnTo>
                  <a:pt x="376770" y="624458"/>
                </a:lnTo>
                <a:lnTo>
                  <a:pt x="424881" y="616537"/>
                </a:lnTo>
                <a:lnTo>
                  <a:pt x="464781" y="590118"/>
                </a:lnTo>
                <a:lnTo>
                  <a:pt x="497668" y="554242"/>
                </a:lnTo>
                <a:lnTo>
                  <a:pt x="526408" y="516693"/>
                </a:lnTo>
                <a:lnTo>
                  <a:pt x="550731" y="477405"/>
                </a:lnTo>
                <a:lnTo>
                  <a:pt x="570371" y="436310"/>
                </a:lnTo>
                <a:lnTo>
                  <a:pt x="585058" y="393341"/>
                </a:lnTo>
                <a:lnTo>
                  <a:pt x="594524" y="348432"/>
                </a:lnTo>
                <a:lnTo>
                  <a:pt x="598502" y="301516"/>
                </a:lnTo>
                <a:lnTo>
                  <a:pt x="596722" y="252526"/>
                </a:lnTo>
                <a:lnTo>
                  <a:pt x="585950" y="203662"/>
                </a:lnTo>
                <a:lnTo>
                  <a:pt x="564626" y="162103"/>
                </a:lnTo>
                <a:lnTo>
                  <a:pt x="534380" y="128829"/>
                </a:lnTo>
                <a:lnTo>
                  <a:pt x="533147" y="128041"/>
                </a:lnTo>
                <a:lnTo>
                  <a:pt x="271754" y="128041"/>
                </a:lnTo>
                <a:lnTo>
                  <a:pt x="270332" y="127165"/>
                </a:lnTo>
                <a:lnTo>
                  <a:pt x="267766" y="126212"/>
                </a:lnTo>
                <a:lnTo>
                  <a:pt x="266039" y="124447"/>
                </a:lnTo>
                <a:lnTo>
                  <a:pt x="230666" y="96725"/>
                </a:lnTo>
                <a:lnTo>
                  <a:pt x="191966" y="80930"/>
                </a:lnTo>
                <a:lnTo>
                  <a:pt x="151917" y="76981"/>
                </a:lnTo>
                <a:close/>
              </a:path>
              <a:path w="598804" h="626110">
                <a:moveTo>
                  <a:pt x="283756" y="0"/>
                </a:moveTo>
                <a:lnTo>
                  <a:pt x="271754" y="128041"/>
                </a:lnTo>
                <a:lnTo>
                  <a:pt x="533147" y="128041"/>
                </a:lnTo>
                <a:lnTo>
                  <a:pt x="516787" y="117576"/>
                </a:lnTo>
                <a:lnTo>
                  <a:pt x="300507" y="117576"/>
                </a:lnTo>
                <a:lnTo>
                  <a:pt x="304933" y="99694"/>
                </a:lnTo>
                <a:lnTo>
                  <a:pt x="309054" y="82843"/>
                </a:lnTo>
                <a:lnTo>
                  <a:pt x="313137" y="66729"/>
                </a:lnTo>
                <a:lnTo>
                  <a:pt x="317449" y="51053"/>
                </a:lnTo>
                <a:lnTo>
                  <a:pt x="321850" y="31577"/>
                </a:lnTo>
                <a:lnTo>
                  <a:pt x="319395" y="18911"/>
                </a:lnTo>
                <a:lnTo>
                  <a:pt x="307544" y="9554"/>
                </a:lnTo>
                <a:lnTo>
                  <a:pt x="283756" y="0"/>
                </a:lnTo>
                <a:close/>
              </a:path>
              <a:path w="598804" h="626110">
                <a:moveTo>
                  <a:pt x="406399" y="88497"/>
                </a:moveTo>
                <a:lnTo>
                  <a:pt x="356755" y="98145"/>
                </a:lnTo>
                <a:lnTo>
                  <a:pt x="343659" y="102480"/>
                </a:lnTo>
                <a:lnTo>
                  <a:pt x="300507" y="117576"/>
                </a:lnTo>
                <a:lnTo>
                  <a:pt x="516787" y="117576"/>
                </a:lnTo>
                <a:lnTo>
                  <a:pt x="496840" y="104818"/>
                </a:lnTo>
                <a:lnTo>
                  <a:pt x="453637" y="91048"/>
                </a:lnTo>
                <a:lnTo>
                  <a:pt x="406399" y="88497"/>
                </a:lnTo>
                <a:close/>
              </a:path>
            </a:pathLst>
          </a:custGeom>
          <a:solidFill>
            <a:srgbClr val="2D8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45800" y="377376"/>
            <a:ext cx="598805" cy="626110"/>
          </a:xfrm>
          <a:custGeom>
            <a:avLst/>
            <a:gdLst/>
            <a:ahLst/>
            <a:cxnLst/>
            <a:rect l="l" t="t" r="r" b="b"/>
            <a:pathLst>
              <a:path w="598804" h="626110">
                <a:moveTo>
                  <a:pt x="151917" y="76981"/>
                </a:moveTo>
                <a:lnTo>
                  <a:pt x="112494" y="84796"/>
                </a:lnTo>
                <a:lnTo>
                  <a:pt x="75674" y="104294"/>
                </a:lnTo>
                <a:lnTo>
                  <a:pt x="43434" y="135394"/>
                </a:lnTo>
                <a:lnTo>
                  <a:pt x="10410" y="193147"/>
                </a:lnTo>
                <a:lnTo>
                  <a:pt x="0" y="257911"/>
                </a:lnTo>
                <a:lnTo>
                  <a:pt x="4840" y="310730"/>
                </a:lnTo>
                <a:lnTo>
                  <a:pt x="15255" y="360638"/>
                </a:lnTo>
                <a:lnTo>
                  <a:pt x="31167" y="407616"/>
                </a:lnTo>
                <a:lnTo>
                  <a:pt x="52500" y="451646"/>
                </a:lnTo>
                <a:lnTo>
                  <a:pt x="79178" y="492711"/>
                </a:lnTo>
                <a:lnTo>
                  <a:pt x="111126" y="530792"/>
                </a:lnTo>
                <a:lnTo>
                  <a:pt x="148267" y="565870"/>
                </a:lnTo>
                <a:lnTo>
                  <a:pt x="190525" y="597928"/>
                </a:lnTo>
                <a:lnTo>
                  <a:pt x="232776" y="615770"/>
                </a:lnTo>
                <a:lnTo>
                  <a:pt x="279628" y="624154"/>
                </a:lnTo>
                <a:lnTo>
                  <a:pt x="303677" y="625860"/>
                </a:lnTo>
                <a:lnTo>
                  <a:pt x="327985" y="625578"/>
                </a:lnTo>
                <a:lnTo>
                  <a:pt x="352400" y="624659"/>
                </a:lnTo>
                <a:lnTo>
                  <a:pt x="376770" y="624458"/>
                </a:lnTo>
                <a:lnTo>
                  <a:pt x="424881" y="616537"/>
                </a:lnTo>
                <a:lnTo>
                  <a:pt x="464781" y="590118"/>
                </a:lnTo>
                <a:lnTo>
                  <a:pt x="497668" y="554242"/>
                </a:lnTo>
                <a:lnTo>
                  <a:pt x="526408" y="516693"/>
                </a:lnTo>
                <a:lnTo>
                  <a:pt x="550731" y="477405"/>
                </a:lnTo>
                <a:lnTo>
                  <a:pt x="570371" y="436310"/>
                </a:lnTo>
                <a:lnTo>
                  <a:pt x="585058" y="393341"/>
                </a:lnTo>
                <a:lnTo>
                  <a:pt x="594524" y="348432"/>
                </a:lnTo>
                <a:lnTo>
                  <a:pt x="598502" y="301516"/>
                </a:lnTo>
                <a:lnTo>
                  <a:pt x="596722" y="252526"/>
                </a:lnTo>
                <a:lnTo>
                  <a:pt x="585950" y="203662"/>
                </a:lnTo>
                <a:lnTo>
                  <a:pt x="564626" y="162103"/>
                </a:lnTo>
                <a:lnTo>
                  <a:pt x="534380" y="128829"/>
                </a:lnTo>
                <a:lnTo>
                  <a:pt x="533147" y="128041"/>
                </a:lnTo>
                <a:lnTo>
                  <a:pt x="271754" y="128041"/>
                </a:lnTo>
                <a:lnTo>
                  <a:pt x="270332" y="127165"/>
                </a:lnTo>
                <a:lnTo>
                  <a:pt x="267766" y="126212"/>
                </a:lnTo>
                <a:lnTo>
                  <a:pt x="266039" y="124447"/>
                </a:lnTo>
                <a:lnTo>
                  <a:pt x="230666" y="96725"/>
                </a:lnTo>
                <a:lnTo>
                  <a:pt x="191966" y="80930"/>
                </a:lnTo>
                <a:lnTo>
                  <a:pt x="151917" y="76981"/>
                </a:lnTo>
                <a:close/>
              </a:path>
              <a:path w="598804" h="626110">
                <a:moveTo>
                  <a:pt x="283756" y="0"/>
                </a:moveTo>
                <a:lnTo>
                  <a:pt x="271754" y="128041"/>
                </a:lnTo>
                <a:lnTo>
                  <a:pt x="533147" y="128041"/>
                </a:lnTo>
                <a:lnTo>
                  <a:pt x="516787" y="117576"/>
                </a:lnTo>
                <a:lnTo>
                  <a:pt x="300507" y="117576"/>
                </a:lnTo>
                <a:lnTo>
                  <a:pt x="304933" y="99694"/>
                </a:lnTo>
                <a:lnTo>
                  <a:pt x="309054" y="82843"/>
                </a:lnTo>
                <a:lnTo>
                  <a:pt x="313137" y="66729"/>
                </a:lnTo>
                <a:lnTo>
                  <a:pt x="317449" y="51053"/>
                </a:lnTo>
                <a:lnTo>
                  <a:pt x="321850" y="31577"/>
                </a:lnTo>
                <a:lnTo>
                  <a:pt x="319395" y="18911"/>
                </a:lnTo>
                <a:lnTo>
                  <a:pt x="307544" y="9554"/>
                </a:lnTo>
                <a:lnTo>
                  <a:pt x="283756" y="0"/>
                </a:lnTo>
                <a:close/>
              </a:path>
              <a:path w="598804" h="626110">
                <a:moveTo>
                  <a:pt x="406399" y="88497"/>
                </a:moveTo>
                <a:lnTo>
                  <a:pt x="356755" y="98145"/>
                </a:lnTo>
                <a:lnTo>
                  <a:pt x="343659" y="102480"/>
                </a:lnTo>
                <a:lnTo>
                  <a:pt x="300507" y="117576"/>
                </a:lnTo>
                <a:lnTo>
                  <a:pt x="516787" y="117576"/>
                </a:lnTo>
                <a:lnTo>
                  <a:pt x="496840" y="104818"/>
                </a:lnTo>
                <a:lnTo>
                  <a:pt x="453637" y="91048"/>
                </a:lnTo>
                <a:lnTo>
                  <a:pt x="406399" y="88497"/>
                </a:lnTo>
                <a:close/>
              </a:path>
            </a:pathLst>
          </a:custGeom>
          <a:solidFill>
            <a:srgbClr val="2D8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07737" y="0"/>
            <a:ext cx="149860" cy="305435"/>
          </a:xfrm>
          <a:custGeom>
            <a:avLst/>
            <a:gdLst/>
            <a:ahLst/>
            <a:cxnLst/>
            <a:rect l="l" t="t" r="r" b="b"/>
            <a:pathLst>
              <a:path w="149860" h="305435">
                <a:moveTo>
                  <a:pt x="125256" y="194807"/>
                </a:moveTo>
                <a:lnTo>
                  <a:pt x="110333" y="198452"/>
                </a:lnTo>
                <a:lnTo>
                  <a:pt x="105761" y="205882"/>
                </a:lnTo>
                <a:lnTo>
                  <a:pt x="107577" y="213273"/>
                </a:lnTo>
                <a:lnTo>
                  <a:pt x="111959" y="232716"/>
                </a:lnTo>
                <a:lnTo>
                  <a:pt x="115647" y="252462"/>
                </a:lnTo>
                <a:lnTo>
                  <a:pt x="118627" y="272441"/>
                </a:lnTo>
                <a:lnTo>
                  <a:pt x="120887" y="292584"/>
                </a:lnTo>
                <a:lnTo>
                  <a:pt x="121547" y="299722"/>
                </a:lnTo>
                <a:lnTo>
                  <a:pt x="127605" y="305081"/>
                </a:lnTo>
                <a:lnTo>
                  <a:pt x="135124" y="305081"/>
                </a:lnTo>
                <a:lnTo>
                  <a:pt x="135555" y="305056"/>
                </a:lnTo>
                <a:lnTo>
                  <a:pt x="143633" y="304319"/>
                </a:lnTo>
                <a:lnTo>
                  <a:pt x="149246" y="297614"/>
                </a:lnTo>
                <a:lnTo>
                  <a:pt x="148535" y="290044"/>
                </a:lnTo>
                <a:lnTo>
                  <a:pt x="143045" y="247927"/>
                </a:lnTo>
                <a:lnTo>
                  <a:pt x="134565" y="206771"/>
                </a:lnTo>
                <a:lnTo>
                  <a:pt x="132749" y="199379"/>
                </a:lnTo>
                <a:lnTo>
                  <a:pt x="125256" y="194807"/>
                </a:lnTo>
                <a:close/>
              </a:path>
              <a:path w="149860" h="305435">
                <a:moveTo>
                  <a:pt x="57336" y="42267"/>
                </a:moveTo>
                <a:lnTo>
                  <a:pt x="44179" y="50091"/>
                </a:lnTo>
                <a:lnTo>
                  <a:pt x="42058" y="58549"/>
                </a:lnTo>
                <a:lnTo>
                  <a:pt x="46008" y="65064"/>
                </a:lnTo>
                <a:lnTo>
                  <a:pt x="56170" y="82570"/>
                </a:lnTo>
                <a:lnTo>
                  <a:pt x="65661" y="100416"/>
                </a:lnTo>
                <a:lnTo>
                  <a:pt x="74447" y="118540"/>
                </a:lnTo>
                <a:lnTo>
                  <a:pt x="82495" y="136882"/>
                </a:lnTo>
                <a:lnTo>
                  <a:pt x="84705" y="142191"/>
                </a:lnTo>
                <a:lnTo>
                  <a:pt x="89874" y="145404"/>
                </a:lnTo>
                <a:lnTo>
                  <a:pt x="97100" y="145404"/>
                </a:lnTo>
                <a:lnTo>
                  <a:pt x="98891" y="145074"/>
                </a:lnTo>
                <a:lnTo>
                  <a:pt x="107717" y="141454"/>
                </a:lnTo>
                <a:lnTo>
                  <a:pt x="111095" y="133415"/>
                </a:lnTo>
                <a:lnTo>
                  <a:pt x="108174" y="126380"/>
                </a:lnTo>
                <a:lnTo>
                  <a:pt x="90472" y="88045"/>
                </a:lnTo>
                <a:lnTo>
                  <a:pt x="69808" y="50891"/>
                </a:lnTo>
                <a:lnTo>
                  <a:pt x="65858" y="44376"/>
                </a:lnTo>
                <a:lnTo>
                  <a:pt x="57336" y="42267"/>
                </a:lnTo>
                <a:close/>
              </a:path>
              <a:path w="149860" h="305435">
                <a:moveTo>
                  <a:pt x="20238" y="0"/>
                </a:moveTo>
                <a:lnTo>
                  <a:pt x="0" y="0"/>
                </a:lnTo>
                <a:lnTo>
                  <a:pt x="2028" y="2478"/>
                </a:lnTo>
                <a:lnTo>
                  <a:pt x="6041" y="4218"/>
                </a:lnTo>
                <a:lnTo>
                  <a:pt x="13153" y="4218"/>
                </a:lnTo>
                <a:lnTo>
                  <a:pt x="16239" y="3215"/>
                </a:lnTo>
                <a:lnTo>
                  <a:pt x="20238" y="0"/>
                </a:lnTo>
                <a:close/>
              </a:path>
            </a:pathLst>
          </a:custGeom>
          <a:solidFill>
            <a:srgbClr val="2D8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901801"/>
            <a:ext cx="4572000" cy="1407795"/>
          </a:xfrm>
          <a:custGeom>
            <a:avLst/>
            <a:gdLst/>
            <a:ahLst/>
            <a:cxnLst/>
            <a:rect l="l" t="t" r="r" b="b"/>
            <a:pathLst>
              <a:path w="4572000" h="1407795">
                <a:moveTo>
                  <a:pt x="0" y="1407261"/>
                </a:moveTo>
                <a:lnTo>
                  <a:pt x="4572000" y="1407261"/>
                </a:lnTo>
                <a:lnTo>
                  <a:pt x="4572000" y="0"/>
                </a:lnTo>
                <a:lnTo>
                  <a:pt x="0" y="0"/>
                </a:lnTo>
                <a:lnTo>
                  <a:pt x="0" y="1407261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89101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2296363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3791407"/>
            <a:ext cx="4572000" cy="946150"/>
          </a:xfrm>
          <a:custGeom>
            <a:avLst/>
            <a:gdLst/>
            <a:ahLst/>
            <a:cxnLst/>
            <a:rect l="l" t="t" r="r" b="b"/>
            <a:pathLst>
              <a:path w="4572000" h="946150">
                <a:moveTo>
                  <a:pt x="0" y="945692"/>
                </a:moveTo>
                <a:lnTo>
                  <a:pt x="4572000" y="945692"/>
                </a:lnTo>
                <a:lnTo>
                  <a:pt x="4572000" y="0"/>
                </a:lnTo>
                <a:lnTo>
                  <a:pt x="0" y="0"/>
                </a:lnTo>
                <a:lnTo>
                  <a:pt x="0" y="945692"/>
                </a:lnTo>
                <a:close/>
              </a:path>
            </a:pathLst>
          </a:custGeom>
          <a:solidFill>
            <a:srgbClr val="CCE7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3778707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4737100"/>
            <a:ext cx="4572000" cy="1663700"/>
          </a:xfrm>
          <a:custGeom>
            <a:avLst/>
            <a:gdLst/>
            <a:ahLst/>
            <a:cxnLst/>
            <a:rect l="l" t="t" r="r" b="b"/>
            <a:pathLst>
              <a:path w="4572000" h="1663700">
                <a:moveTo>
                  <a:pt x="0" y="1663700"/>
                </a:moveTo>
                <a:lnTo>
                  <a:pt x="4572000" y="1663700"/>
                </a:lnTo>
                <a:lnTo>
                  <a:pt x="4572000" y="0"/>
                </a:lnTo>
                <a:lnTo>
                  <a:pt x="0" y="0"/>
                </a:lnTo>
                <a:lnTo>
                  <a:pt x="0" y="1663700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472440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15900" y="206653"/>
            <a:ext cx="1850389" cy="59118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2400" spc="-20" dirty="0"/>
              <a:t>Go </a:t>
            </a:r>
            <a:r>
              <a:rPr sz="2400" spc="55" dirty="0"/>
              <a:t>to </a:t>
            </a:r>
            <a:r>
              <a:rPr sz="2400" spc="25" dirty="0"/>
              <a:t>the</a:t>
            </a:r>
            <a:r>
              <a:rPr sz="2400" spc="-65" dirty="0"/>
              <a:t> </a:t>
            </a:r>
            <a:r>
              <a:rPr sz="2400" spc="-175" dirty="0"/>
              <a:t>Top</a:t>
            </a:r>
            <a:endParaRPr sz="2400"/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spc="15" dirty="0">
                <a:latin typeface="Calibri"/>
                <a:cs typeface="Calibri"/>
              </a:rPr>
              <a:t>scratch.mit.edu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03825" y="984250"/>
            <a:ext cx="9671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45" dirty="0">
                <a:solidFill>
                  <a:srgbClr val="00A1CB"/>
                </a:solidFill>
                <a:latin typeface="Cambria"/>
                <a:cs typeface="Cambria"/>
              </a:rPr>
              <a:t>GET</a:t>
            </a:r>
            <a:r>
              <a:rPr sz="1400" b="1" spc="125" dirty="0">
                <a:solidFill>
                  <a:srgbClr val="00A1CB"/>
                </a:solidFill>
                <a:latin typeface="Cambria"/>
                <a:cs typeface="Cambria"/>
              </a:rPr>
              <a:t> </a:t>
            </a:r>
            <a:r>
              <a:rPr sz="1400" b="1" spc="-15" dirty="0">
                <a:solidFill>
                  <a:srgbClr val="00A1CB"/>
                </a:solidFill>
                <a:latin typeface="Cambria"/>
                <a:cs typeface="Cambria"/>
              </a:rPr>
              <a:t>READY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09224" y="2389488"/>
            <a:ext cx="14387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spc="-45" dirty="0">
                <a:solidFill>
                  <a:srgbClr val="939598"/>
                </a:solidFill>
                <a:latin typeface="Cambria"/>
                <a:cs typeface="Cambria"/>
              </a:rPr>
              <a:t>AJOUTER CE CODE</a:t>
            </a:r>
            <a:endParaRPr sz="1400" dirty="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5901" y="1807451"/>
            <a:ext cx="1121496" cy="3123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11113" algn="ctr">
              <a:lnSpc>
                <a:spcPct val="111100"/>
              </a:lnSpc>
              <a:spcBef>
                <a:spcPts val="100"/>
              </a:spcBef>
            </a:pPr>
            <a:r>
              <a:rPr sz="900" b="1" spc="15" dirty="0" err="1">
                <a:solidFill>
                  <a:srgbClr val="636466"/>
                </a:solidFill>
                <a:latin typeface="Calibri"/>
                <a:cs typeface="Calibri"/>
              </a:rPr>
              <a:t>Cho</a:t>
            </a:r>
            <a:r>
              <a:rPr lang="en-US" sz="900" b="1" spc="15" dirty="0" err="1">
                <a:solidFill>
                  <a:srgbClr val="636466"/>
                </a:solidFill>
                <a:latin typeface="Calibri"/>
                <a:cs typeface="Calibri"/>
              </a:rPr>
              <a:t>isir</a:t>
            </a:r>
            <a:r>
              <a:rPr lang="en-US" sz="900" b="1" spc="15" dirty="0">
                <a:solidFill>
                  <a:srgbClr val="636466"/>
                </a:solidFill>
                <a:latin typeface="Calibri"/>
                <a:cs typeface="Calibri"/>
              </a:rPr>
              <a:t> un fond </a:t>
            </a:r>
            <a:r>
              <a:rPr lang="en-US" sz="900" b="1" spc="15" dirty="0" err="1">
                <a:solidFill>
                  <a:srgbClr val="636466"/>
                </a:solidFill>
                <a:latin typeface="Calibri"/>
                <a:cs typeface="Calibri"/>
              </a:rPr>
              <a:t>comme</a:t>
            </a:r>
            <a:r>
              <a:rPr sz="900" b="1" spc="-35" dirty="0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sz="900" b="1" spc="15" dirty="0">
                <a:solidFill>
                  <a:srgbClr val="636466"/>
                </a:solidFill>
                <a:latin typeface="Calibri"/>
                <a:cs typeface="Calibri"/>
              </a:rPr>
              <a:t>Boardwalk.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425700" y="1297939"/>
            <a:ext cx="0" cy="827405"/>
          </a:xfrm>
          <a:custGeom>
            <a:avLst/>
            <a:gdLst/>
            <a:ahLst/>
            <a:cxnLst/>
            <a:rect l="l" t="t" r="r" b="b"/>
            <a:pathLst>
              <a:path h="827405">
                <a:moveTo>
                  <a:pt x="0" y="0"/>
                </a:moveTo>
                <a:lnTo>
                  <a:pt x="0" y="826973"/>
                </a:lnTo>
              </a:path>
            </a:pathLst>
          </a:custGeom>
          <a:ln w="12700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514600" y="1799869"/>
            <a:ext cx="880633" cy="3123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11113" algn="ctr">
              <a:lnSpc>
                <a:spcPct val="111100"/>
              </a:lnSpc>
              <a:spcBef>
                <a:spcPts val="100"/>
              </a:spcBef>
            </a:pPr>
            <a:r>
              <a:rPr sz="900" b="1" spc="15" dirty="0" err="1">
                <a:solidFill>
                  <a:srgbClr val="636466"/>
                </a:solidFill>
                <a:latin typeface="Calibri"/>
                <a:cs typeface="Calibri"/>
              </a:rPr>
              <a:t>Cho</a:t>
            </a:r>
            <a:r>
              <a:rPr lang="en-US" sz="900" b="1" spc="15" dirty="0" err="1">
                <a:solidFill>
                  <a:srgbClr val="636466"/>
                </a:solidFill>
                <a:latin typeface="Calibri"/>
                <a:cs typeface="Calibri"/>
              </a:rPr>
              <a:t>isir</a:t>
            </a:r>
            <a:r>
              <a:rPr lang="en-US" sz="900" b="1" spc="15" dirty="0">
                <a:solidFill>
                  <a:srgbClr val="636466"/>
                </a:solidFill>
                <a:latin typeface="Calibri"/>
                <a:cs typeface="Calibri"/>
              </a:rPr>
              <a:t> un</a:t>
            </a:r>
            <a:r>
              <a:rPr sz="900" b="1" spc="-130" dirty="0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sz="900" b="1" spc="15" dirty="0">
                <a:solidFill>
                  <a:srgbClr val="636466"/>
                </a:solidFill>
                <a:latin typeface="Calibri"/>
                <a:cs typeface="Calibri"/>
              </a:rPr>
              <a:t>sprite,  </a:t>
            </a:r>
            <a:r>
              <a:rPr lang="en-US" sz="900" b="1" spc="10" dirty="0" err="1">
                <a:solidFill>
                  <a:srgbClr val="636466"/>
                </a:solidFill>
                <a:latin typeface="Calibri"/>
                <a:cs typeface="Calibri"/>
              </a:rPr>
              <a:t>comme</a:t>
            </a:r>
            <a:r>
              <a:rPr lang="en-US" sz="900" b="1" spc="10" dirty="0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sz="900" b="1" spc="-35" dirty="0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sz="900" b="1" spc="5" dirty="0">
                <a:solidFill>
                  <a:srgbClr val="636466"/>
                </a:solidFill>
                <a:latin typeface="Calibri"/>
                <a:cs typeface="Calibri"/>
              </a:rPr>
              <a:t>Apple.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692094" y="1357909"/>
            <a:ext cx="575310" cy="575310"/>
          </a:xfrm>
          <a:custGeom>
            <a:avLst/>
            <a:gdLst/>
            <a:ahLst/>
            <a:cxnLst/>
            <a:rect l="l" t="t" r="r" b="b"/>
            <a:pathLst>
              <a:path w="575310" h="575310">
                <a:moveTo>
                  <a:pt x="499109" y="0"/>
                </a:moveTo>
                <a:lnTo>
                  <a:pt x="76200" y="0"/>
                </a:ln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499109"/>
                </a:lnTo>
                <a:lnTo>
                  <a:pt x="1190" y="543163"/>
                </a:lnTo>
                <a:lnTo>
                  <a:pt x="9525" y="565785"/>
                </a:lnTo>
                <a:lnTo>
                  <a:pt x="32146" y="574119"/>
                </a:lnTo>
                <a:lnTo>
                  <a:pt x="76200" y="575310"/>
                </a:lnTo>
                <a:lnTo>
                  <a:pt x="499109" y="575310"/>
                </a:lnTo>
                <a:lnTo>
                  <a:pt x="543163" y="574119"/>
                </a:lnTo>
                <a:lnTo>
                  <a:pt x="565785" y="565785"/>
                </a:lnTo>
                <a:lnTo>
                  <a:pt x="574119" y="543163"/>
                </a:lnTo>
                <a:lnTo>
                  <a:pt x="575310" y="499109"/>
                </a:lnTo>
                <a:lnTo>
                  <a:pt x="575310" y="76200"/>
                </a:lnTo>
                <a:lnTo>
                  <a:pt x="574119" y="32146"/>
                </a:lnTo>
                <a:lnTo>
                  <a:pt x="565785" y="9525"/>
                </a:lnTo>
                <a:lnTo>
                  <a:pt x="543163" y="1190"/>
                </a:lnTo>
                <a:lnTo>
                  <a:pt x="49910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798900" y="1416964"/>
            <a:ext cx="361695" cy="2998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692094" y="1357909"/>
            <a:ext cx="575310" cy="575310"/>
          </a:xfrm>
          <a:custGeom>
            <a:avLst/>
            <a:gdLst/>
            <a:ahLst/>
            <a:cxnLst/>
            <a:rect l="l" t="t" r="r" b="b"/>
            <a:pathLst>
              <a:path w="575310" h="575310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499109"/>
                </a:lnTo>
                <a:lnTo>
                  <a:pt x="1190" y="543163"/>
                </a:lnTo>
                <a:lnTo>
                  <a:pt x="9525" y="565785"/>
                </a:lnTo>
                <a:lnTo>
                  <a:pt x="32146" y="574119"/>
                </a:lnTo>
                <a:lnTo>
                  <a:pt x="76200" y="575310"/>
                </a:lnTo>
                <a:lnTo>
                  <a:pt x="499109" y="575310"/>
                </a:lnTo>
                <a:lnTo>
                  <a:pt x="543163" y="574119"/>
                </a:lnTo>
                <a:lnTo>
                  <a:pt x="565785" y="565785"/>
                </a:lnTo>
                <a:lnTo>
                  <a:pt x="574119" y="543163"/>
                </a:lnTo>
                <a:lnTo>
                  <a:pt x="575310" y="499109"/>
                </a:lnTo>
                <a:lnTo>
                  <a:pt x="575310" y="76200"/>
                </a:lnTo>
                <a:lnTo>
                  <a:pt x="574119" y="32146"/>
                </a:lnTo>
                <a:lnTo>
                  <a:pt x="565785" y="9525"/>
                </a:lnTo>
                <a:lnTo>
                  <a:pt x="543163" y="1190"/>
                </a:lnTo>
                <a:lnTo>
                  <a:pt x="499109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70029" y="1356956"/>
            <a:ext cx="412391" cy="4123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70029" y="1356956"/>
            <a:ext cx="412750" cy="412750"/>
          </a:xfrm>
          <a:custGeom>
            <a:avLst/>
            <a:gdLst/>
            <a:ahLst/>
            <a:cxnLst/>
            <a:rect l="l" t="t" r="r" b="b"/>
            <a:pathLst>
              <a:path w="412750" h="412750">
                <a:moveTo>
                  <a:pt x="206197" y="412394"/>
                </a:moveTo>
                <a:lnTo>
                  <a:pt x="253476" y="406948"/>
                </a:lnTo>
                <a:lnTo>
                  <a:pt x="296878" y="391436"/>
                </a:lnTo>
                <a:lnTo>
                  <a:pt x="335163" y="367095"/>
                </a:lnTo>
                <a:lnTo>
                  <a:pt x="367095" y="335163"/>
                </a:lnTo>
                <a:lnTo>
                  <a:pt x="391436" y="296878"/>
                </a:lnTo>
                <a:lnTo>
                  <a:pt x="406948" y="253476"/>
                </a:lnTo>
                <a:lnTo>
                  <a:pt x="412394" y="206197"/>
                </a:lnTo>
                <a:lnTo>
                  <a:pt x="406948" y="158917"/>
                </a:lnTo>
                <a:lnTo>
                  <a:pt x="391436" y="115516"/>
                </a:lnTo>
                <a:lnTo>
                  <a:pt x="367095" y="77230"/>
                </a:lnTo>
                <a:lnTo>
                  <a:pt x="335163" y="45298"/>
                </a:lnTo>
                <a:lnTo>
                  <a:pt x="296878" y="20957"/>
                </a:lnTo>
                <a:lnTo>
                  <a:pt x="253476" y="5445"/>
                </a:lnTo>
                <a:lnTo>
                  <a:pt x="206197" y="0"/>
                </a:lnTo>
                <a:lnTo>
                  <a:pt x="158917" y="5445"/>
                </a:lnTo>
                <a:lnTo>
                  <a:pt x="115516" y="20957"/>
                </a:lnTo>
                <a:lnTo>
                  <a:pt x="77230" y="45298"/>
                </a:lnTo>
                <a:lnTo>
                  <a:pt x="45298" y="77230"/>
                </a:lnTo>
                <a:lnTo>
                  <a:pt x="20957" y="115516"/>
                </a:lnTo>
                <a:lnTo>
                  <a:pt x="5445" y="158917"/>
                </a:lnTo>
                <a:lnTo>
                  <a:pt x="0" y="206197"/>
                </a:lnTo>
                <a:lnTo>
                  <a:pt x="5445" y="253476"/>
                </a:lnTo>
                <a:lnTo>
                  <a:pt x="20957" y="296878"/>
                </a:lnTo>
                <a:lnTo>
                  <a:pt x="45298" y="335163"/>
                </a:lnTo>
                <a:lnTo>
                  <a:pt x="77230" y="367095"/>
                </a:lnTo>
                <a:lnTo>
                  <a:pt x="115516" y="391436"/>
                </a:lnTo>
                <a:lnTo>
                  <a:pt x="158917" y="406948"/>
                </a:lnTo>
                <a:lnTo>
                  <a:pt x="206197" y="412394"/>
                </a:lnTo>
                <a:close/>
              </a:path>
            </a:pathLst>
          </a:custGeom>
          <a:ln w="17145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751683" y="1356956"/>
            <a:ext cx="412386" cy="41239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751676" y="1356956"/>
            <a:ext cx="412750" cy="412750"/>
          </a:xfrm>
          <a:custGeom>
            <a:avLst/>
            <a:gdLst/>
            <a:ahLst/>
            <a:cxnLst/>
            <a:rect l="l" t="t" r="r" b="b"/>
            <a:pathLst>
              <a:path w="412750" h="412750">
                <a:moveTo>
                  <a:pt x="206197" y="412394"/>
                </a:moveTo>
                <a:lnTo>
                  <a:pt x="253476" y="406948"/>
                </a:lnTo>
                <a:lnTo>
                  <a:pt x="296878" y="391436"/>
                </a:lnTo>
                <a:lnTo>
                  <a:pt x="335163" y="367095"/>
                </a:lnTo>
                <a:lnTo>
                  <a:pt x="367095" y="335163"/>
                </a:lnTo>
                <a:lnTo>
                  <a:pt x="391436" y="296878"/>
                </a:lnTo>
                <a:lnTo>
                  <a:pt x="406948" y="253476"/>
                </a:lnTo>
                <a:lnTo>
                  <a:pt x="412394" y="206197"/>
                </a:lnTo>
                <a:lnTo>
                  <a:pt x="406948" y="158917"/>
                </a:lnTo>
                <a:lnTo>
                  <a:pt x="391436" y="115516"/>
                </a:lnTo>
                <a:lnTo>
                  <a:pt x="367095" y="77230"/>
                </a:lnTo>
                <a:lnTo>
                  <a:pt x="335163" y="45298"/>
                </a:lnTo>
                <a:lnTo>
                  <a:pt x="296878" y="20957"/>
                </a:lnTo>
                <a:lnTo>
                  <a:pt x="253476" y="5445"/>
                </a:lnTo>
                <a:lnTo>
                  <a:pt x="206197" y="0"/>
                </a:lnTo>
                <a:lnTo>
                  <a:pt x="158917" y="5445"/>
                </a:lnTo>
                <a:lnTo>
                  <a:pt x="115516" y="20957"/>
                </a:lnTo>
                <a:lnTo>
                  <a:pt x="77230" y="45298"/>
                </a:lnTo>
                <a:lnTo>
                  <a:pt x="45298" y="77230"/>
                </a:lnTo>
                <a:lnTo>
                  <a:pt x="20957" y="115516"/>
                </a:lnTo>
                <a:lnTo>
                  <a:pt x="5445" y="158917"/>
                </a:lnTo>
                <a:lnTo>
                  <a:pt x="0" y="206197"/>
                </a:lnTo>
                <a:lnTo>
                  <a:pt x="5445" y="253476"/>
                </a:lnTo>
                <a:lnTo>
                  <a:pt x="20957" y="296878"/>
                </a:lnTo>
                <a:lnTo>
                  <a:pt x="45298" y="335163"/>
                </a:lnTo>
                <a:lnTo>
                  <a:pt x="77230" y="367095"/>
                </a:lnTo>
                <a:lnTo>
                  <a:pt x="115516" y="391436"/>
                </a:lnTo>
                <a:lnTo>
                  <a:pt x="158917" y="406948"/>
                </a:lnTo>
                <a:lnTo>
                  <a:pt x="206197" y="412394"/>
                </a:lnTo>
                <a:close/>
              </a:path>
            </a:pathLst>
          </a:custGeom>
          <a:ln w="17145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4015" y="2803525"/>
            <a:ext cx="484505" cy="495934"/>
          </a:xfrm>
          <a:custGeom>
            <a:avLst/>
            <a:gdLst/>
            <a:ahLst/>
            <a:cxnLst/>
            <a:rect l="l" t="t" r="r" b="b"/>
            <a:pathLst>
              <a:path w="484505" h="495935">
                <a:moveTo>
                  <a:pt x="407873" y="0"/>
                </a:moveTo>
                <a:lnTo>
                  <a:pt x="76200" y="0"/>
                </a:ln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419658"/>
                </a:lnTo>
                <a:lnTo>
                  <a:pt x="1190" y="463711"/>
                </a:lnTo>
                <a:lnTo>
                  <a:pt x="9525" y="486333"/>
                </a:lnTo>
                <a:lnTo>
                  <a:pt x="32146" y="494668"/>
                </a:lnTo>
                <a:lnTo>
                  <a:pt x="76200" y="495858"/>
                </a:lnTo>
                <a:lnTo>
                  <a:pt x="407873" y="495858"/>
                </a:lnTo>
                <a:lnTo>
                  <a:pt x="451926" y="494668"/>
                </a:lnTo>
                <a:lnTo>
                  <a:pt x="474548" y="486333"/>
                </a:lnTo>
                <a:lnTo>
                  <a:pt x="482882" y="463711"/>
                </a:lnTo>
                <a:lnTo>
                  <a:pt x="484073" y="419658"/>
                </a:lnTo>
                <a:lnTo>
                  <a:pt x="484073" y="76200"/>
                </a:lnTo>
                <a:lnTo>
                  <a:pt x="482882" y="32146"/>
                </a:lnTo>
                <a:lnTo>
                  <a:pt x="474548" y="9525"/>
                </a:lnTo>
                <a:lnTo>
                  <a:pt x="451926" y="1190"/>
                </a:lnTo>
                <a:lnTo>
                  <a:pt x="40787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34015" y="2803525"/>
            <a:ext cx="484505" cy="495934"/>
          </a:xfrm>
          <a:custGeom>
            <a:avLst/>
            <a:gdLst/>
            <a:ahLst/>
            <a:cxnLst/>
            <a:rect l="l" t="t" r="r" b="b"/>
            <a:pathLst>
              <a:path w="484505" h="495935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419658"/>
                </a:lnTo>
                <a:lnTo>
                  <a:pt x="1190" y="463711"/>
                </a:lnTo>
                <a:lnTo>
                  <a:pt x="9525" y="486333"/>
                </a:lnTo>
                <a:lnTo>
                  <a:pt x="32146" y="494668"/>
                </a:lnTo>
                <a:lnTo>
                  <a:pt x="76200" y="495858"/>
                </a:lnTo>
                <a:lnTo>
                  <a:pt x="407873" y="495858"/>
                </a:lnTo>
                <a:lnTo>
                  <a:pt x="451926" y="494668"/>
                </a:lnTo>
                <a:lnTo>
                  <a:pt x="474548" y="486333"/>
                </a:lnTo>
                <a:lnTo>
                  <a:pt x="482882" y="463711"/>
                </a:lnTo>
                <a:lnTo>
                  <a:pt x="484073" y="419658"/>
                </a:lnTo>
                <a:lnTo>
                  <a:pt x="484073" y="76200"/>
                </a:lnTo>
                <a:lnTo>
                  <a:pt x="482882" y="32146"/>
                </a:lnTo>
                <a:lnTo>
                  <a:pt x="474548" y="9525"/>
                </a:lnTo>
                <a:lnTo>
                  <a:pt x="451926" y="1190"/>
                </a:lnTo>
                <a:lnTo>
                  <a:pt x="407873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687345" y="3178583"/>
            <a:ext cx="178435" cy="10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dirty="0">
                <a:solidFill>
                  <a:srgbClr val="636466"/>
                </a:solidFill>
                <a:latin typeface="Calibri"/>
                <a:cs typeface="Calibri"/>
              </a:rPr>
              <a:t>Apple</a:t>
            </a:r>
            <a:endParaRPr sz="5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03331" y="2822115"/>
            <a:ext cx="346597" cy="28733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620220" y="1357909"/>
            <a:ext cx="713740" cy="730885"/>
          </a:xfrm>
          <a:custGeom>
            <a:avLst/>
            <a:gdLst/>
            <a:ahLst/>
            <a:cxnLst/>
            <a:rect l="l" t="t" r="r" b="b"/>
            <a:pathLst>
              <a:path w="713739" h="730885">
                <a:moveTo>
                  <a:pt x="637451" y="0"/>
                </a:moveTo>
                <a:lnTo>
                  <a:pt x="76200" y="0"/>
                </a:ln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54621"/>
                </a:lnTo>
                <a:lnTo>
                  <a:pt x="1190" y="698674"/>
                </a:lnTo>
                <a:lnTo>
                  <a:pt x="9525" y="721296"/>
                </a:lnTo>
                <a:lnTo>
                  <a:pt x="32146" y="729630"/>
                </a:lnTo>
                <a:lnTo>
                  <a:pt x="76200" y="730821"/>
                </a:lnTo>
                <a:lnTo>
                  <a:pt x="637451" y="730821"/>
                </a:lnTo>
                <a:lnTo>
                  <a:pt x="681504" y="729630"/>
                </a:lnTo>
                <a:lnTo>
                  <a:pt x="704126" y="721296"/>
                </a:lnTo>
                <a:lnTo>
                  <a:pt x="712460" y="698674"/>
                </a:lnTo>
                <a:lnTo>
                  <a:pt x="713651" y="654621"/>
                </a:lnTo>
                <a:lnTo>
                  <a:pt x="713651" y="76200"/>
                </a:lnTo>
                <a:lnTo>
                  <a:pt x="712460" y="32146"/>
                </a:lnTo>
                <a:lnTo>
                  <a:pt x="704126" y="9525"/>
                </a:lnTo>
                <a:lnTo>
                  <a:pt x="681504" y="1190"/>
                </a:lnTo>
                <a:lnTo>
                  <a:pt x="6374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20220" y="1357909"/>
            <a:ext cx="713740" cy="730885"/>
          </a:xfrm>
          <a:custGeom>
            <a:avLst/>
            <a:gdLst/>
            <a:ahLst/>
            <a:cxnLst/>
            <a:rect l="l" t="t" r="r" b="b"/>
            <a:pathLst>
              <a:path w="713739" h="730885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54621"/>
                </a:lnTo>
                <a:lnTo>
                  <a:pt x="1190" y="698674"/>
                </a:lnTo>
                <a:lnTo>
                  <a:pt x="9525" y="721296"/>
                </a:lnTo>
                <a:lnTo>
                  <a:pt x="32146" y="729630"/>
                </a:lnTo>
                <a:lnTo>
                  <a:pt x="76200" y="730821"/>
                </a:lnTo>
                <a:lnTo>
                  <a:pt x="637451" y="730821"/>
                </a:lnTo>
                <a:lnTo>
                  <a:pt x="681504" y="729630"/>
                </a:lnTo>
                <a:lnTo>
                  <a:pt x="704126" y="721296"/>
                </a:lnTo>
                <a:lnTo>
                  <a:pt x="712460" y="698674"/>
                </a:lnTo>
                <a:lnTo>
                  <a:pt x="713651" y="654621"/>
                </a:lnTo>
                <a:lnTo>
                  <a:pt x="713651" y="76200"/>
                </a:lnTo>
                <a:lnTo>
                  <a:pt x="712460" y="32146"/>
                </a:lnTo>
                <a:lnTo>
                  <a:pt x="704126" y="9525"/>
                </a:lnTo>
                <a:lnTo>
                  <a:pt x="681504" y="1190"/>
                </a:lnTo>
                <a:lnTo>
                  <a:pt x="637451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3842689" y="1911978"/>
            <a:ext cx="26987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5" dirty="0">
                <a:solidFill>
                  <a:srgbClr val="636466"/>
                </a:solidFill>
                <a:latin typeface="Calibri"/>
                <a:cs typeface="Calibri"/>
              </a:rPr>
              <a:t>Apple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726358" y="1389329"/>
            <a:ext cx="503069" cy="4170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96441" y="1357909"/>
            <a:ext cx="731520" cy="731520"/>
          </a:xfrm>
          <a:custGeom>
            <a:avLst/>
            <a:gdLst/>
            <a:ahLst/>
            <a:cxnLst/>
            <a:rect l="l" t="t" r="r" b="b"/>
            <a:pathLst>
              <a:path w="731519" h="731519">
                <a:moveTo>
                  <a:pt x="655243" y="0"/>
                </a:moveTo>
                <a:lnTo>
                  <a:pt x="76200" y="0"/>
                </a:ln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55243"/>
                </a:lnTo>
                <a:lnTo>
                  <a:pt x="1190" y="699296"/>
                </a:lnTo>
                <a:lnTo>
                  <a:pt x="9525" y="721918"/>
                </a:lnTo>
                <a:lnTo>
                  <a:pt x="32146" y="730253"/>
                </a:lnTo>
                <a:lnTo>
                  <a:pt x="76200" y="731443"/>
                </a:lnTo>
                <a:lnTo>
                  <a:pt x="655243" y="731443"/>
                </a:lnTo>
                <a:lnTo>
                  <a:pt x="699296" y="730253"/>
                </a:lnTo>
                <a:lnTo>
                  <a:pt x="721918" y="721918"/>
                </a:lnTo>
                <a:lnTo>
                  <a:pt x="730253" y="699296"/>
                </a:lnTo>
                <a:lnTo>
                  <a:pt x="731443" y="655243"/>
                </a:lnTo>
                <a:lnTo>
                  <a:pt x="731443" y="76200"/>
                </a:lnTo>
                <a:lnTo>
                  <a:pt x="730253" y="32146"/>
                </a:lnTo>
                <a:lnTo>
                  <a:pt x="721918" y="9525"/>
                </a:lnTo>
                <a:lnTo>
                  <a:pt x="699296" y="1190"/>
                </a:lnTo>
                <a:lnTo>
                  <a:pt x="6552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496441" y="1357909"/>
            <a:ext cx="731431" cy="53376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496441" y="1357909"/>
            <a:ext cx="731520" cy="731520"/>
          </a:xfrm>
          <a:custGeom>
            <a:avLst/>
            <a:gdLst/>
            <a:ahLst/>
            <a:cxnLst/>
            <a:rect l="l" t="t" r="r" b="b"/>
            <a:pathLst>
              <a:path w="731519" h="731519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55243"/>
                </a:lnTo>
                <a:lnTo>
                  <a:pt x="1190" y="699296"/>
                </a:lnTo>
                <a:lnTo>
                  <a:pt x="9525" y="721918"/>
                </a:lnTo>
                <a:lnTo>
                  <a:pt x="32146" y="730253"/>
                </a:lnTo>
                <a:lnTo>
                  <a:pt x="76200" y="731443"/>
                </a:lnTo>
                <a:lnTo>
                  <a:pt x="655243" y="731443"/>
                </a:lnTo>
                <a:lnTo>
                  <a:pt x="699296" y="730253"/>
                </a:lnTo>
                <a:lnTo>
                  <a:pt x="721918" y="721918"/>
                </a:lnTo>
                <a:lnTo>
                  <a:pt x="730253" y="699296"/>
                </a:lnTo>
                <a:lnTo>
                  <a:pt x="731443" y="655243"/>
                </a:lnTo>
                <a:lnTo>
                  <a:pt x="731443" y="76200"/>
                </a:lnTo>
                <a:lnTo>
                  <a:pt x="730253" y="32146"/>
                </a:lnTo>
                <a:lnTo>
                  <a:pt x="721918" y="9525"/>
                </a:lnTo>
                <a:lnTo>
                  <a:pt x="699296" y="1190"/>
                </a:lnTo>
                <a:lnTo>
                  <a:pt x="655243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616684" y="1911978"/>
            <a:ext cx="480059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10" dirty="0">
                <a:solidFill>
                  <a:srgbClr val="636466"/>
                </a:solidFill>
                <a:latin typeface="Calibri"/>
                <a:cs typeface="Calibri"/>
              </a:rPr>
              <a:t>Boardwalk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236293" y="3898681"/>
            <a:ext cx="1534638" cy="725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8035">
              <a:lnSpc>
                <a:spcPct val="100000"/>
              </a:lnSpc>
            </a:pPr>
            <a:r>
              <a:rPr lang="en-US" sz="1400" b="1" spc="-45" dirty="0">
                <a:solidFill>
                  <a:srgbClr val="6BA883"/>
                </a:solidFill>
                <a:latin typeface="Cambria"/>
                <a:cs typeface="Cambria"/>
              </a:rPr>
              <a:t>ESSAYER</a:t>
            </a:r>
            <a:endParaRPr sz="14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900" b="1" spc="-105" dirty="0">
                <a:solidFill>
                  <a:srgbClr val="636466"/>
                </a:solidFill>
                <a:latin typeface="Verdana"/>
                <a:cs typeface="Verdana"/>
              </a:rPr>
              <a:t>Cliquer sur le Drapeau vert pour commencer</a:t>
            </a:r>
            <a:endParaRPr lang="fr-FR" sz="900" dirty="0">
              <a:latin typeface="Verdana"/>
              <a:cs typeface="Verdana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843161" y="4214876"/>
            <a:ext cx="469392" cy="38404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843162" y="4214876"/>
            <a:ext cx="469900" cy="384175"/>
          </a:xfrm>
          <a:custGeom>
            <a:avLst/>
            <a:gdLst/>
            <a:ahLst/>
            <a:cxnLst/>
            <a:rect l="l" t="t" r="r" b="b"/>
            <a:pathLst>
              <a:path w="469900" h="384175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307848"/>
                </a:lnTo>
                <a:lnTo>
                  <a:pt x="1190" y="351901"/>
                </a:lnTo>
                <a:lnTo>
                  <a:pt x="9525" y="374523"/>
                </a:lnTo>
                <a:lnTo>
                  <a:pt x="32146" y="382857"/>
                </a:lnTo>
                <a:lnTo>
                  <a:pt x="76200" y="384048"/>
                </a:lnTo>
                <a:lnTo>
                  <a:pt x="393192" y="384048"/>
                </a:lnTo>
                <a:lnTo>
                  <a:pt x="437245" y="382857"/>
                </a:lnTo>
                <a:lnTo>
                  <a:pt x="459867" y="374523"/>
                </a:lnTo>
                <a:lnTo>
                  <a:pt x="468201" y="351901"/>
                </a:lnTo>
                <a:lnTo>
                  <a:pt x="469392" y="307848"/>
                </a:lnTo>
                <a:lnTo>
                  <a:pt x="469392" y="76200"/>
                </a:lnTo>
                <a:lnTo>
                  <a:pt x="468201" y="32146"/>
                </a:lnTo>
                <a:lnTo>
                  <a:pt x="459867" y="9525"/>
                </a:lnTo>
                <a:lnTo>
                  <a:pt x="437245" y="1190"/>
                </a:lnTo>
                <a:lnTo>
                  <a:pt x="393192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6BA8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648206" y="4406900"/>
            <a:ext cx="251460" cy="0"/>
          </a:xfrm>
          <a:custGeom>
            <a:avLst/>
            <a:gdLst/>
            <a:ahLst/>
            <a:cxnLst/>
            <a:rect l="l" t="t" r="r" b="b"/>
            <a:pathLst>
              <a:path w="251460">
                <a:moveTo>
                  <a:pt x="0" y="0"/>
                </a:moveTo>
                <a:lnTo>
                  <a:pt x="251460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723162" y="5825798"/>
            <a:ext cx="1125855" cy="0"/>
          </a:xfrm>
          <a:custGeom>
            <a:avLst/>
            <a:gdLst/>
            <a:ahLst/>
            <a:cxnLst/>
            <a:rect l="l" t="t" r="r" b="b"/>
            <a:pathLst>
              <a:path w="1125855">
                <a:moveTo>
                  <a:pt x="0" y="0"/>
                </a:moveTo>
                <a:lnTo>
                  <a:pt x="1125677" y="0"/>
                </a:lnTo>
              </a:path>
            </a:pathLst>
          </a:custGeom>
          <a:ln w="14160">
            <a:solidFill>
              <a:srgbClr val="5859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723162" y="5793919"/>
            <a:ext cx="0" cy="64135"/>
          </a:xfrm>
          <a:custGeom>
            <a:avLst/>
            <a:gdLst/>
            <a:ahLst/>
            <a:cxnLst/>
            <a:rect l="l" t="t" r="r" b="b"/>
            <a:pathLst>
              <a:path h="64135">
                <a:moveTo>
                  <a:pt x="0" y="63753"/>
                </a:moveTo>
                <a:lnTo>
                  <a:pt x="0" y="0"/>
                </a:lnTo>
              </a:path>
            </a:pathLst>
          </a:custGeom>
          <a:ln w="14160">
            <a:solidFill>
              <a:srgbClr val="5859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848838" y="5793919"/>
            <a:ext cx="0" cy="64135"/>
          </a:xfrm>
          <a:custGeom>
            <a:avLst/>
            <a:gdLst/>
            <a:ahLst/>
            <a:cxnLst/>
            <a:rect l="l" t="t" r="r" b="b"/>
            <a:pathLst>
              <a:path h="64135">
                <a:moveTo>
                  <a:pt x="0" y="63753"/>
                </a:moveTo>
                <a:lnTo>
                  <a:pt x="0" y="0"/>
                </a:lnTo>
              </a:path>
            </a:pathLst>
          </a:custGeom>
          <a:ln w="14160">
            <a:solidFill>
              <a:srgbClr val="5859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1065568" y="4826000"/>
            <a:ext cx="2554637" cy="7540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algn="ctr">
              <a:lnSpc>
                <a:spcPct val="100000"/>
              </a:lnSpc>
              <a:spcBef>
                <a:spcPts val="100"/>
              </a:spcBef>
            </a:pPr>
            <a:r>
              <a:rPr sz="1400" b="1" spc="-15" dirty="0">
                <a:solidFill>
                  <a:srgbClr val="00A1CB"/>
                </a:solidFill>
                <a:latin typeface="Cambria"/>
                <a:cs typeface="Cambria"/>
              </a:rPr>
              <a:t>T</a:t>
            </a:r>
            <a:r>
              <a:rPr lang="en-US" sz="1400" b="1" spc="-15" dirty="0">
                <a:solidFill>
                  <a:srgbClr val="00A1CB"/>
                </a:solidFill>
                <a:latin typeface="Cambria"/>
                <a:cs typeface="Cambria"/>
              </a:rPr>
              <a:t>RUC</a:t>
            </a:r>
            <a:endParaRPr sz="1400" dirty="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  <a:spcBef>
                <a:spcPts val="795"/>
              </a:spcBef>
            </a:pPr>
            <a:r>
              <a:rPr sz="900" b="1" spc="60" dirty="0">
                <a:solidFill>
                  <a:srgbClr val="636466"/>
                </a:solidFill>
                <a:latin typeface="Calibri"/>
                <a:cs typeface="Calibri"/>
              </a:rPr>
              <a:t>y</a:t>
            </a:r>
            <a:r>
              <a:rPr sz="900" b="1" spc="-25" dirty="0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lang="en-US" sz="900" b="1" spc="-25" dirty="0" err="1">
                <a:solidFill>
                  <a:srgbClr val="636466"/>
                </a:solidFill>
                <a:latin typeface="Calibri"/>
                <a:cs typeface="Calibri"/>
              </a:rPr>
              <a:t>est</a:t>
            </a:r>
            <a:r>
              <a:rPr lang="en-US" sz="900" b="1" spc="-25" dirty="0">
                <a:solidFill>
                  <a:srgbClr val="636466"/>
                </a:solidFill>
                <a:latin typeface="Calibri"/>
                <a:cs typeface="Calibri"/>
              </a:rPr>
              <a:t> la position dans la scène du </a:t>
            </a:r>
            <a:r>
              <a:rPr lang="en-US" sz="900" b="1" spc="-25" dirty="0" err="1">
                <a:solidFill>
                  <a:srgbClr val="636466"/>
                </a:solidFill>
                <a:latin typeface="Calibri"/>
                <a:cs typeface="Calibri"/>
              </a:rPr>
              <a:t>haut</a:t>
            </a:r>
            <a:r>
              <a:rPr lang="en-US" sz="900" b="1" spc="-25" dirty="0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lang="en-US" sz="900" b="1" spc="-25" dirty="0" err="1">
                <a:solidFill>
                  <a:srgbClr val="636466"/>
                </a:solidFill>
                <a:latin typeface="Calibri"/>
                <a:cs typeface="Calibri"/>
              </a:rPr>
              <a:t>vers</a:t>
            </a:r>
            <a:r>
              <a:rPr lang="en-US" sz="900" b="1" spc="-25" dirty="0">
                <a:solidFill>
                  <a:srgbClr val="636466"/>
                </a:solidFill>
                <a:latin typeface="Calibri"/>
                <a:cs typeface="Calibri"/>
              </a:rPr>
              <a:t> le bas</a:t>
            </a:r>
            <a:r>
              <a:rPr sz="900" b="1" spc="10" dirty="0">
                <a:solidFill>
                  <a:srgbClr val="636466"/>
                </a:solidFill>
                <a:latin typeface="Calibri"/>
                <a:cs typeface="Calibri"/>
              </a:rPr>
              <a:t>.</a:t>
            </a:r>
            <a:endParaRPr sz="9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 dirty="0">
              <a:latin typeface="Times New Roman"/>
              <a:cs typeface="Times New Roman"/>
            </a:endParaRPr>
          </a:p>
          <a:p>
            <a:pPr marL="391795" algn="ctr">
              <a:lnSpc>
                <a:spcPct val="100000"/>
              </a:lnSpc>
              <a:spcBef>
                <a:spcPts val="5"/>
              </a:spcBef>
            </a:pPr>
            <a:r>
              <a:rPr sz="800" b="1" spc="15" dirty="0">
                <a:solidFill>
                  <a:srgbClr val="636466"/>
                </a:solidFill>
                <a:latin typeface="Calibri"/>
                <a:cs typeface="Calibri"/>
              </a:rPr>
              <a:t>y </a:t>
            </a:r>
            <a:r>
              <a:rPr sz="800" b="1" spc="10" dirty="0">
                <a:solidFill>
                  <a:srgbClr val="636466"/>
                </a:solidFill>
                <a:latin typeface="Calibri"/>
                <a:cs typeface="Calibri"/>
              </a:rPr>
              <a:t>=</a:t>
            </a:r>
            <a:r>
              <a:rPr sz="800" b="1" spc="-60" dirty="0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sz="800" b="1" dirty="0">
                <a:solidFill>
                  <a:srgbClr val="636466"/>
                </a:solidFill>
                <a:latin typeface="Calibri"/>
                <a:cs typeface="Calibri"/>
              </a:rPr>
              <a:t>180</a:t>
            </a:r>
            <a:endParaRPr sz="800" dirty="0">
              <a:latin typeface="Calibri"/>
              <a:cs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2286000" y="5530566"/>
            <a:ext cx="0" cy="604520"/>
          </a:xfrm>
          <a:custGeom>
            <a:avLst/>
            <a:gdLst/>
            <a:ahLst/>
            <a:cxnLst/>
            <a:rect l="l" t="t" r="r" b="b"/>
            <a:pathLst>
              <a:path h="604520">
                <a:moveTo>
                  <a:pt x="0" y="0"/>
                </a:moveTo>
                <a:lnTo>
                  <a:pt x="0" y="604418"/>
                </a:lnTo>
              </a:path>
            </a:pathLst>
          </a:custGeom>
          <a:ln w="14160">
            <a:solidFill>
              <a:srgbClr val="5859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254125" y="5530566"/>
            <a:ext cx="64135" cy="0"/>
          </a:xfrm>
          <a:custGeom>
            <a:avLst/>
            <a:gdLst/>
            <a:ahLst/>
            <a:cxnLst/>
            <a:rect l="l" t="t" r="r" b="b"/>
            <a:pathLst>
              <a:path w="64135">
                <a:moveTo>
                  <a:pt x="0" y="0"/>
                </a:moveTo>
                <a:lnTo>
                  <a:pt x="63753" y="0"/>
                </a:lnTo>
              </a:path>
            </a:pathLst>
          </a:custGeom>
          <a:ln w="14160">
            <a:solidFill>
              <a:srgbClr val="5859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254125" y="6134979"/>
            <a:ext cx="64135" cy="0"/>
          </a:xfrm>
          <a:custGeom>
            <a:avLst/>
            <a:gdLst/>
            <a:ahLst/>
            <a:cxnLst/>
            <a:rect l="l" t="t" r="r" b="b"/>
            <a:pathLst>
              <a:path w="64135">
                <a:moveTo>
                  <a:pt x="0" y="0"/>
                </a:moveTo>
                <a:lnTo>
                  <a:pt x="63753" y="0"/>
                </a:lnTo>
              </a:path>
            </a:pathLst>
          </a:custGeom>
          <a:ln w="14160">
            <a:solidFill>
              <a:srgbClr val="5859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2319098" y="6045200"/>
            <a:ext cx="37465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15" dirty="0">
                <a:solidFill>
                  <a:srgbClr val="636466"/>
                </a:solidFill>
                <a:latin typeface="Calibri"/>
                <a:cs typeface="Calibri"/>
              </a:rPr>
              <a:t>y </a:t>
            </a:r>
            <a:r>
              <a:rPr sz="800" b="1" spc="10" dirty="0">
                <a:solidFill>
                  <a:srgbClr val="636466"/>
                </a:solidFill>
                <a:latin typeface="Calibri"/>
                <a:cs typeface="Calibri"/>
              </a:rPr>
              <a:t>=</a:t>
            </a:r>
            <a:r>
              <a:rPr sz="800" b="1" spc="-130" dirty="0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sz="800" b="1" dirty="0">
                <a:solidFill>
                  <a:srgbClr val="636466"/>
                </a:solidFill>
                <a:latin typeface="Calibri"/>
                <a:cs typeface="Calibri"/>
              </a:rPr>
              <a:t>–180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812795" y="5832273"/>
            <a:ext cx="32385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15" dirty="0">
                <a:solidFill>
                  <a:srgbClr val="636466"/>
                </a:solidFill>
                <a:latin typeface="Calibri"/>
                <a:cs typeface="Calibri"/>
              </a:rPr>
              <a:t>x </a:t>
            </a:r>
            <a:r>
              <a:rPr sz="800" b="1" spc="10" dirty="0">
                <a:solidFill>
                  <a:srgbClr val="636466"/>
                </a:solidFill>
                <a:latin typeface="Calibri"/>
                <a:cs typeface="Calibri"/>
              </a:rPr>
              <a:t>=</a:t>
            </a:r>
            <a:r>
              <a:rPr sz="800" b="1" spc="-125" dirty="0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sz="800" b="1" dirty="0">
                <a:solidFill>
                  <a:srgbClr val="636466"/>
                </a:solidFill>
                <a:latin typeface="Calibri"/>
                <a:cs typeface="Calibri"/>
              </a:rPr>
              <a:t>240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677547" y="5832273"/>
            <a:ext cx="37338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15" dirty="0">
                <a:solidFill>
                  <a:srgbClr val="636466"/>
                </a:solidFill>
                <a:latin typeface="Calibri"/>
                <a:cs typeface="Calibri"/>
              </a:rPr>
              <a:t>x </a:t>
            </a:r>
            <a:r>
              <a:rPr sz="800" b="1" spc="10" dirty="0">
                <a:solidFill>
                  <a:srgbClr val="636466"/>
                </a:solidFill>
                <a:latin typeface="Calibri"/>
                <a:cs typeface="Calibri"/>
              </a:rPr>
              <a:t>=</a:t>
            </a:r>
            <a:r>
              <a:rPr sz="800" b="1" spc="-130" dirty="0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sz="800" b="1" dirty="0">
                <a:solidFill>
                  <a:srgbClr val="636466"/>
                </a:solidFill>
                <a:latin typeface="Calibri"/>
                <a:cs typeface="Calibri"/>
              </a:rPr>
              <a:t>–240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56" name="object 18">
            <a:extLst>
              <a:ext uri="{FF2B5EF4-FFF2-40B4-BE49-F238E27FC236}">
                <a16:creationId xmlns:a16="http://schemas.microsoft.com/office/drawing/2014/main" id="{3DEACE77-EDF4-4866-B821-551E1FAF388B}"/>
              </a:ext>
            </a:extLst>
          </p:cNvPr>
          <p:cNvSpPr txBox="1"/>
          <p:nvPr/>
        </p:nvSpPr>
        <p:spPr>
          <a:xfrm>
            <a:off x="3281941" y="3302247"/>
            <a:ext cx="1121496" cy="3123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11113" algn="ctr">
              <a:lnSpc>
                <a:spcPct val="111100"/>
              </a:lnSpc>
              <a:spcBef>
                <a:spcPts val="100"/>
              </a:spcBef>
            </a:pPr>
            <a:r>
              <a:rPr lang="en-US" sz="900" b="1" spc="15" dirty="0" err="1">
                <a:solidFill>
                  <a:srgbClr val="636466"/>
                </a:solidFill>
                <a:latin typeface="Calibri"/>
                <a:cs typeface="Calibri"/>
              </a:rPr>
              <a:t>Mettre</a:t>
            </a:r>
            <a:r>
              <a:rPr lang="en-US" sz="900" b="1" spc="15" dirty="0">
                <a:solidFill>
                  <a:srgbClr val="636466"/>
                </a:solidFill>
                <a:latin typeface="Calibri"/>
                <a:cs typeface="Calibri"/>
              </a:rPr>
              <a:t> 180 pour </a:t>
            </a:r>
            <a:r>
              <a:rPr lang="en-US" sz="900" b="1" spc="15" dirty="0" err="1">
                <a:solidFill>
                  <a:srgbClr val="636466"/>
                </a:solidFill>
                <a:latin typeface="Calibri"/>
                <a:cs typeface="Calibri"/>
              </a:rPr>
              <a:t>aller</a:t>
            </a:r>
            <a:r>
              <a:rPr lang="en-US" sz="900" b="1" spc="15" dirty="0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lang="en-US" sz="900" b="1" spc="15" dirty="0" err="1">
                <a:solidFill>
                  <a:srgbClr val="636466"/>
                </a:solidFill>
                <a:latin typeface="Calibri"/>
                <a:cs typeface="Calibri"/>
              </a:rPr>
              <a:t>en</a:t>
            </a:r>
            <a:r>
              <a:rPr lang="en-US" sz="900" b="1" spc="15" dirty="0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lang="en-US" sz="900" b="1" spc="15" dirty="0" err="1">
                <a:solidFill>
                  <a:srgbClr val="636466"/>
                </a:solidFill>
                <a:latin typeface="Calibri"/>
                <a:cs typeface="Calibri"/>
              </a:rPr>
              <a:t>haut</a:t>
            </a:r>
            <a:r>
              <a:rPr lang="en-US" sz="900" b="1" spc="15" dirty="0">
                <a:solidFill>
                  <a:srgbClr val="636466"/>
                </a:solidFill>
                <a:latin typeface="Calibri"/>
                <a:cs typeface="Calibri"/>
              </a:rPr>
              <a:t> de la scène</a:t>
            </a:r>
            <a:endParaRPr sz="900" dirty="0">
              <a:latin typeface="Calibri"/>
              <a:cs typeface="Calibri"/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2D7636F-62C1-4D28-8B7D-46EAF12FC4BA}"/>
              </a:ext>
            </a:extLst>
          </p:cNvPr>
          <p:cNvCxnSpPr/>
          <p:nvPr/>
        </p:nvCxnSpPr>
        <p:spPr>
          <a:xfrm flipH="1">
            <a:off x="2428621" y="3460579"/>
            <a:ext cx="8839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6400800"/>
          </a:xfrm>
          <a:custGeom>
            <a:avLst/>
            <a:gdLst/>
            <a:ahLst/>
            <a:cxnLst/>
            <a:rect l="l" t="t" r="r" b="b"/>
            <a:pathLst>
              <a:path w="4572000" h="6400800">
                <a:moveTo>
                  <a:pt x="0" y="6400800"/>
                </a:moveTo>
                <a:lnTo>
                  <a:pt x="4572000" y="6400800"/>
                </a:lnTo>
                <a:lnTo>
                  <a:pt x="4572000" y="0"/>
                </a:lnTo>
                <a:lnTo>
                  <a:pt x="0" y="0"/>
                </a:lnTo>
                <a:lnTo>
                  <a:pt x="0" y="6400800"/>
                </a:lnTo>
                <a:close/>
              </a:path>
            </a:pathLst>
          </a:custGeom>
          <a:solidFill>
            <a:srgbClr val="5BAF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2D8E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2D8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2D8E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98500" y="5927725"/>
            <a:ext cx="6832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25" dirty="0">
                <a:solidFill>
                  <a:srgbClr val="FFFFFF"/>
                </a:solidFill>
                <a:latin typeface="Calibri"/>
                <a:cs typeface="Calibri"/>
              </a:rPr>
              <a:t>Catch</a:t>
            </a:r>
            <a:r>
              <a:rPr sz="1000" b="1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b="1" spc="10" dirty="0">
                <a:solidFill>
                  <a:srgbClr val="FFFFFF"/>
                </a:solidFill>
                <a:latin typeface="Calibri"/>
                <a:cs typeface="Calibri"/>
              </a:rPr>
              <a:t>Game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33600" y="5867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2D8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65764" y="5890085"/>
            <a:ext cx="694902" cy="2594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56944" y="1748751"/>
            <a:ext cx="1658099" cy="12344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56944" y="1748751"/>
            <a:ext cx="1658620" cy="1234440"/>
          </a:xfrm>
          <a:custGeom>
            <a:avLst/>
            <a:gdLst/>
            <a:ahLst/>
            <a:cxnLst/>
            <a:rect l="l" t="t" r="r" b="b"/>
            <a:pathLst>
              <a:path w="1658620" h="1234439">
                <a:moveTo>
                  <a:pt x="0" y="1234439"/>
                </a:moveTo>
                <a:lnTo>
                  <a:pt x="1658112" y="1234439"/>
                </a:lnTo>
                <a:lnTo>
                  <a:pt x="1658112" y="0"/>
                </a:lnTo>
                <a:lnTo>
                  <a:pt x="0" y="0"/>
                </a:lnTo>
                <a:lnTo>
                  <a:pt x="0" y="1234439"/>
                </a:lnTo>
                <a:close/>
              </a:path>
            </a:pathLst>
          </a:custGeom>
          <a:ln w="12700">
            <a:solidFill>
              <a:srgbClr val="337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56944" y="3040379"/>
            <a:ext cx="1658099" cy="12344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56944" y="3040379"/>
            <a:ext cx="1658620" cy="1234440"/>
          </a:xfrm>
          <a:custGeom>
            <a:avLst/>
            <a:gdLst/>
            <a:ahLst/>
            <a:cxnLst/>
            <a:rect l="l" t="t" r="r" b="b"/>
            <a:pathLst>
              <a:path w="1658620" h="1234439">
                <a:moveTo>
                  <a:pt x="0" y="1234440"/>
                </a:moveTo>
                <a:lnTo>
                  <a:pt x="1658112" y="1234440"/>
                </a:lnTo>
                <a:lnTo>
                  <a:pt x="1658112" y="0"/>
                </a:lnTo>
                <a:lnTo>
                  <a:pt x="0" y="0"/>
                </a:lnTo>
                <a:lnTo>
                  <a:pt x="0" y="1234440"/>
                </a:lnTo>
                <a:close/>
              </a:path>
            </a:pathLst>
          </a:custGeom>
          <a:ln w="11455">
            <a:solidFill>
              <a:srgbClr val="337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56944" y="4332008"/>
            <a:ext cx="1658099" cy="12344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56944" y="4332008"/>
            <a:ext cx="1658620" cy="1234440"/>
          </a:xfrm>
          <a:custGeom>
            <a:avLst/>
            <a:gdLst/>
            <a:ahLst/>
            <a:cxnLst/>
            <a:rect l="l" t="t" r="r" b="b"/>
            <a:pathLst>
              <a:path w="1658620" h="1234439">
                <a:moveTo>
                  <a:pt x="0" y="1234439"/>
                </a:moveTo>
                <a:lnTo>
                  <a:pt x="1658112" y="1234439"/>
                </a:lnTo>
                <a:lnTo>
                  <a:pt x="1658112" y="0"/>
                </a:lnTo>
                <a:lnTo>
                  <a:pt x="0" y="0"/>
                </a:lnTo>
                <a:lnTo>
                  <a:pt x="0" y="1234439"/>
                </a:lnTo>
                <a:close/>
              </a:path>
            </a:pathLst>
          </a:custGeom>
          <a:ln w="11455">
            <a:solidFill>
              <a:srgbClr val="337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235580" y="5911977"/>
            <a:ext cx="10096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3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89317" y="1265935"/>
            <a:ext cx="17938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200" b="1" spc="-25" dirty="0">
                <a:solidFill>
                  <a:srgbClr val="FFFFFF"/>
                </a:solidFill>
                <a:latin typeface="Calibri"/>
                <a:cs typeface="Calibri"/>
              </a:rPr>
              <a:t>Faire </a:t>
            </a:r>
            <a:r>
              <a:rPr lang="en-US" sz="1200" b="1" spc="-25" dirty="0" err="1">
                <a:solidFill>
                  <a:srgbClr val="FFFFFF"/>
                </a:solidFill>
                <a:latin typeface="Calibri"/>
                <a:cs typeface="Calibri"/>
              </a:rPr>
              <a:t>tomber</a:t>
            </a:r>
            <a:r>
              <a:rPr lang="en-US" sz="1200" b="1" spc="-25" dirty="0">
                <a:solidFill>
                  <a:srgbClr val="FFFFFF"/>
                </a:solidFill>
                <a:latin typeface="Calibri"/>
                <a:cs typeface="Calibri"/>
              </a:rPr>
              <a:t> ton sprite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1519610" y="355600"/>
            <a:ext cx="15328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130" dirty="0" err="1"/>
              <a:t>Tomber</a:t>
            </a:r>
            <a:endParaRPr spc="-135" dirty="0"/>
          </a:p>
        </p:txBody>
      </p:sp>
      <p:sp>
        <p:nvSpPr>
          <p:cNvPr id="19" name="object 19"/>
          <p:cNvSpPr/>
          <p:nvPr/>
        </p:nvSpPr>
        <p:spPr>
          <a:xfrm>
            <a:off x="3745800" y="377376"/>
            <a:ext cx="598805" cy="626110"/>
          </a:xfrm>
          <a:custGeom>
            <a:avLst/>
            <a:gdLst/>
            <a:ahLst/>
            <a:cxnLst/>
            <a:rect l="l" t="t" r="r" b="b"/>
            <a:pathLst>
              <a:path w="598804" h="626110">
                <a:moveTo>
                  <a:pt x="151917" y="76981"/>
                </a:moveTo>
                <a:lnTo>
                  <a:pt x="112494" y="84796"/>
                </a:lnTo>
                <a:lnTo>
                  <a:pt x="75674" y="104294"/>
                </a:lnTo>
                <a:lnTo>
                  <a:pt x="43434" y="135394"/>
                </a:lnTo>
                <a:lnTo>
                  <a:pt x="10410" y="193147"/>
                </a:lnTo>
                <a:lnTo>
                  <a:pt x="0" y="257911"/>
                </a:lnTo>
                <a:lnTo>
                  <a:pt x="4840" y="310730"/>
                </a:lnTo>
                <a:lnTo>
                  <a:pt x="15255" y="360638"/>
                </a:lnTo>
                <a:lnTo>
                  <a:pt x="31167" y="407616"/>
                </a:lnTo>
                <a:lnTo>
                  <a:pt x="52500" y="451646"/>
                </a:lnTo>
                <a:lnTo>
                  <a:pt x="79178" y="492711"/>
                </a:lnTo>
                <a:lnTo>
                  <a:pt x="111126" y="530792"/>
                </a:lnTo>
                <a:lnTo>
                  <a:pt x="148267" y="565870"/>
                </a:lnTo>
                <a:lnTo>
                  <a:pt x="190525" y="597928"/>
                </a:lnTo>
                <a:lnTo>
                  <a:pt x="232776" y="615770"/>
                </a:lnTo>
                <a:lnTo>
                  <a:pt x="279628" y="624154"/>
                </a:lnTo>
                <a:lnTo>
                  <a:pt x="303677" y="625860"/>
                </a:lnTo>
                <a:lnTo>
                  <a:pt x="327985" y="625578"/>
                </a:lnTo>
                <a:lnTo>
                  <a:pt x="352400" y="624659"/>
                </a:lnTo>
                <a:lnTo>
                  <a:pt x="376770" y="624458"/>
                </a:lnTo>
                <a:lnTo>
                  <a:pt x="424881" y="616537"/>
                </a:lnTo>
                <a:lnTo>
                  <a:pt x="464781" y="590118"/>
                </a:lnTo>
                <a:lnTo>
                  <a:pt x="497668" y="554242"/>
                </a:lnTo>
                <a:lnTo>
                  <a:pt x="526408" y="516693"/>
                </a:lnTo>
                <a:lnTo>
                  <a:pt x="550731" y="477405"/>
                </a:lnTo>
                <a:lnTo>
                  <a:pt x="570371" y="436310"/>
                </a:lnTo>
                <a:lnTo>
                  <a:pt x="585058" y="393341"/>
                </a:lnTo>
                <a:lnTo>
                  <a:pt x="594524" y="348432"/>
                </a:lnTo>
                <a:lnTo>
                  <a:pt x="598502" y="301516"/>
                </a:lnTo>
                <a:lnTo>
                  <a:pt x="596722" y="252526"/>
                </a:lnTo>
                <a:lnTo>
                  <a:pt x="585950" y="203662"/>
                </a:lnTo>
                <a:lnTo>
                  <a:pt x="564626" y="162103"/>
                </a:lnTo>
                <a:lnTo>
                  <a:pt x="534380" y="128829"/>
                </a:lnTo>
                <a:lnTo>
                  <a:pt x="533147" y="128041"/>
                </a:lnTo>
                <a:lnTo>
                  <a:pt x="271754" y="128041"/>
                </a:lnTo>
                <a:lnTo>
                  <a:pt x="270332" y="127165"/>
                </a:lnTo>
                <a:lnTo>
                  <a:pt x="267766" y="126212"/>
                </a:lnTo>
                <a:lnTo>
                  <a:pt x="266039" y="124447"/>
                </a:lnTo>
                <a:lnTo>
                  <a:pt x="230666" y="96725"/>
                </a:lnTo>
                <a:lnTo>
                  <a:pt x="191966" y="80930"/>
                </a:lnTo>
                <a:lnTo>
                  <a:pt x="151917" y="76981"/>
                </a:lnTo>
                <a:close/>
              </a:path>
              <a:path w="598804" h="626110">
                <a:moveTo>
                  <a:pt x="283756" y="0"/>
                </a:moveTo>
                <a:lnTo>
                  <a:pt x="271754" y="128041"/>
                </a:lnTo>
                <a:lnTo>
                  <a:pt x="533147" y="128041"/>
                </a:lnTo>
                <a:lnTo>
                  <a:pt x="516787" y="117576"/>
                </a:lnTo>
                <a:lnTo>
                  <a:pt x="300507" y="117576"/>
                </a:lnTo>
                <a:lnTo>
                  <a:pt x="304933" y="99694"/>
                </a:lnTo>
                <a:lnTo>
                  <a:pt x="309054" y="82843"/>
                </a:lnTo>
                <a:lnTo>
                  <a:pt x="313137" y="66729"/>
                </a:lnTo>
                <a:lnTo>
                  <a:pt x="317449" y="51053"/>
                </a:lnTo>
                <a:lnTo>
                  <a:pt x="321850" y="31577"/>
                </a:lnTo>
                <a:lnTo>
                  <a:pt x="319395" y="18911"/>
                </a:lnTo>
                <a:lnTo>
                  <a:pt x="307544" y="9554"/>
                </a:lnTo>
                <a:lnTo>
                  <a:pt x="283756" y="0"/>
                </a:lnTo>
                <a:close/>
              </a:path>
              <a:path w="598804" h="626110">
                <a:moveTo>
                  <a:pt x="406399" y="88497"/>
                </a:moveTo>
                <a:lnTo>
                  <a:pt x="356755" y="98145"/>
                </a:lnTo>
                <a:lnTo>
                  <a:pt x="343659" y="102480"/>
                </a:lnTo>
                <a:lnTo>
                  <a:pt x="300507" y="117576"/>
                </a:lnTo>
                <a:lnTo>
                  <a:pt x="516787" y="117576"/>
                </a:lnTo>
                <a:lnTo>
                  <a:pt x="496840" y="104818"/>
                </a:lnTo>
                <a:lnTo>
                  <a:pt x="453637" y="91048"/>
                </a:lnTo>
                <a:lnTo>
                  <a:pt x="406399" y="88497"/>
                </a:lnTo>
                <a:close/>
              </a:path>
            </a:pathLst>
          </a:custGeom>
          <a:solidFill>
            <a:srgbClr val="2D8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745800" y="377376"/>
            <a:ext cx="598805" cy="626110"/>
          </a:xfrm>
          <a:custGeom>
            <a:avLst/>
            <a:gdLst/>
            <a:ahLst/>
            <a:cxnLst/>
            <a:rect l="l" t="t" r="r" b="b"/>
            <a:pathLst>
              <a:path w="598804" h="626110">
                <a:moveTo>
                  <a:pt x="151917" y="76981"/>
                </a:moveTo>
                <a:lnTo>
                  <a:pt x="112494" y="84796"/>
                </a:lnTo>
                <a:lnTo>
                  <a:pt x="75674" y="104294"/>
                </a:lnTo>
                <a:lnTo>
                  <a:pt x="43434" y="135394"/>
                </a:lnTo>
                <a:lnTo>
                  <a:pt x="10410" y="193147"/>
                </a:lnTo>
                <a:lnTo>
                  <a:pt x="0" y="257911"/>
                </a:lnTo>
                <a:lnTo>
                  <a:pt x="4840" y="310730"/>
                </a:lnTo>
                <a:lnTo>
                  <a:pt x="15255" y="360638"/>
                </a:lnTo>
                <a:lnTo>
                  <a:pt x="31167" y="407616"/>
                </a:lnTo>
                <a:lnTo>
                  <a:pt x="52500" y="451646"/>
                </a:lnTo>
                <a:lnTo>
                  <a:pt x="79178" y="492711"/>
                </a:lnTo>
                <a:lnTo>
                  <a:pt x="111126" y="530792"/>
                </a:lnTo>
                <a:lnTo>
                  <a:pt x="148267" y="565870"/>
                </a:lnTo>
                <a:lnTo>
                  <a:pt x="190525" y="597928"/>
                </a:lnTo>
                <a:lnTo>
                  <a:pt x="232776" y="615770"/>
                </a:lnTo>
                <a:lnTo>
                  <a:pt x="279628" y="624154"/>
                </a:lnTo>
                <a:lnTo>
                  <a:pt x="303677" y="625860"/>
                </a:lnTo>
                <a:lnTo>
                  <a:pt x="327985" y="625578"/>
                </a:lnTo>
                <a:lnTo>
                  <a:pt x="352400" y="624659"/>
                </a:lnTo>
                <a:lnTo>
                  <a:pt x="376770" y="624458"/>
                </a:lnTo>
                <a:lnTo>
                  <a:pt x="424881" y="616537"/>
                </a:lnTo>
                <a:lnTo>
                  <a:pt x="464781" y="590118"/>
                </a:lnTo>
                <a:lnTo>
                  <a:pt x="497668" y="554242"/>
                </a:lnTo>
                <a:lnTo>
                  <a:pt x="526408" y="516693"/>
                </a:lnTo>
                <a:lnTo>
                  <a:pt x="550731" y="477405"/>
                </a:lnTo>
                <a:lnTo>
                  <a:pt x="570371" y="436310"/>
                </a:lnTo>
                <a:lnTo>
                  <a:pt x="585058" y="393341"/>
                </a:lnTo>
                <a:lnTo>
                  <a:pt x="594524" y="348432"/>
                </a:lnTo>
                <a:lnTo>
                  <a:pt x="598502" y="301516"/>
                </a:lnTo>
                <a:lnTo>
                  <a:pt x="596722" y="252526"/>
                </a:lnTo>
                <a:lnTo>
                  <a:pt x="585950" y="203662"/>
                </a:lnTo>
                <a:lnTo>
                  <a:pt x="564626" y="162103"/>
                </a:lnTo>
                <a:lnTo>
                  <a:pt x="534380" y="128829"/>
                </a:lnTo>
                <a:lnTo>
                  <a:pt x="533147" y="128041"/>
                </a:lnTo>
                <a:lnTo>
                  <a:pt x="271754" y="128041"/>
                </a:lnTo>
                <a:lnTo>
                  <a:pt x="270332" y="127165"/>
                </a:lnTo>
                <a:lnTo>
                  <a:pt x="267766" y="126212"/>
                </a:lnTo>
                <a:lnTo>
                  <a:pt x="266039" y="124447"/>
                </a:lnTo>
                <a:lnTo>
                  <a:pt x="230666" y="96725"/>
                </a:lnTo>
                <a:lnTo>
                  <a:pt x="191966" y="80930"/>
                </a:lnTo>
                <a:lnTo>
                  <a:pt x="151917" y="76981"/>
                </a:lnTo>
                <a:close/>
              </a:path>
              <a:path w="598804" h="626110">
                <a:moveTo>
                  <a:pt x="283756" y="0"/>
                </a:moveTo>
                <a:lnTo>
                  <a:pt x="271754" y="128041"/>
                </a:lnTo>
                <a:lnTo>
                  <a:pt x="533147" y="128041"/>
                </a:lnTo>
                <a:lnTo>
                  <a:pt x="516787" y="117576"/>
                </a:lnTo>
                <a:lnTo>
                  <a:pt x="300507" y="117576"/>
                </a:lnTo>
                <a:lnTo>
                  <a:pt x="304933" y="99694"/>
                </a:lnTo>
                <a:lnTo>
                  <a:pt x="309054" y="82843"/>
                </a:lnTo>
                <a:lnTo>
                  <a:pt x="313137" y="66729"/>
                </a:lnTo>
                <a:lnTo>
                  <a:pt x="317449" y="51053"/>
                </a:lnTo>
                <a:lnTo>
                  <a:pt x="321850" y="31577"/>
                </a:lnTo>
                <a:lnTo>
                  <a:pt x="319395" y="18911"/>
                </a:lnTo>
                <a:lnTo>
                  <a:pt x="307544" y="9554"/>
                </a:lnTo>
                <a:lnTo>
                  <a:pt x="283756" y="0"/>
                </a:lnTo>
                <a:close/>
              </a:path>
              <a:path w="598804" h="626110">
                <a:moveTo>
                  <a:pt x="406399" y="88497"/>
                </a:moveTo>
                <a:lnTo>
                  <a:pt x="356755" y="98145"/>
                </a:lnTo>
                <a:lnTo>
                  <a:pt x="343659" y="102480"/>
                </a:lnTo>
                <a:lnTo>
                  <a:pt x="300507" y="117576"/>
                </a:lnTo>
                <a:lnTo>
                  <a:pt x="516787" y="117576"/>
                </a:lnTo>
                <a:lnTo>
                  <a:pt x="496840" y="104818"/>
                </a:lnTo>
                <a:lnTo>
                  <a:pt x="453637" y="91048"/>
                </a:lnTo>
                <a:lnTo>
                  <a:pt x="406399" y="88497"/>
                </a:lnTo>
                <a:close/>
              </a:path>
            </a:pathLst>
          </a:custGeom>
          <a:solidFill>
            <a:srgbClr val="2D8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907737" y="0"/>
            <a:ext cx="149860" cy="305435"/>
          </a:xfrm>
          <a:custGeom>
            <a:avLst/>
            <a:gdLst/>
            <a:ahLst/>
            <a:cxnLst/>
            <a:rect l="l" t="t" r="r" b="b"/>
            <a:pathLst>
              <a:path w="149860" h="305435">
                <a:moveTo>
                  <a:pt x="125256" y="194807"/>
                </a:moveTo>
                <a:lnTo>
                  <a:pt x="110333" y="198452"/>
                </a:lnTo>
                <a:lnTo>
                  <a:pt x="105761" y="205882"/>
                </a:lnTo>
                <a:lnTo>
                  <a:pt x="107577" y="213273"/>
                </a:lnTo>
                <a:lnTo>
                  <a:pt x="111959" y="232716"/>
                </a:lnTo>
                <a:lnTo>
                  <a:pt x="115647" y="252462"/>
                </a:lnTo>
                <a:lnTo>
                  <a:pt x="118627" y="272441"/>
                </a:lnTo>
                <a:lnTo>
                  <a:pt x="120887" y="292584"/>
                </a:lnTo>
                <a:lnTo>
                  <a:pt x="121547" y="299722"/>
                </a:lnTo>
                <a:lnTo>
                  <a:pt x="127605" y="305081"/>
                </a:lnTo>
                <a:lnTo>
                  <a:pt x="135124" y="305081"/>
                </a:lnTo>
                <a:lnTo>
                  <a:pt x="135555" y="305056"/>
                </a:lnTo>
                <a:lnTo>
                  <a:pt x="143633" y="304319"/>
                </a:lnTo>
                <a:lnTo>
                  <a:pt x="149246" y="297614"/>
                </a:lnTo>
                <a:lnTo>
                  <a:pt x="148535" y="290044"/>
                </a:lnTo>
                <a:lnTo>
                  <a:pt x="143045" y="247927"/>
                </a:lnTo>
                <a:lnTo>
                  <a:pt x="134565" y="206771"/>
                </a:lnTo>
                <a:lnTo>
                  <a:pt x="132749" y="199379"/>
                </a:lnTo>
                <a:lnTo>
                  <a:pt x="125256" y="194807"/>
                </a:lnTo>
                <a:close/>
              </a:path>
              <a:path w="149860" h="305435">
                <a:moveTo>
                  <a:pt x="57336" y="42267"/>
                </a:moveTo>
                <a:lnTo>
                  <a:pt x="44179" y="50091"/>
                </a:lnTo>
                <a:lnTo>
                  <a:pt x="42058" y="58549"/>
                </a:lnTo>
                <a:lnTo>
                  <a:pt x="46008" y="65064"/>
                </a:lnTo>
                <a:lnTo>
                  <a:pt x="56170" y="82570"/>
                </a:lnTo>
                <a:lnTo>
                  <a:pt x="65661" y="100416"/>
                </a:lnTo>
                <a:lnTo>
                  <a:pt x="74447" y="118540"/>
                </a:lnTo>
                <a:lnTo>
                  <a:pt x="82495" y="136882"/>
                </a:lnTo>
                <a:lnTo>
                  <a:pt x="84705" y="142191"/>
                </a:lnTo>
                <a:lnTo>
                  <a:pt x="89874" y="145404"/>
                </a:lnTo>
                <a:lnTo>
                  <a:pt x="97100" y="145404"/>
                </a:lnTo>
                <a:lnTo>
                  <a:pt x="98891" y="145074"/>
                </a:lnTo>
                <a:lnTo>
                  <a:pt x="107717" y="141454"/>
                </a:lnTo>
                <a:lnTo>
                  <a:pt x="111095" y="133415"/>
                </a:lnTo>
                <a:lnTo>
                  <a:pt x="108174" y="126380"/>
                </a:lnTo>
                <a:lnTo>
                  <a:pt x="90472" y="88045"/>
                </a:lnTo>
                <a:lnTo>
                  <a:pt x="69808" y="50891"/>
                </a:lnTo>
                <a:lnTo>
                  <a:pt x="65858" y="44376"/>
                </a:lnTo>
                <a:lnTo>
                  <a:pt x="57336" y="42267"/>
                </a:lnTo>
                <a:close/>
              </a:path>
              <a:path w="149860" h="305435">
                <a:moveTo>
                  <a:pt x="20238" y="0"/>
                </a:moveTo>
                <a:lnTo>
                  <a:pt x="0" y="0"/>
                </a:lnTo>
                <a:lnTo>
                  <a:pt x="2028" y="2478"/>
                </a:lnTo>
                <a:lnTo>
                  <a:pt x="6041" y="4218"/>
                </a:lnTo>
                <a:lnTo>
                  <a:pt x="13153" y="4218"/>
                </a:lnTo>
                <a:lnTo>
                  <a:pt x="16239" y="3215"/>
                </a:lnTo>
                <a:lnTo>
                  <a:pt x="20238" y="0"/>
                </a:lnTo>
                <a:close/>
              </a:path>
            </a:pathLst>
          </a:custGeom>
          <a:solidFill>
            <a:srgbClr val="2D8EB7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2133612"/>
            <a:ext cx="4572000" cy="2256155"/>
          </a:xfrm>
          <a:custGeom>
            <a:avLst/>
            <a:gdLst/>
            <a:ahLst/>
            <a:cxnLst/>
            <a:rect l="l" t="t" r="r" b="b"/>
            <a:pathLst>
              <a:path w="4572000" h="2256154">
                <a:moveTo>
                  <a:pt x="0" y="2256002"/>
                </a:moveTo>
                <a:lnTo>
                  <a:pt x="4572000" y="2256002"/>
                </a:lnTo>
                <a:lnTo>
                  <a:pt x="4572000" y="0"/>
                </a:lnTo>
                <a:lnTo>
                  <a:pt x="0" y="0"/>
                </a:lnTo>
                <a:lnTo>
                  <a:pt x="0" y="2256002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26E1723A-930F-43A8-9B77-CF8FC1E39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589" y="2455681"/>
            <a:ext cx="1635244" cy="1705527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0" y="0"/>
            <a:ext cx="4572000" cy="929640"/>
          </a:xfrm>
          <a:custGeom>
            <a:avLst/>
            <a:gdLst/>
            <a:ahLst/>
            <a:cxnLst/>
            <a:rect l="l" t="t" r="r" b="b"/>
            <a:pathLst>
              <a:path w="4572000" h="929640">
                <a:moveTo>
                  <a:pt x="0" y="929131"/>
                </a:moveTo>
                <a:lnTo>
                  <a:pt x="4572000" y="929131"/>
                </a:lnTo>
                <a:lnTo>
                  <a:pt x="4572000" y="0"/>
                </a:lnTo>
                <a:lnTo>
                  <a:pt x="0" y="0"/>
                </a:lnTo>
                <a:lnTo>
                  <a:pt x="0" y="929131"/>
                </a:lnTo>
                <a:close/>
              </a:path>
            </a:pathLst>
          </a:custGeom>
          <a:solidFill>
            <a:srgbClr val="5BAF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745800" y="377376"/>
            <a:ext cx="598805" cy="626110"/>
          </a:xfrm>
          <a:custGeom>
            <a:avLst/>
            <a:gdLst/>
            <a:ahLst/>
            <a:cxnLst/>
            <a:rect l="l" t="t" r="r" b="b"/>
            <a:pathLst>
              <a:path w="598804" h="626110">
                <a:moveTo>
                  <a:pt x="151917" y="76981"/>
                </a:moveTo>
                <a:lnTo>
                  <a:pt x="112494" y="84796"/>
                </a:lnTo>
                <a:lnTo>
                  <a:pt x="75674" y="104294"/>
                </a:lnTo>
                <a:lnTo>
                  <a:pt x="43434" y="135394"/>
                </a:lnTo>
                <a:lnTo>
                  <a:pt x="10410" y="193147"/>
                </a:lnTo>
                <a:lnTo>
                  <a:pt x="0" y="257911"/>
                </a:lnTo>
                <a:lnTo>
                  <a:pt x="4840" y="310730"/>
                </a:lnTo>
                <a:lnTo>
                  <a:pt x="15255" y="360638"/>
                </a:lnTo>
                <a:lnTo>
                  <a:pt x="31167" y="407616"/>
                </a:lnTo>
                <a:lnTo>
                  <a:pt x="52500" y="451646"/>
                </a:lnTo>
                <a:lnTo>
                  <a:pt x="79178" y="492711"/>
                </a:lnTo>
                <a:lnTo>
                  <a:pt x="111126" y="530792"/>
                </a:lnTo>
                <a:lnTo>
                  <a:pt x="148267" y="565870"/>
                </a:lnTo>
                <a:lnTo>
                  <a:pt x="190525" y="597928"/>
                </a:lnTo>
                <a:lnTo>
                  <a:pt x="232776" y="615770"/>
                </a:lnTo>
                <a:lnTo>
                  <a:pt x="279628" y="624154"/>
                </a:lnTo>
                <a:lnTo>
                  <a:pt x="303677" y="625860"/>
                </a:lnTo>
                <a:lnTo>
                  <a:pt x="327985" y="625578"/>
                </a:lnTo>
                <a:lnTo>
                  <a:pt x="352400" y="624659"/>
                </a:lnTo>
                <a:lnTo>
                  <a:pt x="376770" y="624458"/>
                </a:lnTo>
                <a:lnTo>
                  <a:pt x="424881" y="616537"/>
                </a:lnTo>
                <a:lnTo>
                  <a:pt x="464781" y="590118"/>
                </a:lnTo>
                <a:lnTo>
                  <a:pt x="497668" y="554242"/>
                </a:lnTo>
                <a:lnTo>
                  <a:pt x="526408" y="516693"/>
                </a:lnTo>
                <a:lnTo>
                  <a:pt x="550731" y="477405"/>
                </a:lnTo>
                <a:lnTo>
                  <a:pt x="570371" y="436310"/>
                </a:lnTo>
                <a:lnTo>
                  <a:pt x="585058" y="393341"/>
                </a:lnTo>
                <a:lnTo>
                  <a:pt x="594524" y="348432"/>
                </a:lnTo>
                <a:lnTo>
                  <a:pt x="598502" y="301516"/>
                </a:lnTo>
                <a:lnTo>
                  <a:pt x="596722" y="252526"/>
                </a:lnTo>
                <a:lnTo>
                  <a:pt x="585950" y="203662"/>
                </a:lnTo>
                <a:lnTo>
                  <a:pt x="564626" y="162103"/>
                </a:lnTo>
                <a:lnTo>
                  <a:pt x="534380" y="128829"/>
                </a:lnTo>
                <a:lnTo>
                  <a:pt x="533147" y="128041"/>
                </a:lnTo>
                <a:lnTo>
                  <a:pt x="271754" y="128041"/>
                </a:lnTo>
                <a:lnTo>
                  <a:pt x="270332" y="127165"/>
                </a:lnTo>
                <a:lnTo>
                  <a:pt x="267766" y="126212"/>
                </a:lnTo>
                <a:lnTo>
                  <a:pt x="266039" y="124447"/>
                </a:lnTo>
                <a:lnTo>
                  <a:pt x="230666" y="96725"/>
                </a:lnTo>
                <a:lnTo>
                  <a:pt x="191966" y="80930"/>
                </a:lnTo>
                <a:lnTo>
                  <a:pt x="151917" y="76981"/>
                </a:lnTo>
                <a:close/>
              </a:path>
              <a:path w="598804" h="626110">
                <a:moveTo>
                  <a:pt x="283756" y="0"/>
                </a:moveTo>
                <a:lnTo>
                  <a:pt x="271754" y="128041"/>
                </a:lnTo>
                <a:lnTo>
                  <a:pt x="533147" y="128041"/>
                </a:lnTo>
                <a:lnTo>
                  <a:pt x="516787" y="117576"/>
                </a:lnTo>
                <a:lnTo>
                  <a:pt x="300507" y="117576"/>
                </a:lnTo>
                <a:lnTo>
                  <a:pt x="304933" y="99694"/>
                </a:lnTo>
                <a:lnTo>
                  <a:pt x="309054" y="82843"/>
                </a:lnTo>
                <a:lnTo>
                  <a:pt x="313137" y="66729"/>
                </a:lnTo>
                <a:lnTo>
                  <a:pt x="317449" y="51053"/>
                </a:lnTo>
                <a:lnTo>
                  <a:pt x="321850" y="31577"/>
                </a:lnTo>
                <a:lnTo>
                  <a:pt x="319395" y="18911"/>
                </a:lnTo>
                <a:lnTo>
                  <a:pt x="307544" y="9554"/>
                </a:lnTo>
                <a:lnTo>
                  <a:pt x="283756" y="0"/>
                </a:lnTo>
                <a:close/>
              </a:path>
              <a:path w="598804" h="626110">
                <a:moveTo>
                  <a:pt x="406399" y="88497"/>
                </a:moveTo>
                <a:lnTo>
                  <a:pt x="356755" y="98145"/>
                </a:lnTo>
                <a:lnTo>
                  <a:pt x="343659" y="102480"/>
                </a:lnTo>
                <a:lnTo>
                  <a:pt x="300507" y="117576"/>
                </a:lnTo>
                <a:lnTo>
                  <a:pt x="516787" y="117576"/>
                </a:lnTo>
                <a:lnTo>
                  <a:pt x="496840" y="104818"/>
                </a:lnTo>
                <a:lnTo>
                  <a:pt x="453637" y="91048"/>
                </a:lnTo>
                <a:lnTo>
                  <a:pt x="406399" y="88497"/>
                </a:lnTo>
                <a:close/>
              </a:path>
            </a:pathLst>
          </a:custGeom>
          <a:solidFill>
            <a:srgbClr val="2D8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45800" y="377376"/>
            <a:ext cx="598805" cy="626110"/>
          </a:xfrm>
          <a:custGeom>
            <a:avLst/>
            <a:gdLst/>
            <a:ahLst/>
            <a:cxnLst/>
            <a:rect l="l" t="t" r="r" b="b"/>
            <a:pathLst>
              <a:path w="598804" h="626110">
                <a:moveTo>
                  <a:pt x="151917" y="76981"/>
                </a:moveTo>
                <a:lnTo>
                  <a:pt x="112494" y="84796"/>
                </a:lnTo>
                <a:lnTo>
                  <a:pt x="75674" y="104294"/>
                </a:lnTo>
                <a:lnTo>
                  <a:pt x="43434" y="135394"/>
                </a:lnTo>
                <a:lnTo>
                  <a:pt x="10410" y="193147"/>
                </a:lnTo>
                <a:lnTo>
                  <a:pt x="0" y="257911"/>
                </a:lnTo>
                <a:lnTo>
                  <a:pt x="4840" y="310730"/>
                </a:lnTo>
                <a:lnTo>
                  <a:pt x="15255" y="360638"/>
                </a:lnTo>
                <a:lnTo>
                  <a:pt x="31167" y="407616"/>
                </a:lnTo>
                <a:lnTo>
                  <a:pt x="52500" y="451646"/>
                </a:lnTo>
                <a:lnTo>
                  <a:pt x="79178" y="492711"/>
                </a:lnTo>
                <a:lnTo>
                  <a:pt x="111126" y="530792"/>
                </a:lnTo>
                <a:lnTo>
                  <a:pt x="148267" y="565870"/>
                </a:lnTo>
                <a:lnTo>
                  <a:pt x="190525" y="597928"/>
                </a:lnTo>
                <a:lnTo>
                  <a:pt x="232776" y="615770"/>
                </a:lnTo>
                <a:lnTo>
                  <a:pt x="279628" y="624154"/>
                </a:lnTo>
                <a:lnTo>
                  <a:pt x="303677" y="625860"/>
                </a:lnTo>
                <a:lnTo>
                  <a:pt x="327985" y="625578"/>
                </a:lnTo>
                <a:lnTo>
                  <a:pt x="352400" y="624659"/>
                </a:lnTo>
                <a:lnTo>
                  <a:pt x="376770" y="624458"/>
                </a:lnTo>
                <a:lnTo>
                  <a:pt x="424881" y="616537"/>
                </a:lnTo>
                <a:lnTo>
                  <a:pt x="464781" y="590118"/>
                </a:lnTo>
                <a:lnTo>
                  <a:pt x="497668" y="554242"/>
                </a:lnTo>
                <a:lnTo>
                  <a:pt x="526408" y="516693"/>
                </a:lnTo>
                <a:lnTo>
                  <a:pt x="550731" y="477405"/>
                </a:lnTo>
                <a:lnTo>
                  <a:pt x="570371" y="436310"/>
                </a:lnTo>
                <a:lnTo>
                  <a:pt x="585058" y="393341"/>
                </a:lnTo>
                <a:lnTo>
                  <a:pt x="594524" y="348432"/>
                </a:lnTo>
                <a:lnTo>
                  <a:pt x="598502" y="301516"/>
                </a:lnTo>
                <a:lnTo>
                  <a:pt x="596722" y="252526"/>
                </a:lnTo>
                <a:lnTo>
                  <a:pt x="585950" y="203662"/>
                </a:lnTo>
                <a:lnTo>
                  <a:pt x="564626" y="162103"/>
                </a:lnTo>
                <a:lnTo>
                  <a:pt x="534380" y="128829"/>
                </a:lnTo>
                <a:lnTo>
                  <a:pt x="533147" y="128041"/>
                </a:lnTo>
                <a:lnTo>
                  <a:pt x="271754" y="128041"/>
                </a:lnTo>
                <a:lnTo>
                  <a:pt x="270332" y="127165"/>
                </a:lnTo>
                <a:lnTo>
                  <a:pt x="267766" y="126212"/>
                </a:lnTo>
                <a:lnTo>
                  <a:pt x="266039" y="124447"/>
                </a:lnTo>
                <a:lnTo>
                  <a:pt x="230666" y="96725"/>
                </a:lnTo>
                <a:lnTo>
                  <a:pt x="191966" y="80930"/>
                </a:lnTo>
                <a:lnTo>
                  <a:pt x="151917" y="76981"/>
                </a:lnTo>
                <a:close/>
              </a:path>
              <a:path w="598804" h="626110">
                <a:moveTo>
                  <a:pt x="283756" y="0"/>
                </a:moveTo>
                <a:lnTo>
                  <a:pt x="271754" y="128041"/>
                </a:lnTo>
                <a:lnTo>
                  <a:pt x="533147" y="128041"/>
                </a:lnTo>
                <a:lnTo>
                  <a:pt x="516787" y="117576"/>
                </a:lnTo>
                <a:lnTo>
                  <a:pt x="300507" y="117576"/>
                </a:lnTo>
                <a:lnTo>
                  <a:pt x="304933" y="99694"/>
                </a:lnTo>
                <a:lnTo>
                  <a:pt x="309054" y="82843"/>
                </a:lnTo>
                <a:lnTo>
                  <a:pt x="313137" y="66729"/>
                </a:lnTo>
                <a:lnTo>
                  <a:pt x="317449" y="51053"/>
                </a:lnTo>
                <a:lnTo>
                  <a:pt x="321850" y="31577"/>
                </a:lnTo>
                <a:lnTo>
                  <a:pt x="319395" y="18911"/>
                </a:lnTo>
                <a:lnTo>
                  <a:pt x="307544" y="9554"/>
                </a:lnTo>
                <a:lnTo>
                  <a:pt x="283756" y="0"/>
                </a:lnTo>
                <a:close/>
              </a:path>
              <a:path w="598804" h="626110">
                <a:moveTo>
                  <a:pt x="406399" y="88497"/>
                </a:moveTo>
                <a:lnTo>
                  <a:pt x="356755" y="98145"/>
                </a:lnTo>
                <a:lnTo>
                  <a:pt x="343659" y="102480"/>
                </a:lnTo>
                <a:lnTo>
                  <a:pt x="300507" y="117576"/>
                </a:lnTo>
                <a:lnTo>
                  <a:pt x="516787" y="117576"/>
                </a:lnTo>
                <a:lnTo>
                  <a:pt x="496840" y="104818"/>
                </a:lnTo>
                <a:lnTo>
                  <a:pt x="453637" y="91048"/>
                </a:lnTo>
                <a:lnTo>
                  <a:pt x="406399" y="88497"/>
                </a:lnTo>
                <a:close/>
              </a:path>
            </a:pathLst>
          </a:custGeom>
          <a:solidFill>
            <a:srgbClr val="2D8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07737" y="0"/>
            <a:ext cx="149860" cy="305435"/>
          </a:xfrm>
          <a:custGeom>
            <a:avLst/>
            <a:gdLst/>
            <a:ahLst/>
            <a:cxnLst/>
            <a:rect l="l" t="t" r="r" b="b"/>
            <a:pathLst>
              <a:path w="149860" h="305435">
                <a:moveTo>
                  <a:pt x="125256" y="194807"/>
                </a:moveTo>
                <a:lnTo>
                  <a:pt x="110333" y="198452"/>
                </a:lnTo>
                <a:lnTo>
                  <a:pt x="105761" y="205882"/>
                </a:lnTo>
                <a:lnTo>
                  <a:pt x="107577" y="213273"/>
                </a:lnTo>
                <a:lnTo>
                  <a:pt x="111959" y="232716"/>
                </a:lnTo>
                <a:lnTo>
                  <a:pt x="115647" y="252462"/>
                </a:lnTo>
                <a:lnTo>
                  <a:pt x="118627" y="272441"/>
                </a:lnTo>
                <a:lnTo>
                  <a:pt x="120887" y="292584"/>
                </a:lnTo>
                <a:lnTo>
                  <a:pt x="121547" y="299722"/>
                </a:lnTo>
                <a:lnTo>
                  <a:pt x="127605" y="305081"/>
                </a:lnTo>
                <a:lnTo>
                  <a:pt x="135124" y="305081"/>
                </a:lnTo>
                <a:lnTo>
                  <a:pt x="135555" y="305056"/>
                </a:lnTo>
                <a:lnTo>
                  <a:pt x="143633" y="304319"/>
                </a:lnTo>
                <a:lnTo>
                  <a:pt x="149246" y="297614"/>
                </a:lnTo>
                <a:lnTo>
                  <a:pt x="148535" y="290044"/>
                </a:lnTo>
                <a:lnTo>
                  <a:pt x="143045" y="247927"/>
                </a:lnTo>
                <a:lnTo>
                  <a:pt x="134565" y="206771"/>
                </a:lnTo>
                <a:lnTo>
                  <a:pt x="132749" y="199379"/>
                </a:lnTo>
                <a:lnTo>
                  <a:pt x="125256" y="194807"/>
                </a:lnTo>
                <a:close/>
              </a:path>
              <a:path w="149860" h="305435">
                <a:moveTo>
                  <a:pt x="57336" y="42267"/>
                </a:moveTo>
                <a:lnTo>
                  <a:pt x="44179" y="50091"/>
                </a:lnTo>
                <a:lnTo>
                  <a:pt x="42058" y="58549"/>
                </a:lnTo>
                <a:lnTo>
                  <a:pt x="46008" y="65064"/>
                </a:lnTo>
                <a:lnTo>
                  <a:pt x="56170" y="82570"/>
                </a:lnTo>
                <a:lnTo>
                  <a:pt x="65661" y="100416"/>
                </a:lnTo>
                <a:lnTo>
                  <a:pt x="74447" y="118540"/>
                </a:lnTo>
                <a:lnTo>
                  <a:pt x="82495" y="136882"/>
                </a:lnTo>
                <a:lnTo>
                  <a:pt x="84705" y="142191"/>
                </a:lnTo>
                <a:lnTo>
                  <a:pt x="89874" y="145404"/>
                </a:lnTo>
                <a:lnTo>
                  <a:pt x="97100" y="145404"/>
                </a:lnTo>
                <a:lnTo>
                  <a:pt x="98891" y="145074"/>
                </a:lnTo>
                <a:lnTo>
                  <a:pt x="107717" y="141454"/>
                </a:lnTo>
                <a:lnTo>
                  <a:pt x="111095" y="133415"/>
                </a:lnTo>
                <a:lnTo>
                  <a:pt x="108174" y="126380"/>
                </a:lnTo>
                <a:lnTo>
                  <a:pt x="90472" y="88045"/>
                </a:lnTo>
                <a:lnTo>
                  <a:pt x="69808" y="50891"/>
                </a:lnTo>
                <a:lnTo>
                  <a:pt x="65858" y="44376"/>
                </a:lnTo>
                <a:lnTo>
                  <a:pt x="57336" y="42267"/>
                </a:lnTo>
                <a:close/>
              </a:path>
              <a:path w="149860" h="305435">
                <a:moveTo>
                  <a:pt x="20238" y="0"/>
                </a:moveTo>
                <a:lnTo>
                  <a:pt x="0" y="0"/>
                </a:lnTo>
                <a:lnTo>
                  <a:pt x="2028" y="2478"/>
                </a:lnTo>
                <a:lnTo>
                  <a:pt x="6041" y="4218"/>
                </a:lnTo>
                <a:lnTo>
                  <a:pt x="13153" y="4218"/>
                </a:lnTo>
                <a:lnTo>
                  <a:pt x="16239" y="3215"/>
                </a:lnTo>
                <a:lnTo>
                  <a:pt x="20238" y="0"/>
                </a:lnTo>
                <a:close/>
              </a:path>
            </a:pathLst>
          </a:custGeom>
          <a:solidFill>
            <a:srgbClr val="2D8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929132"/>
            <a:ext cx="4572000" cy="1204595"/>
          </a:xfrm>
          <a:custGeom>
            <a:avLst/>
            <a:gdLst/>
            <a:ahLst/>
            <a:cxnLst/>
            <a:rect l="l" t="t" r="r" b="b"/>
            <a:pathLst>
              <a:path w="4572000" h="1204595">
                <a:moveTo>
                  <a:pt x="0" y="1204480"/>
                </a:moveTo>
                <a:lnTo>
                  <a:pt x="4572000" y="1204480"/>
                </a:lnTo>
                <a:lnTo>
                  <a:pt x="4572000" y="0"/>
                </a:lnTo>
                <a:lnTo>
                  <a:pt x="0" y="0"/>
                </a:lnTo>
                <a:lnTo>
                  <a:pt x="0" y="1204480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16432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212090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4389615"/>
            <a:ext cx="4572000" cy="970280"/>
          </a:xfrm>
          <a:custGeom>
            <a:avLst/>
            <a:gdLst/>
            <a:ahLst/>
            <a:cxnLst/>
            <a:rect l="l" t="t" r="r" b="b"/>
            <a:pathLst>
              <a:path w="4572000" h="970279">
                <a:moveTo>
                  <a:pt x="0" y="969784"/>
                </a:moveTo>
                <a:lnTo>
                  <a:pt x="4572000" y="969784"/>
                </a:lnTo>
                <a:lnTo>
                  <a:pt x="4572000" y="0"/>
                </a:lnTo>
                <a:lnTo>
                  <a:pt x="0" y="0"/>
                </a:lnTo>
                <a:lnTo>
                  <a:pt x="0" y="969784"/>
                </a:lnTo>
                <a:close/>
              </a:path>
            </a:pathLst>
          </a:custGeom>
          <a:solidFill>
            <a:srgbClr val="CCE7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4376915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5359400"/>
            <a:ext cx="4572000" cy="1041400"/>
          </a:xfrm>
          <a:custGeom>
            <a:avLst/>
            <a:gdLst/>
            <a:ahLst/>
            <a:cxnLst/>
            <a:rect l="l" t="t" r="r" b="b"/>
            <a:pathLst>
              <a:path w="4572000" h="1041400">
                <a:moveTo>
                  <a:pt x="0" y="1041400"/>
                </a:moveTo>
                <a:lnTo>
                  <a:pt x="4572000" y="1041400"/>
                </a:lnTo>
                <a:lnTo>
                  <a:pt x="4572000" y="0"/>
                </a:lnTo>
                <a:lnTo>
                  <a:pt x="0" y="0"/>
                </a:lnTo>
                <a:lnTo>
                  <a:pt x="0" y="1041400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534670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15900" y="206653"/>
            <a:ext cx="1318260" cy="59118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lang="en-US" sz="2400" spc="-110" dirty="0" err="1"/>
              <a:t>Tomber</a:t>
            </a:r>
            <a:endParaRPr sz="2400" dirty="0"/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spc="15" dirty="0">
                <a:latin typeface="Calibri"/>
                <a:cs typeface="Calibri"/>
              </a:rPr>
              <a:t>scratch.mit.edu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50840" y="997637"/>
            <a:ext cx="11719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spc="-45" dirty="0">
                <a:solidFill>
                  <a:srgbClr val="00A1CB"/>
                </a:solidFill>
                <a:latin typeface="Cambria"/>
                <a:cs typeface="Cambria"/>
              </a:rPr>
              <a:t>PREPARATION</a:t>
            </a:r>
            <a:endParaRPr sz="1400" dirty="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55973" y="4501859"/>
            <a:ext cx="727362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spc="-45" dirty="0">
                <a:solidFill>
                  <a:srgbClr val="6BA883"/>
                </a:solidFill>
                <a:latin typeface="Cambria"/>
                <a:cs typeface="Cambria"/>
              </a:rPr>
              <a:t>ESSAYER</a:t>
            </a:r>
            <a:endParaRPr sz="1400" dirty="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09225" y="2204465"/>
            <a:ext cx="13665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spc="-45" dirty="0">
                <a:solidFill>
                  <a:srgbClr val="939598"/>
                </a:solidFill>
                <a:latin typeface="Cambria"/>
                <a:cs typeface="Cambria"/>
              </a:rPr>
              <a:t>AJOUTE CE CODE</a:t>
            </a:r>
            <a:endParaRPr sz="1400" dirty="0">
              <a:latin typeface="Cambria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79392" y="5446244"/>
            <a:ext cx="50707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spc="-15" dirty="0">
                <a:solidFill>
                  <a:srgbClr val="00A1CB"/>
                </a:solidFill>
                <a:latin typeface="Cambria"/>
                <a:cs typeface="Cambria"/>
              </a:rPr>
              <a:t>TRUC</a:t>
            </a:r>
            <a:endParaRPr sz="1400" dirty="0">
              <a:latin typeface="Cambria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75578" y="4910326"/>
            <a:ext cx="125790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900" b="1" dirty="0">
                <a:solidFill>
                  <a:srgbClr val="6364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Cliquer sur le Drapeau vert pour commencer.</a:t>
            </a:r>
            <a:endParaRPr lang="fr-FR" sz="9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650023" y="4978938"/>
            <a:ext cx="1769577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30" dirty="0">
                <a:solidFill>
                  <a:srgbClr val="636466"/>
                </a:solidFill>
                <a:latin typeface="Calibri"/>
                <a:cs typeface="Calibri"/>
              </a:rPr>
              <a:t>Cli</a:t>
            </a:r>
            <a:r>
              <a:rPr lang="en-US" sz="900" b="1" spc="30" dirty="0">
                <a:solidFill>
                  <a:srgbClr val="636466"/>
                </a:solidFill>
                <a:latin typeface="Calibri"/>
                <a:cs typeface="Calibri"/>
              </a:rPr>
              <a:t>quer le </a:t>
            </a:r>
            <a:r>
              <a:rPr lang="en-US" sz="900" b="1" spc="30" dirty="0" err="1">
                <a:solidFill>
                  <a:srgbClr val="636466"/>
                </a:solidFill>
                <a:latin typeface="Calibri"/>
                <a:cs typeface="Calibri"/>
              </a:rPr>
              <a:t>signe</a:t>
            </a:r>
            <a:r>
              <a:rPr lang="en-US" sz="900" b="1" spc="30" dirty="0">
                <a:solidFill>
                  <a:srgbClr val="636466"/>
                </a:solidFill>
                <a:latin typeface="Calibri"/>
                <a:cs typeface="Calibri"/>
              </a:rPr>
              <a:t> stop pour </a:t>
            </a:r>
            <a:r>
              <a:rPr lang="en-US" sz="900" b="1" spc="30" dirty="0" err="1">
                <a:solidFill>
                  <a:srgbClr val="636466"/>
                </a:solidFill>
                <a:latin typeface="Calibri"/>
                <a:cs typeface="Calibri"/>
              </a:rPr>
              <a:t>arrêter</a:t>
            </a:r>
            <a:r>
              <a:rPr sz="900" b="1" spc="10" dirty="0">
                <a:solidFill>
                  <a:srgbClr val="636466"/>
                </a:solidFill>
                <a:latin typeface="Calibri"/>
                <a:cs typeface="Calibri"/>
              </a:rPr>
              <a:t>.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926132" y="1302575"/>
            <a:ext cx="719734" cy="6772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26136" y="1302575"/>
            <a:ext cx="720090" cy="677545"/>
          </a:xfrm>
          <a:custGeom>
            <a:avLst/>
            <a:gdLst/>
            <a:ahLst/>
            <a:cxnLst/>
            <a:rect l="l" t="t" r="r" b="b"/>
            <a:pathLst>
              <a:path w="720089" h="677544">
                <a:moveTo>
                  <a:pt x="68580" y="0"/>
                </a:moveTo>
                <a:lnTo>
                  <a:pt x="28932" y="1071"/>
                </a:lnTo>
                <a:lnTo>
                  <a:pt x="8572" y="8572"/>
                </a:lnTo>
                <a:lnTo>
                  <a:pt x="1071" y="28932"/>
                </a:lnTo>
                <a:lnTo>
                  <a:pt x="0" y="68580"/>
                </a:lnTo>
                <a:lnTo>
                  <a:pt x="0" y="608660"/>
                </a:lnTo>
                <a:lnTo>
                  <a:pt x="1071" y="648308"/>
                </a:lnTo>
                <a:lnTo>
                  <a:pt x="8572" y="668667"/>
                </a:lnTo>
                <a:lnTo>
                  <a:pt x="28932" y="676168"/>
                </a:lnTo>
                <a:lnTo>
                  <a:pt x="68580" y="677240"/>
                </a:lnTo>
                <a:lnTo>
                  <a:pt x="651141" y="677240"/>
                </a:lnTo>
                <a:lnTo>
                  <a:pt x="690789" y="676168"/>
                </a:lnTo>
                <a:lnTo>
                  <a:pt x="711149" y="668667"/>
                </a:lnTo>
                <a:lnTo>
                  <a:pt x="718650" y="648308"/>
                </a:lnTo>
                <a:lnTo>
                  <a:pt x="719721" y="608660"/>
                </a:lnTo>
                <a:lnTo>
                  <a:pt x="719721" y="68580"/>
                </a:lnTo>
                <a:lnTo>
                  <a:pt x="718650" y="28932"/>
                </a:lnTo>
                <a:lnTo>
                  <a:pt x="711149" y="8572"/>
                </a:lnTo>
                <a:lnTo>
                  <a:pt x="690789" y="1071"/>
                </a:lnTo>
                <a:lnTo>
                  <a:pt x="651141" y="0"/>
                </a:lnTo>
                <a:lnTo>
                  <a:pt x="68580" y="0"/>
                </a:lnTo>
                <a:close/>
              </a:path>
            </a:pathLst>
          </a:custGeom>
          <a:ln w="17145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47826" y="1687255"/>
            <a:ext cx="123952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30" dirty="0" err="1">
                <a:solidFill>
                  <a:srgbClr val="636466"/>
                </a:solidFill>
                <a:latin typeface="Calibri"/>
                <a:cs typeface="Calibri"/>
              </a:rPr>
              <a:t>Clic</a:t>
            </a:r>
            <a:r>
              <a:rPr sz="900" b="1" spc="-35" dirty="0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lang="en-US" sz="900" b="1" spc="-35" dirty="0">
                <a:solidFill>
                  <a:srgbClr val="636466"/>
                </a:solidFill>
                <a:latin typeface="Calibri"/>
                <a:cs typeface="Calibri"/>
              </a:rPr>
              <a:t>pour </a:t>
            </a:r>
            <a:r>
              <a:rPr lang="en-US" sz="900" b="1" spc="-35" dirty="0" err="1">
                <a:solidFill>
                  <a:srgbClr val="636466"/>
                </a:solidFill>
                <a:latin typeface="Calibri"/>
                <a:cs typeface="Calibri"/>
              </a:rPr>
              <a:t>choisir</a:t>
            </a:r>
            <a:r>
              <a:rPr lang="en-US" sz="900" b="1" spc="-35" dirty="0">
                <a:solidFill>
                  <a:srgbClr val="636466"/>
                </a:solidFill>
                <a:latin typeface="Calibri"/>
                <a:cs typeface="Calibri"/>
              </a:rPr>
              <a:t> la </a:t>
            </a:r>
            <a:r>
              <a:rPr lang="en-US" sz="900" b="1" spc="-35" dirty="0" err="1">
                <a:solidFill>
                  <a:srgbClr val="636466"/>
                </a:solidFill>
                <a:latin typeface="Calibri"/>
                <a:cs typeface="Calibri"/>
              </a:rPr>
              <a:t>pomme</a:t>
            </a:r>
            <a:r>
              <a:rPr sz="900" b="1" spc="20" dirty="0">
                <a:solidFill>
                  <a:srgbClr val="636466"/>
                </a:solidFill>
                <a:latin typeface="Calibri"/>
                <a:cs typeface="Calibri"/>
              </a:rPr>
              <a:t>.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336800" y="1779630"/>
            <a:ext cx="393700" cy="635"/>
          </a:xfrm>
          <a:custGeom>
            <a:avLst/>
            <a:gdLst/>
            <a:ahLst/>
            <a:cxnLst/>
            <a:rect l="l" t="t" r="r" b="b"/>
            <a:pathLst>
              <a:path w="393700" h="635">
                <a:moveTo>
                  <a:pt x="0" y="571"/>
                </a:moveTo>
                <a:lnTo>
                  <a:pt x="393700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045523" y="2887600"/>
            <a:ext cx="1245966" cy="178284"/>
          </a:xfrm>
          <a:custGeom>
            <a:avLst/>
            <a:gdLst/>
            <a:ahLst/>
            <a:cxnLst/>
            <a:rect l="l" t="t" r="r" b="b"/>
            <a:pathLst>
              <a:path w="954404" h="165100">
                <a:moveTo>
                  <a:pt x="0" y="165100"/>
                </a:moveTo>
                <a:lnTo>
                  <a:pt x="159054" y="0"/>
                </a:lnTo>
                <a:lnTo>
                  <a:pt x="953858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304540" y="2773610"/>
            <a:ext cx="1115060" cy="11582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lang="en-US" sz="900" b="1" spc="15" dirty="0">
                <a:solidFill>
                  <a:srgbClr val="636466"/>
                </a:solidFill>
                <a:latin typeface="Calibri"/>
                <a:cs typeface="Calibri"/>
              </a:rPr>
              <a:t>Signe </a:t>
            </a:r>
            <a:r>
              <a:rPr lang="en-US" sz="900" b="1" spc="15" dirty="0" err="1">
                <a:solidFill>
                  <a:srgbClr val="636466"/>
                </a:solidFill>
                <a:latin typeface="Calibri"/>
                <a:cs typeface="Calibri"/>
              </a:rPr>
              <a:t>moins</a:t>
            </a:r>
            <a:r>
              <a:rPr lang="en-US" sz="900" b="1" spc="15" dirty="0">
                <a:solidFill>
                  <a:srgbClr val="636466"/>
                </a:solidFill>
                <a:latin typeface="Calibri"/>
                <a:cs typeface="Calibri"/>
              </a:rPr>
              <a:t> pour </a:t>
            </a:r>
            <a:r>
              <a:rPr lang="en-US" sz="900" b="1" spc="15" dirty="0" err="1">
                <a:solidFill>
                  <a:srgbClr val="636466"/>
                </a:solidFill>
                <a:latin typeface="Calibri"/>
                <a:cs typeface="Calibri"/>
              </a:rPr>
              <a:t>descendre</a:t>
            </a:r>
            <a:r>
              <a:rPr sz="900" b="1" spc="10" dirty="0">
                <a:solidFill>
                  <a:srgbClr val="636466"/>
                </a:solidFill>
                <a:latin typeface="Calibri"/>
                <a:cs typeface="Calibri"/>
              </a:rPr>
              <a:t>.</a:t>
            </a:r>
            <a:endParaRPr sz="900" dirty="0">
              <a:latin typeface="Calibri"/>
              <a:cs typeface="Calibri"/>
            </a:endParaRPr>
          </a:p>
          <a:p>
            <a:pPr marL="12700" marR="19685">
              <a:lnSpc>
                <a:spcPct val="111100"/>
              </a:lnSpc>
              <a:spcBef>
                <a:spcPts val="865"/>
              </a:spcBef>
            </a:pPr>
            <a:r>
              <a:rPr lang="en-US" sz="900" b="1" spc="20" dirty="0" err="1">
                <a:solidFill>
                  <a:srgbClr val="636466"/>
                </a:solidFill>
                <a:latin typeface="Calibri"/>
                <a:cs typeface="Calibri"/>
              </a:rPr>
              <a:t>Vérifier</a:t>
            </a:r>
            <a:r>
              <a:rPr lang="en-US" sz="900" b="1" spc="20" dirty="0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lang="en-US" sz="900" b="1" spc="20" dirty="0" err="1">
                <a:solidFill>
                  <a:srgbClr val="636466"/>
                </a:solidFill>
                <a:latin typeface="Calibri"/>
                <a:cs typeface="Calibri"/>
              </a:rPr>
              <a:t>s’il</a:t>
            </a:r>
            <a:r>
              <a:rPr lang="en-US" sz="900" b="1" spc="20" dirty="0">
                <a:solidFill>
                  <a:srgbClr val="636466"/>
                </a:solidFill>
                <a:latin typeface="Calibri"/>
                <a:cs typeface="Calibri"/>
              </a:rPr>
              <a:t> arrive au </a:t>
            </a:r>
            <a:r>
              <a:rPr lang="en-US" sz="900" b="1" spc="20" dirty="0" err="1">
                <a:solidFill>
                  <a:srgbClr val="636466"/>
                </a:solidFill>
                <a:latin typeface="Calibri"/>
                <a:cs typeface="Calibri"/>
              </a:rPr>
              <a:t>bord</a:t>
            </a:r>
            <a:r>
              <a:rPr lang="en-US" sz="900" b="1" spc="20" dirty="0">
                <a:solidFill>
                  <a:srgbClr val="636466"/>
                </a:solidFill>
                <a:latin typeface="Calibri"/>
                <a:cs typeface="Calibri"/>
              </a:rPr>
              <a:t> de la scène</a:t>
            </a:r>
            <a:r>
              <a:rPr sz="900" b="1" spc="10" dirty="0">
                <a:solidFill>
                  <a:srgbClr val="636466"/>
                </a:solidFill>
                <a:latin typeface="Calibri"/>
                <a:cs typeface="Calibri"/>
              </a:rPr>
              <a:t>.</a:t>
            </a:r>
            <a:endParaRPr sz="900" dirty="0">
              <a:latin typeface="Calibri"/>
              <a:cs typeface="Calibri"/>
            </a:endParaRPr>
          </a:p>
          <a:p>
            <a:pPr marL="12700" marR="108585">
              <a:lnSpc>
                <a:spcPct val="111100"/>
              </a:lnSpc>
              <a:spcBef>
                <a:spcPts val="890"/>
              </a:spcBef>
            </a:pPr>
            <a:r>
              <a:rPr lang="en-US" sz="900" b="1" dirty="0" err="1">
                <a:solidFill>
                  <a:srgbClr val="636466"/>
                </a:solidFill>
                <a:latin typeface="Calibri"/>
                <a:cs typeface="Calibri"/>
              </a:rPr>
              <a:t>Retourbe</a:t>
            </a:r>
            <a:r>
              <a:rPr lang="en-US" sz="900" b="1" dirty="0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lang="en-US" sz="900" b="1" dirty="0" err="1">
                <a:solidFill>
                  <a:srgbClr val="636466"/>
                </a:solidFill>
                <a:latin typeface="Calibri"/>
                <a:cs typeface="Calibri"/>
              </a:rPr>
              <a:t>en</a:t>
            </a:r>
            <a:r>
              <a:rPr lang="en-US" sz="900" b="1" dirty="0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lang="en-US" sz="900" b="1" dirty="0" err="1">
                <a:solidFill>
                  <a:srgbClr val="636466"/>
                </a:solidFill>
                <a:latin typeface="Calibri"/>
                <a:cs typeface="Calibri"/>
              </a:rPr>
              <a:t>haut</a:t>
            </a:r>
            <a:r>
              <a:rPr lang="en-US" sz="900" b="1" dirty="0">
                <a:solidFill>
                  <a:srgbClr val="636466"/>
                </a:solidFill>
                <a:latin typeface="Calibri"/>
                <a:cs typeface="Calibri"/>
              </a:rPr>
              <a:t> de la scène</a:t>
            </a:r>
            <a:r>
              <a:rPr sz="900" b="1" spc="20" dirty="0">
                <a:solidFill>
                  <a:srgbClr val="636466"/>
                </a:solidFill>
                <a:latin typeface="Calibri"/>
                <a:cs typeface="Calibri"/>
              </a:rPr>
              <a:t>.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42507" y="5913011"/>
            <a:ext cx="356152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900" b="1" spc="-10" dirty="0" err="1">
                <a:solidFill>
                  <a:srgbClr val="636466"/>
                </a:solidFill>
                <a:latin typeface="Calibri"/>
                <a:cs typeface="Calibri"/>
              </a:rPr>
              <a:t>Utiliser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552359" y="5887967"/>
            <a:ext cx="1594532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900" b="1" spc="5" dirty="0">
                <a:solidFill>
                  <a:srgbClr val="636466"/>
                </a:solidFill>
                <a:latin typeface="Calibri"/>
                <a:cs typeface="Calibri"/>
              </a:rPr>
              <a:t>Pour </a:t>
            </a:r>
            <a:r>
              <a:rPr lang="en-US" sz="900" b="1" spc="5" dirty="0" err="1">
                <a:solidFill>
                  <a:srgbClr val="636466"/>
                </a:solidFill>
                <a:latin typeface="Calibri"/>
                <a:cs typeface="Calibri"/>
              </a:rPr>
              <a:t>bouger</a:t>
            </a:r>
            <a:r>
              <a:rPr lang="en-US" sz="900" b="1" spc="5" dirty="0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lang="en-US" sz="900" b="1" spc="5" dirty="0" err="1">
                <a:solidFill>
                  <a:srgbClr val="636466"/>
                </a:solidFill>
                <a:latin typeface="Calibri"/>
                <a:cs typeface="Calibri"/>
              </a:rPr>
              <a:t>en</a:t>
            </a:r>
            <a:r>
              <a:rPr lang="en-US" sz="900" b="1" spc="5" dirty="0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lang="en-US" sz="900" b="1" spc="5" dirty="0" err="1">
                <a:solidFill>
                  <a:srgbClr val="636466"/>
                </a:solidFill>
                <a:latin typeface="Calibri"/>
                <a:cs typeface="Calibri"/>
              </a:rPr>
              <a:t>haut</a:t>
            </a:r>
            <a:r>
              <a:rPr lang="en-US" sz="900" b="1" spc="5" dirty="0">
                <a:solidFill>
                  <a:srgbClr val="636466"/>
                </a:solidFill>
                <a:latin typeface="Calibri"/>
                <a:cs typeface="Calibri"/>
              </a:rPr>
              <a:t> et </a:t>
            </a:r>
            <a:r>
              <a:rPr lang="en-US" sz="900" b="1" spc="5" dirty="0" err="1">
                <a:solidFill>
                  <a:srgbClr val="636466"/>
                </a:solidFill>
                <a:latin typeface="Calibri"/>
                <a:cs typeface="Calibri"/>
              </a:rPr>
              <a:t>en</a:t>
            </a:r>
            <a:r>
              <a:rPr lang="en-US" sz="900" b="1" spc="5" dirty="0">
                <a:solidFill>
                  <a:srgbClr val="636466"/>
                </a:solidFill>
                <a:latin typeface="Calibri"/>
                <a:cs typeface="Calibri"/>
              </a:rPr>
              <a:t> bas</a:t>
            </a:r>
            <a:r>
              <a:rPr sz="900" b="1" spc="10" dirty="0">
                <a:solidFill>
                  <a:srgbClr val="636466"/>
                </a:solidFill>
                <a:latin typeface="Calibri"/>
                <a:cs typeface="Calibri"/>
              </a:rPr>
              <a:t>.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051304" y="4862576"/>
            <a:ext cx="469391" cy="384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051304" y="4862576"/>
            <a:ext cx="469900" cy="384175"/>
          </a:xfrm>
          <a:custGeom>
            <a:avLst/>
            <a:gdLst/>
            <a:ahLst/>
            <a:cxnLst/>
            <a:rect l="l" t="t" r="r" b="b"/>
            <a:pathLst>
              <a:path w="469900" h="384175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307848"/>
                </a:lnTo>
                <a:lnTo>
                  <a:pt x="1190" y="351901"/>
                </a:lnTo>
                <a:lnTo>
                  <a:pt x="9525" y="374523"/>
                </a:lnTo>
                <a:lnTo>
                  <a:pt x="32146" y="382857"/>
                </a:lnTo>
                <a:lnTo>
                  <a:pt x="76200" y="384048"/>
                </a:lnTo>
                <a:lnTo>
                  <a:pt x="393192" y="384048"/>
                </a:lnTo>
                <a:lnTo>
                  <a:pt x="437245" y="382857"/>
                </a:lnTo>
                <a:lnTo>
                  <a:pt x="459867" y="374523"/>
                </a:lnTo>
                <a:lnTo>
                  <a:pt x="468201" y="351901"/>
                </a:lnTo>
                <a:lnTo>
                  <a:pt x="469392" y="307848"/>
                </a:lnTo>
                <a:lnTo>
                  <a:pt x="469392" y="76200"/>
                </a:lnTo>
                <a:lnTo>
                  <a:pt x="468201" y="32146"/>
                </a:lnTo>
                <a:lnTo>
                  <a:pt x="459867" y="9525"/>
                </a:lnTo>
                <a:lnTo>
                  <a:pt x="437245" y="1190"/>
                </a:lnTo>
                <a:lnTo>
                  <a:pt x="393192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6BA8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319654" y="3710883"/>
            <a:ext cx="976630" cy="0"/>
          </a:xfrm>
          <a:custGeom>
            <a:avLst/>
            <a:gdLst/>
            <a:ahLst/>
            <a:cxnLst/>
            <a:rect l="l" t="t" r="r" b="b"/>
            <a:pathLst>
              <a:path w="976629">
                <a:moveTo>
                  <a:pt x="0" y="0"/>
                </a:moveTo>
                <a:lnTo>
                  <a:pt x="976376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34015" y="2613025"/>
            <a:ext cx="484505" cy="495934"/>
          </a:xfrm>
          <a:custGeom>
            <a:avLst/>
            <a:gdLst/>
            <a:ahLst/>
            <a:cxnLst/>
            <a:rect l="l" t="t" r="r" b="b"/>
            <a:pathLst>
              <a:path w="484505" h="495935">
                <a:moveTo>
                  <a:pt x="407873" y="0"/>
                </a:moveTo>
                <a:lnTo>
                  <a:pt x="76200" y="0"/>
                </a:ln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419658"/>
                </a:lnTo>
                <a:lnTo>
                  <a:pt x="1190" y="463711"/>
                </a:lnTo>
                <a:lnTo>
                  <a:pt x="9525" y="486333"/>
                </a:lnTo>
                <a:lnTo>
                  <a:pt x="32146" y="494668"/>
                </a:lnTo>
                <a:lnTo>
                  <a:pt x="76200" y="495858"/>
                </a:lnTo>
                <a:lnTo>
                  <a:pt x="407873" y="495858"/>
                </a:lnTo>
                <a:lnTo>
                  <a:pt x="451926" y="494668"/>
                </a:lnTo>
                <a:lnTo>
                  <a:pt x="474548" y="486333"/>
                </a:lnTo>
                <a:lnTo>
                  <a:pt x="482882" y="463711"/>
                </a:lnTo>
                <a:lnTo>
                  <a:pt x="484073" y="419658"/>
                </a:lnTo>
                <a:lnTo>
                  <a:pt x="484073" y="76200"/>
                </a:lnTo>
                <a:lnTo>
                  <a:pt x="482882" y="32146"/>
                </a:lnTo>
                <a:lnTo>
                  <a:pt x="474548" y="9525"/>
                </a:lnTo>
                <a:lnTo>
                  <a:pt x="451926" y="1190"/>
                </a:lnTo>
                <a:lnTo>
                  <a:pt x="40787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34015" y="2613025"/>
            <a:ext cx="484505" cy="495934"/>
          </a:xfrm>
          <a:custGeom>
            <a:avLst/>
            <a:gdLst/>
            <a:ahLst/>
            <a:cxnLst/>
            <a:rect l="l" t="t" r="r" b="b"/>
            <a:pathLst>
              <a:path w="484505" h="495935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419658"/>
                </a:lnTo>
                <a:lnTo>
                  <a:pt x="1190" y="463711"/>
                </a:lnTo>
                <a:lnTo>
                  <a:pt x="9525" y="486333"/>
                </a:lnTo>
                <a:lnTo>
                  <a:pt x="32146" y="494668"/>
                </a:lnTo>
                <a:lnTo>
                  <a:pt x="76200" y="495858"/>
                </a:lnTo>
                <a:lnTo>
                  <a:pt x="407873" y="495858"/>
                </a:lnTo>
                <a:lnTo>
                  <a:pt x="451926" y="494668"/>
                </a:lnTo>
                <a:lnTo>
                  <a:pt x="474548" y="486333"/>
                </a:lnTo>
                <a:lnTo>
                  <a:pt x="482882" y="463711"/>
                </a:lnTo>
                <a:lnTo>
                  <a:pt x="484073" y="419658"/>
                </a:lnTo>
                <a:lnTo>
                  <a:pt x="484073" y="76200"/>
                </a:lnTo>
                <a:lnTo>
                  <a:pt x="482882" y="32146"/>
                </a:lnTo>
                <a:lnTo>
                  <a:pt x="474548" y="9525"/>
                </a:lnTo>
                <a:lnTo>
                  <a:pt x="451926" y="1190"/>
                </a:lnTo>
                <a:lnTo>
                  <a:pt x="407873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672073" y="2959508"/>
            <a:ext cx="20891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5" dirty="0">
                <a:solidFill>
                  <a:srgbClr val="636466"/>
                </a:solidFill>
                <a:latin typeface="Calibri"/>
                <a:cs typeface="Calibri"/>
              </a:rPr>
              <a:t>Apple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03338" y="2631617"/>
            <a:ext cx="346590" cy="2873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217915" y="1696344"/>
            <a:ext cx="102565" cy="11433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4491" y="3181324"/>
            <a:ext cx="780040" cy="3754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415586" y="3640348"/>
            <a:ext cx="1118573" cy="4661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sz="900" b="1" spc="5" dirty="0" err="1">
                <a:solidFill>
                  <a:srgbClr val="636466"/>
                </a:solidFill>
                <a:latin typeface="Calibri"/>
                <a:cs typeface="Calibri"/>
              </a:rPr>
              <a:t>Ins</a:t>
            </a:r>
            <a:r>
              <a:rPr lang="en-US" sz="900" b="1" spc="5" dirty="0" err="1">
                <a:solidFill>
                  <a:srgbClr val="636466"/>
                </a:solidFill>
                <a:latin typeface="Calibri"/>
                <a:cs typeface="Calibri"/>
              </a:rPr>
              <a:t>ère</a:t>
            </a:r>
            <a:r>
              <a:rPr lang="en-US" sz="900" b="1" spc="5" dirty="0">
                <a:solidFill>
                  <a:srgbClr val="636466"/>
                </a:solidFill>
                <a:latin typeface="Calibri"/>
                <a:cs typeface="Calibri"/>
              </a:rPr>
              <a:t> le bloc de position y dans le bloc </a:t>
            </a:r>
            <a:r>
              <a:rPr lang="en-US" sz="900" b="1" spc="5" dirty="0" err="1">
                <a:solidFill>
                  <a:srgbClr val="636466"/>
                </a:solidFill>
                <a:latin typeface="Calibri"/>
                <a:cs typeface="Calibri"/>
              </a:rPr>
              <a:t>Opération</a:t>
            </a:r>
            <a:r>
              <a:rPr lang="en-US" sz="900" b="1" spc="5" dirty="0">
                <a:solidFill>
                  <a:srgbClr val="636466"/>
                </a:solidFill>
                <a:latin typeface="Calibri"/>
                <a:cs typeface="Calibri"/>
              </a:rPr>
              <a:t> vert</a:t>
            </a:r>
            <a:r>
              <a:rPr sz="900" b="1" spc="15" dirty="0">
                <a:solidFill>
                  <a:srgbClr val="636466"/>
                </a:solidFill>
                <a:latin typeface="Calibri"/>
                <a:cs typeface="Calibri"/>
              </a:rPr>
              <a:t>.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059429" y="3300381"/>
            <a:ext cx="227329" cy="0"/>
          </a:xfrm>
          <a:custGeom>
            <a:avLst/>
            <a:gdLst/>
            <a:ahLst/>
            <a:cxnLst/>
            <a:rect l="l" t="t" r="r" b="b"/>
            <a:pathLst>
              <a:path w="227329">
                <a:moveTo>
                  <a:pt x="0" y="0"/>
                </a:moveTo>
                <a:lnTo>
                  <a:pt x="227076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5FAFF369-B882-490F-A000-E929A0EDF0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65028" y="5773312"/>
            <a:ext cx="914199" cy="4063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6400800"/>
          </a:xfrm>
          <a:custGeom>
            <a:avLst/>
            <a:gdLst/>
            <a:ahLst/>
            <a:cxnLst/>
            <a:rect l="l" t="t" r="r" b="b"/>
            <a:pathLst>
              <a:path w="4572000" h="6400800">
                <a:moveTo>
                  <a:pt x="0" y="6400800"/>
                </a:moveTo>
                <a:lnTo>
                  <a:pt x="4572000" y="6400800"/>
                </a:lnTo>
                <a:lnTo>
                  <a:pt x="4572000" y="0"/>
                </a:lnTo>
                <a:lnTo>
                  <a:pt x="0" y="0"/>
                </a:lnTo>
                <a:lnTo>
                  <a:pt x="0" y="6400800"/>
                </a:lnTo>
                <a:close/>
              </a:path>
            </a:pathLst>
          </a:custGeom>
          <a:solidFill>
            <a:srgbClr val="5BAF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2D8E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2D8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2D8E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98500" y="5927725"/>
            <a:ext cx="6832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25" dirty="0">
                <a:solidFill>
                  <a:srgbClr val="FFFFFF"/>
                </a:solidFill>
                <a:latin typeface="Calibri"/>
                <a:cs typeface="Calibri"/>
              </a:rPr>
              <a:t>Catch</a:t>
            </a:r>
            <a:r>
              <a:rPr sz="1000" b="1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b="1" spc="10" dirty="0">
                <a:solidFill>
                  <a:srgbClr val="FFFFFF"/>
                </a:solidFill>
                <a:latin typeface="Calibri"/>
                <a:cs typeface="Calibri"/>
              </a:rPr>
              <a:t>Game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33600" y="5867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2D8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65764" y="5890085"/>
            <a:ext cx="694902" cy="2594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235580" y="5911977"/>
            <a:ext cx="10096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3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43000" y="1903590"/>
            <a:ext cx="2280412" cy="16524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43000" y="1903577"/>
            <a:ext cx="2280920" cy="1652905"/>
          </a:xfrm>
          <a:custGeom>
            <a:avLst/>
            <a:gdLst/>
            <a:ahLst/>
            <a:cxnLst/>
            <a:rect l="l" t="t" r="r" b="b"/>
            <a:pathLst>
              <a:path w="2280920" h="1652904">
                <a:moveTo>
                  <a:pt x="0" y="1652422"/>
                </a:moveTo>
                <a:lnTo>
                  <a:pt x="2280412" y="1652422"/>
                </a:lnTo>
                <a:lnTo>
                  <a:pt x="2280412" y="0"/>
                </a:lnTo>
                <a:lnTo>
                  <a:pt x="0" y="0"/>
                </a:lnTo>
                <a:lnTo>
                  <a:pt x="0" y="1652422"/>
                </a:lnTo>
                <a:close/>
              </a:path>
            </a:pathLst>
          </a:custGeom>
          <a:ln w="12699">
            <a:solidFill>
              <a:srgbClr val="337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43000" y="3704716"/>
            <a:ext cx="2280412" cy="1712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43000" y="3704716"/>
            <a:ext cx="2280920" cy="1718310"/>
          </a:xfrm>
          <a:custGeom>
            <a:avLst/>
            <a:gdLst/>
            <a:ahLst/>
            <a:cxnLst/>
            <a:rect l="l" t="t" r="r" b="b"/>
            <a:pathLst>
              <a:path w="2280920" h="1718310">
                <a:moveTo>
                  <a:pt x="0" y="1718182"/>
                </a:moveTo>
                <a:lnTo>
                  <a:pt x="2280412" y="1718182"/>
                </a:lnTo>
                <a:lnTo>
                  <a:pt x="2280412" y="0"/>
                </a:lnTo>
                <a:lnTo>
                  <a:pt x="0" y="0"/>
                </a:lnTo>
                <a:lnTo>
                  <a:pt x="0" y="1718182"/>
                </a:lnTo>
                <a:close/>
              </a:path>
            </a:pathLst>
          </a:custGeom>
          <a:ln w="11455">
            <a:solidFill>
              <a:srgbClr val="337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81806" y="1103053"/>
            <a:ext cx="2602800" cy="457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44780">
              <a:lnSpc>
                <a:spcPct val="125000"/>
              </a:lnSpc>
              <a:spcBef>
                <a:spcPts val="100"/>
              </a:spcBef>
            </a:pPr>
            <a:r>
              <a:rPr lang="en-US" sz="1200" b="1" spc="30" dirty="0" err="1">
                <a:solidFill>
                  <a:srgbClr val="FFFFFF"/>
                </a:solidFill>
                <a:latin typeface="Calibri"/>
                <a:cs typeface="Calibri"/>
              </a:rPr>
              <a:t>Utiliser</a:t>
            </a:r>
            <a:r>
              <a:rPr lang="en-US" sz="1200" b="1" spc="30" dirty="0">
                <a:solidFill>
                  <a:srgbClr val="FFFFFF"/>
                </a:solidFill>
                <a:latin typeface="Calibri"/>
                <a:cs typeface="Calibri"/>
              </a:rPr>
              <a:t> les </a:t>
            </a:r>
            <a:r>
              <a:rPr lang="en-US" sz="1200" b="1" spc="30" dirty="0" err="1">
                <a:solidFill>
                  <a:srgbClr val="FFFFFF"/>
                </a:solidFill>
                <a:latin typeface="Calibri"/>
                <a:cs typeface="Calibri"/>
              </a:rPr>
              <a:t>flêches</a:t>
            </a:r>
            <a:r>
              <a:rPr lang="en-US" sz="1200" b="1" spc="30" dirty="0">
                <a:solidFill>
                  <a:srgbClr val="FFFFFF"/>
                </a:solidFill>
                <a:latin typeface="Calibri"/>
                <a:cs typeface="Calibri"/>
              </a:rPr>
              <a:t> du clavier pour </a:t>
            </a:r>
            <a:r>
              <a:rPr lang="en-US" sz="1200" b="1" spc="30" dirty="0" err="1">
                <a:solidFill>
                  <a:srgbClr val="FFFFFF"/>
                </a:solidFill>
                <a:latin typeface="Calibri"/>
                <a:cs typeface="Calibri"/>
              </a:rPr>
              <a:t>bouger</a:t>
            </a:r>
            <a:r>
              <a:rPr lang="en-US" sz="1200" b="1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200" b="1" spc="30" dirty="0" err="1">
                <a:solidFill>
                  <a:srgbClr val="FFFFFF"/>
                </a:solidFill>
                <a:latin typeface="Calibri"/>
                <a:cs typeface="Calibri"/>
              </a:rPr>
              <a:t>l’attrapeur</a:t>
            </a:r>
            <a:r>
              <a:rPr lang="en-US" sz="1200" b="1" spc="30" dirty="0">
                <a:solidFill>
                  <a:srgbClr val="FFFFFF"/>
                </a:solidFill>
                <a:latin typeface="Calibri"/>
                <a:cs typeface="Calibri"/>
              </a:rPr>
              <a:t> de gauche à droite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828203" y="327591"/>
            <a:ext cx="3016684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30" dirty="0" err="1"/>
              <a:t>Bouger</a:t>
            </a:r>
            <a:r>
              <a:rPr lang="en-US" spc="-30" dirty="0"/>
              <a:t> </a:t>
            </a:r>
            <a:r>
              <a:rPr lang="en-US" spc="-30" dirty="0" err="1"/>
              <a:t>l’attrapeur</a:t>
            </a:r>
            <a:endParaRPr spc="30" dirty="0"/>
          </a:p>
        </p:txBody>
      </p:sp>
      <p:sp>
        <p:nvSpPr>
          <p:cNvPr id="17" name="object 17"/>
          <p:cNvSpPr/>
          <p:nvPr/>
        </p:nvSpPr>
        <p:spPr>
          <a:xfrm>
            <a:off x="3745800" y="377376"/>
            <a:ext cx="598805" cy="626110"/>
          </a:xfrm>
          <a:custGeom>
            <a:avLst/>
            <a:gdLst/>
            <a:ahLst/>
            <a:cxnLst/>
            <a:rect l="l" t="t" r="r" b="b"/>
            <a:pathLst>
              <a:path w="598804" h="626110">
                <a:moveTo>
                  <a:pt x="151917" y="76981"/>
                </a:moveTo>
                <a:lnTo>
                  <a:pt x="112494" y="84796"/>
                </a:lnTo>
                <a:lnTo>
                  <a:pt x="75674" y="104294"/>
                </a:lnTo>
                <a:lnTo>
                  <a:pt x="43434" y="135394"/>
                </a:lnTo>
                <a:lnTo>
                  <a:pt x="10410" y="193147"/>
                </a:lnTo>
                <a:lnTo>
                  <a:pt x="0" y="257911"/>
                </a:lnTo>
                <a:lnTo>
                  <a:pt x="4840" y="310730"/>
                </a:lnTo>
                <a:lnTo>
                  <a:pt x="15255" y="360638"/>
                </a:lnTo>
                <a:lnTo>
                  <a:pt x="31167" y="407616"/>
                </a:lnTo>
                <a:lnTo>
                  <a:pt x="52500" y="451646"/>
                </a:lnTo>
                <a:lnTo>
                  <a:pt x="79178" y="492711"/>
                </a:lnTo>
                <a:lnTo>
                  <a:pt x="111126" y="530792"/>
                </a:lnTo>
                <a:lnTo>
                  <a:pt x="148267" y="565870"/>
                </a:lnTo>
                <a:lnTo>
                  <a:pt x="190525" y="597928"/>
                </a:lnTo>
                <a:lnTo>
                  <a:pt x="232776" y="615770"/>
                </a:lnTo>
                <a:lnTo>
                  <a:pt x="279628" y="624154"/>
                </a:lnTo>
                <a:lnTo>
                  <a:pt x="303677" y="625860"/>
                </a:lnTo>
                <a:lnTo>
                  <a:pt x="327985" y="625578"/>
                </a:lnTo>
                <a:lnTo>
                  <a:pt x="352400" y="624659"/>
                </a:lnTo>
                <a:lnTo>
                  <a:pt x="376770" y="624458"/>
                </a:lnTo>
                <a:lnTo>
                  <a:pt x="424881" y="616537"/>
                </a:lnTo>
                <a:lnTo>
                  <a:pt x="464781" y="590118"/>
                </a:lnTo>
                <a:lnTo>
                  <a:pt x="497668" y="554242"/>
                </a:lnTo>
                <a:lnTo>
                  <a:pt x="526408" y="516693"/>
                </a:lnTo>
                <a:lnTo>
                  <a:pt x="550731" y="477405"/>
                </a:lnTo>
                <a:lnTo>
                  <a:pt x="570371" y="436310"/>
                </a:lnTo>
                <a:lnTo>
                  <a:pt x="585058" y="393341"/>
                </a:lnTo>
                <a:lnTo>
                  <a:pt x="594524" y="348432"/>
                </a:lnTo>
                <a:lnTo>
                  <a:pt x="598502" y="301516"/>
                </a:lnTo>
                <a:lnTo>
                  <a:pt x="596722" y="252526"/>
                </a:lnTo>
                <a:lnTo>
                  <a:pt x="585950" y="203662"/>
                </a:lnTo>
                <a:lnTo>
                  <a:pt x="564626" y="162103"/>
                </a:lnTo>
                <a:lnTo>
                  <a:pt x="534380" y="128829"/>
                </a:lnTo>
                <a:lnTo>
                  <a:pt x="533147" y="128041"/>
                </a:lnTo>
                <a:lnTo>
                  <a:pt x="271754" y="128041"/>
                </a:lnTo>
                <a:lnTo>
                  <a:pt x="270332" y="127165"/>
                </a:lnTo>
                <a:lnTo>
                  <a:pt x="267766" y="126212"/>
                </a:lnTo>
                <a:lnTo>
                  <a:pt x="266039" y="124447"/>
                </a:lnTo>
                <a:lnTo>
                  <a:pt x="230666" y="96725"/>
                </a:lnTo>
                <a:lnTo>
                  <a:pt x="191966" y="80930"/>
                </a:lnTo>
                <a:lnTo>
                  <a:pt x="151917" y="76981"/>
                </a:lnTo>
                <a:close/>
              </a:path>
              <a:path w="598804" h="626110">
                <a:moveTo>
                  <a:pt x="283756" y="0"/>
                </a:moveTo>
                <a:lnTo>
                  <a:pt x="271754" y="128041"/>
                </a:lnTo>
                <a:lnTo>
                  <a:pt x="533147" y="128041"/>
                </a:lnTo>
                <a:lnTo>
                  <a:pt x="516787" y="117576"/>
                </a:lnTo>
                <a:lnTo>
                  <a:pt x="300507" y="117576"/>
                </a:lnTo>
                <a:lnTo>
                  <a:pt x="304933" y="99694"/>
                </a:lnTo>
                <a:lnTo>
                  <a:pt x="309054" y="82843"/>
                </a:lnTo>
                <a:lnTo>
                  <a:pt x="313137" y="66729"/>
                </a:lnTo>
                <a:lnTo>
                  <a:pt x="317449" y="51053"/>
                </a:lnTo>
                <a:lnTo>
                  <a:pt x="321850" y="31577"/>
                </a:lnTo>
                <a:lnTo>
                  <a:pt x="319395" y="18911"/>
                </a:lnTo>
                <a:lnTo>
                  <a:pt x="307544" y="9554"/>
                </a:lnTo>
                <a:lnTo>
                  <a:pt x="283756" y="0"/>
                </a:lnTo>
                <a:close/>
              </a:path>
              <a:path w="598804" h="626110">
                <a:moveTo>
                  <a:pt x="406399" y="88497"/>
                </a:moveTo>
                <a:lnTo>
                  <a:pt x="356755" y="98145"/>
                </a:lnTo>
                <a:lnTo>
                  <a:pt x="343659" y="102480"/>
                </a:lnTo>
                <a:lnTo>
                  <a:pt x="300507" y="117576"/>
                </a:lnTo>
                <a:lnTo>
                  <a:pt x="516787" y="117576"/>
                </a:lnTo>
                <a:lnTo>
                  <a:pt x="496840" y="104818"/>
                </a:lnTo>
                <a:lnTo>
                  <a:pt x="453637" y="91048"/>
                </a:lnTo>
                <a:lnTo>
                  <a:pt x="406399" y="88497"/>
                </a:lnTo>
                <a:close/>
              </a:path>
            </a:pathLst>
          </a:custGeom>
          <a:solidFill>
            <a:srgbClr val="2D8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45800" y="377376"/>
            <a:ext cx="598805" cy="626110"/>
          </a:xfrm>
          <a:custGeom>
            <a:avLst/>
            <a:gdLst/>
            <a:ahLst/>
            <a:cxnLst/>
            <a:rect l="l" t="t" r="r" b="b"/>
            <a:pathLst>
              <a:path w="598804" h="626110">
                <a:moveTo>
                  <a:pt x="151917" y="76981"/>
                </a:moveTo>
                <a:lnTo>
                  <a:pt x="112494" y="84796"/>
                </a:lnTo>
                <a:lnTo>
                  <a:pt x="75674" y="104294"/>
                </a:lnTo>
                <a:lnTo>
                  <a:pt x="43434" y="135394"/>
                </a:lnTo>
                <a:lnTo>
                  <a:pt x="10410" y="193147"/>
                </a:lnTo>
                <a:lnTo>
                  <a:pt x="0" y="257911"/>
                </a:lnTo>
                <a:lnTo>
                  <a:pt x="4840" y="310730"/>
                </a:lnTo>
                <a:lnTo>
                  <a:pt x="15255" y="360638"/>
                </a:lnTo>
                <a:lnTo>
                  <a:pt x="31167" y="407616"/>
                </a:lnTo>
                <a:lnTo>
                  <a:pt x="52500" y="451646"/>
                </a:lnTo>
                <a:lnTo>
                  <a:pt x="79178" y="492711"/>
                </a:lnTo>
                <a:lnTo>
                  <a:pt x="111126" y="530792"/>
                </a:lnTo>
                <a:lnTo>
                  <a:pt x="148267" y="565870"/>
                </a:lnTo>
                <a:lnTo>
                  <a:pt x="190525" y="597928"/>
                </a:lnTo>
                <a:lnTo>
                  <a:pt x="232776" y="615770"/>
                </a:lnTo>
                <a:lnTo>
                  <a:pt x="279628" y="624154"/>
                </a:lnTo>
                <a:lnTo>
                  <a:pt x="303677" y="625860"/>
                </a:lnTo>
                <a:lnTo>
                  <a:pt x="327985" y="625578"/>
                </a:lnTo>
                <a:lnTo>
                  <a:pt x="352400" y="624659"/>
                </a:lnTo>
                <a:lnTo>
                  <a:pt x="376770" y="624458"/>
                </a:lnTo>
                <a:lnTo>
                  <a:pt x="424881" y="616537"/>
                </a:lnTo>
                <a:lnTo>
                  <a:pt x="464781" y="590118"/>
                </a:lnTo>
                <a:lnTo>
                  <a:pt x="497668" y="554242"/>
                </a:lnTo>
                <a:lnTo>
                  <a:pt x="526408" y="516693"/>
                </a:lnTo>
                <a:lnTo>
                  <a:pt x="550731" y="477405"/>
                </a:lnTo>
                <a:lnTo>
                  <a:pt x="570371" y="436310"/>
                </a:lnTo>
                <a:lnTo>
                  <a:pt x="585058" y="393341"/>
                </a:lnTo>
                <a:lnTo>
                  <a:pt x="594524" y="348432"/>
                </a:lnTo>
                <a:lnTo>
                  <a:pt x="598502" y="301516"/>
                </a:lnTo>
                <a:lnTo>
                  <a:pt x="596722" y="252526"/>
                </a:lnTo>
                <a:lnTo>
                  <a:pt x="585950" y="203662"/>
                </a:lnTo>
                <a:lnTo>
                  <a:pt x="564626" y="162103"/>
                </a:lnTo>
                <a:lnTo>
                  <a:pt x="534380" y="128829"/>
                </a:lnTo>
                <a:lnTo>
                  <a:pt x="533147" y="128041"/>
                </a:lnTo>
                <a:lnTo>
                  <a:pt x="271754" y="128041"/>
                </a:lnTo>
                <a:lnTo>
                  <a:pt x="270332" y="127165"/>
                </a:lnTo>
                <a:lnTo>
                  <a:pt x="267766" y="126212"/>
                </a:lnTo>
                <a:lnTo>
                  <a:pt x="266039" y="124447"/>
                </a:lnTo>
                <a:lnTo>
                  <a:pt x="230666" y="96725"/>
                </a:lnTo>
                <a:lnTo>
                  <a:pt x="191966" y="80930"/>
                </a:lnTo>
                <a:lnTo>
                  <a:pt x="151917" y="76981"/>
                </a:lnTo>
                <a:close/>
              </a:path>
              <a:path w="598804" h="626110">
                <a:moveTo>
                  <a:pt x="283756" y="0"/>
                </a:moveTo>
                <a:lnTo>
                  <a:pt x="271754" y="128041"/>
                </a:lnTo>
                <a:lnTo>
                  <a:pt x="533147" y="128041"/>
                </a:lnTo>
                <a:lnTo>
                  <a:pt x="516787" y="117576"/>
                </a:lnTo>
                <a:lnTo>
                  <a:pt x="300507" y="117576"/>
                </a:lnTo>
                <a:lnTo>
                  <a:pt x="304933" y="99694"/>
                </a:lnTo>
                <a:lnTo>
                  <a:pt x="309054" y="82843"/>
                </a:lnTo>
                <a:lnTo>
                  <a:pt x="313137" y="66729"/>
                </a:lnTo>
                <a:lnTo>
                  <a:pt x="317449" y="51053"/>
                </a:lnTo>
                <a:lnTo>
                  <a:pt x="321850" y="31577"/>
                </a:lnTo>
                <a:lnTo>
                  <a:pt x="319395" y="18911"/>
                </a:lnTo>
                <a:lnTo>
                  <a:pt x="307544" y="9554"/>
                </a:lnTo>
                <a:lnTo>
                  <a:pt x="283756" y="0"/>
                </a:lnTo>
                <a:close/>
              </a:path>
              <a:path w="598804" h="626110">
                <a:moveTo>
                  <a:pt x="406399" y="88497"/>
                </a:moveTo>
                <a:lnTo>
                  <a:pt x="356755" y="98145"/>
                </a:lnTo>
                <a:lnTo>
                  <a:pt x="343659" y="102480"/>
                </a:lnTo>
                <a:lnTo>
                  <a:pt x="300507" y="117576"/>
                </a:lnTo>
                <a:lnTo>
                  <a:pt x="516787" y="117576"/>
                </a:lnTo>
                <a:lnTo>
                  <a:pt x="496840" y="104818"/>
                </a:lnTo>
                <a:lnTo>
                  <a:pt x="453637" y="91048"/>
                </a:lnTo>
                <a:lnTo>
                  <a:pt x="406399" y="88497"/>
                </a:lnTo>
                <a:close/>
              </a:path>
            </a:pathLst>
          </a:custGeom>
          <a:solidFill>
            <a:srgbClr val="2D8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907737" y="0"/>
            <a:ext cx="149860" cy="305435"/>
          </a:xfrm>
          <a:custGeom>
            <a:avLst/>
            <a:gdLst/>
            <a:ahLst/>
            <a:cxnLst/>
            <a:rect l="l" t="t" r="r" b="b"/>
            <a:pathLst>
              <a:path w="149860" h="305435">
                <a:moveTo>
                  <a:pt x="125256" y="194807"/>
                </a:moveTo>
                <a:lnTo>
                  <a:pt x="110333" y="198452"/>
                </a:lnTo>
                <a:lnTo>
                  <a:pt x="105761" y="205882"/>
                </a:lnTo>
                <a:lnTo>
                  <a:pt x="107577" y="213273"/>
                </a:lnTo>
                <a:lnTo>
                  <a:pt x="111959" y="232716"/>
                </a:lnTo>
                <a:lnTo>
                  <a:pt x="115647" y="252462"/>
                </a:lnTo>
                <a:lnTo>
                  <a:pt x="118627" y="272441"/>
                </a:lnTo>
                <a:lnTo>
                  <a:pt x="120887" y="292584"/>
                </a:lnTo>
                <a:lnTo>
                  <a:pt x="121547" y="299722"/>
                </a:lnTo>
                <a:lnTo>
                  <a:pt x="127605" y="305081"/>
                </a:lnTo>
                <a:lnTo>
                  <a:pt x="135124" y="305081"/>
                </a:lnTo>
                <a:lnTo>
                  <a:pt x="135555" y="305056"/>
                </a:lnTo>
                <a:lnTo>
                  <a:pt x="143633" y="304319"/>
                </a:lnTo>
                <a:lnTo>
                  <a:pt x="149246" y="297614"/>
                </a:lnTo>
                <a:lnTo>
                  <a:pt x="148535" y="290044"/>
                </a:lnTo>
                <a:lnTo>
                  <a:pt x="143045" y="247927"/>
                </a:lnTo>
                <a:lnTo>
                  <a:pt x="134565" y="206771"/>
                </a:lnTo>
                <a:lnTo>
                  <a:pt x="132749" y="199379"/>
                </a:lnTo>
                <a:lnTo>
                  <a:pt x="125256" y="194807"/>
                </a:lnTo>
                <a:close/>
              </a:path>
              <a:path w="149860" h="305435">
                <a:moveTo>
                  <a:pt x="57336" y="42267"/>
                </a:moveTo>
                <a:lnTo>
                  <a:pt x="44179" y="50091"/>
                </a:lnTo>
                <a:lnTo>
                  <a:pt x="42058" y="58549"/>
                </a:lnTo>
                <a:lnTo>
                  <a:pt x="46008" y="65064"/>
                </a:lnTo>
                <a:lnTo>
                  <a:pt x="56170" y="82570"/>
                </a:lnTo>
                <a:lnTo>
                  <a:pt x="65661" y="100416"/>
                </a:lnTo>
                <a:lnTo>
                  <a:pt x="74447" y="118540"/>
                </a:lnTo>
                <a:lnTo>
                  <a:pt x="82495" y="136882"/>
                </a:lnTo>
                <a:lnTo>
                  <a:pt x="84705" y="142191"/>
                </a:lnTo>
                <a:lnTo>
                  <a:pt x="89874" y="145404"/>
                </a:lnTo>
                <a:lnTo>
                  <a:pt x="97100" y="145404"/>
                </a:lnTo>
                <a:lnTo>
                  <a:pt x="98891" y="145074"/>
                </a:lnTo>
                <a:lnTo>
                  <a:pt x="107717" y="141454"/>
                </a:lnTo>
                <a:lnTo>
                  <a:pt x="111095" y="133415"/>
                </a:lnTo>
                <a:lnTo>
                  <a:pt x="108174" y="126380"/>
                </a:lnTo>
                <a:lnTo>
                  <a:pt x="90472" y="88045"/>
                </a:lnTo>
                <a:lnTo>
                  <a:pt x="69808" y="50891"/>
                </a:lnTo>
                <a:lnTo>
                  <a:pt x="65858" y="44376"/>
                </a:lnTo>
                <a:lnTo>
                  <a:pt x="57336" y="42267"/>
                </a:lnTo>
                <a:close/>
              </a:path>
              <a:path w="149860" h="305435">
                <a:moveTo>
                  <a:pt x="20238" y="0"/>
                </a:moveTo>
                <a:lnTo>
                  <a:pt x="0" y="0"/>
                </a:lnTo>
                <a:lnTo>
                  <a:pt x="2028" y="2478"/>
                </a:lnTo>
                <a:lnTo>
                  <a:pt x="6041" y="4218"/>
                </a:lnTo>
                <a:lnTo>
                  <a:pt x="13153" y="4218"/>
                </a:lnTo>
                <a:lnTo>
                  <a:pt x="16239" y="3215"/>
                </a:lnTo>
                <a:lnTo>
                  <a:pt x="20238" y="0"/>
                </a:lnTo>
                <a:close/>
              </a:path>
            </a:pathLst>
          </a:custGeom>
          <a:solidFill>
            <a:srgbClr val="2D8EB7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2687789"/>
            <a:ext cx="4572000" cy="2458085"/>
          </a:xfrm>
          <a:custGeom>
            <a:avLst/>
            <a:gdLst/>
            <a:ahLst/>
            <a:cxnLst/>
            <a:rect l="l" t="t" r="r" b="b"/>
            <a:pathLst>
              <a:path w="4572000" h="2458085">
                <a:moveTo>
                  <a:pt x="0" y="2457742"/>
                </a:moveTo>
                <a:lnTo>
                  <a:pt x="4572000" y="2457742"/>
                </a:lnTo>
                <a:lnTo>
                  <a:pt x="4572000" y="0"/>
                </a:lnTo>
                <a:lnTo>
                  <a:pt x="0" y="0"/>
                </a:lnTo>
                <a:lnTo>
                  <a:pt x="0" y="2457742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BD522BBA-5307-42E9-8F06-F737241C6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565" y="3132181"/>
            <a:ext cx="2073036" cy="1936583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0" y="0"/>
            <a:ext cx="4572000" cy="929640"/>
          </a:xfrm>
          <a:custGeom>
            <a:avLst/>
            <a:gdLst/>
            <a:ahLst/>
            <a:cxnLst/>
            <a:rect l="l" t="t" r="r" b="b"/>
            <a:pathLst>
              <a:path w="4572000" h="929640">
                <a:moveTo>
                  <a:pt x="0" y="929132"/>
                </a:moveTo>
                <a:lnTo>
                  <a:pt x="4572000" y="929132"/>
                </a:lnTo>
                <a:lnTo>
                  <a:pt x="4572000" y="0"/>
                </a:lnTo>
                <a:lnTo>
                  <a:pt x="0" y="0"/>
                </a:lnTo>
                <a:lnTo>
                  <a:pt x="0" y="929132"/>
                </a:lnTo>
                <a:close/>
              </a:path>
            </a:pathLst>
          </a:custGeom>
          <a:solidFill>
            <a:srgbClr val="5BAF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745800" y="377376"/>
            <a:ext cx="598805" cy="626110"/>
          </a:xfrm>
          <a:custGeom>
            <a:avLst/>
            <a:gdLst/>
            <a:ahLst/>
            <a:cxnLst/>
            <a:rect l="l" t="t" r="r" b="b"/>
            <a:pathLst>
              <a:path w="598804" h="626110">
                <a:moveTo>
                  <a:pt x="151917" y="76981"/>
                </a:moveTo>
                <a:lnTo>
                  <a:pt x="112494" y="84796"/>
                </a:lnTo>
                <a:lnTo>
                  <a:pt x="75674" y="104294"/>
                </a:lnTo>
                <a:lnTo>
                  <a:pt x="43434" y="135394"/>
                </a:lnTo>
                <a:lnTo>
                  <a:pt x="10410" y="193147"/>
                </a:lnTo>
                <a:lnTo>
                  <a:pt x="0" y="257911"/>
                </a:lnTo>
                <a:lnTo>
                  <a:pt x="4840" y="310730"/>
                </a:lnTo>
                <a:lnTo>
                  <a:pt x="15255" y="360638"/>
                </a:lnTo>
                <a:lnTo>
                  <a:pt x="31167" y="407616"/>
                </a:lnTo>
                <a:lnTo>
                  <a:pt x="52500" y="451646"/>
                </a:lnTo>
                <a:lnTo>
                  <a:pt x="79178" y="492711"/>
                </a:lnTo>
                <a:lnTo>
                  <a:pt x="111126" y="530792"/>
                </a:lnTo>
                <a:lnTo>
                  <a:pt x="148267" y="565870"/>
                </a:lnTo>
                <a:lnTo>
                  <a:pt x="190525" y="597928"/>
                </a:lnTo>
                <a:lnTo>
                  <a:pt x="232776" y="615770"/>
                </a:lnTo>
                <a:lnTo>
                  <a:pt x="279628" y="624154"/>
                </a:lnTo>
                <a:lnTo>
                  <a:pt x="303677" y="625860"/>
                </a:lnTo>
                <a:lnTo>
                  <a:pt x="327985" y="625578"/>
                </a:lnTo>
                <a:lnTo>
                  <a:pt x="352400" y="624659"/>
                </a:lnTo>
                <a:lnTo>
                  <a:pt x="376770" y="624458"/>
                </a:lnTo>
                <a:lnTo>
                  <a:pt x="424881" y="616537"/>
                </a:lnTo>
                <a:lnTo>
                  <a:pt x="464781" y="590118"/>
                </a:lnTo>
                <a:lnTo>
                  <a:pt x="497668" y="554242"/>
                </a:lnTo>
                <a:lnTo>
                  <a:pt x="526408" y="516693"/>
                </a:lnTo>
                <a:lnTo>
                  <a:pt x="550731" y="477405"/>
                </a:lnTo>
                <a:lnTo>
                  <a:pt x="570371" y="436310"/>
                </a:lnTo>
                <a:lnTo>
                  <a:pt x="585058" y="393341"/>
                </a:lnTo>
                <a:lnTo>
                  <a:pt x="594524" y="348432"/>
                </a:lnTo>
                <a:lnTo>
                  <a:pt x="598502" y="301516"/>
                </a:lnTo>
                <a:lnTo>
                  <a:pt x="596722" y="252526"/>
                </a:lnTo>
                <a:lnTo>
                  <a:pt x="585950" y="203662"/>
                </a:lnTo>
                <a:lnTo>
                  <a:pt x="564626" y="162103"/>
                </a:lnTo>
                <a:lnTo>
                  <a:pt x="534380" y="128829"/>
                </a:lnTo>
                <a:lnTo>
                  <a:pt x="533147" y="128041"/>
                </a:lnTo>
                <a:lnTo>
                  <a:pt x="271754" y="128041"/>
                </a:lnTo>
                <a:lnTo>
                  <a:pt x="270332" y="127165"/>
                </a:lnTo>
                <a:lnTo>
                  <a:pt x="267766" y="126212"/>
                </a:lnTo>
                <a:lnTo>
                  <a:pt x="266039" y="124447"/>
                </a:lnTo>
                <a:lnTo>
                  <a:pt x="230666" y="96725"/>
                </a:lnTo>
                <a:lnTo>
                  <a:pt x="191966" y="80930"/>
                </a:lnTo>
                <a:lnTo>
                  <a:pt x="151917" y="76981"/>
                </a:lnTo>
                <a:close/>
              </a:path>
              <a:path w="598804" h="626110">
                <a:moveTo>
                  <a:pt x="283756" y="0"/>
                </a:moveTo>
                <a:lnTo>
                  <a:pt x="271754" y="128041"/>
                </a:lnTo>
                <a:lnTo>
                  <a:pt x="533147" y="128041"/>
                </a:lnTo>
                <a:lnTo>
                  <a:pt x="516787" y="117576"/>
                </a:lnTo>
                <a:lnTo>
                  <a:pt x="300507" y="117576"/>
                </a:lnTo>
                <a:lnTo>
                  <a:pt x="304933" y="99694"/>
                </a:lnTo>
                <a:lnTo>
                  <a:pt x="309054" y="82843"/>
                </a:lnTo>
                <a:lnTo>
                  <a:pt x="313137" y="66729"/>
                </a:lnTo>
                <a:lnTo>
                  <a:pt x="317449" y="51053"/>
                </a:lnTo>
                <a:lnTo>
                  <a:pt x="321850" y="31577"/>
                </a:lnTo>
                <a:lnTo>
                  <a:pt x="319395" y="18911"/>
                </a:lnTo>
                <a:lnTo>
                  <a:pt x="307544" y="9554"/>
                </a:lnTo>
                <a:lnTo>
                  <a:pt x="283756" y="0"/>
                </a:lnTo>
                <a:close/>
              </a:path>
              <a:path w="598804" h="626110">
                <a:moveTo>
                  <a:pt x="406399" y="88497"/>
                </a:moveTo>
                <a:lnTo>
                  <a:pt x="356755" y="98145"/>
                </a:lnTo>
                <a:lnTo>
                  <a:pt x="343659" y="102480"/>
                </a:lnTo>
                <a:lnTo>
                  <a:pt x="300507" y="117576"/>
                </a:lnTo>
                <a:lnTo>
                  <a:pt x="516787" y="117576"/>
                </a:lnTo>
                <a:lnTo>
                  <a:pt x="496840" y="104818"/>
                </a:lnTo>
                <a:lnTo>
                  <a:pt x="453637" y="91048"/>
                </a:lnTo>
                <a:lnTo>
                  <a:pt x="406399" y="88497"/>
                </a:lnTo>
                <a:close/>
              </a:path>
            </a:pathLst>
          </a:custGeom>
          <a:solidFill>
            <a:srgbClr val="2D8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45800" y="377376"/>
            <a:ext cx="598805" cy="626110"/>
          </a:xfrm>
          <a:custGeom>
            <a:avLst/>
            <a:gdLst/>
            <a:ahLst/>
            <a:cxnLst/>
            <a:rect l="l" t="t" r="r" b="b"/>
            <a:pathLst>
              <a:path w="598804" h="626110">
                <a:moveTo>
                  <a:pt x="151917" y="76981"/>
                </a:moveTo>
                <a:lnTo>
                  <a:pt x="112494" y="84796"/>
                </a:lnTo>
                <a:lnTo>
                  <a:pt x="75674" y="104294"/>
                </a:lnTo>
                <a:lnTo>
                  <a:pt x="43434" y="135394"/>
                </a:lnTo>
                <a:lnTo>
                  <a:pt x="10410" y="193147"/>
                </a:lnTo>
                <a:lnTo>
                  <a:pt x="0" y="257911"/>
                </a:lnTo>
                <a:lnTo>
                  <a:pt x="4840" y="310730"/>
                </a:lnTo>
                <a:lnTo>
                  <a:pt x="15255" y="360638"/>
                </a:lnTo>
                <a:lnTo>
                  <a:pt x="31167" y="407616"/>
                </a:lnTo>
                <a:lnTo>
                  <a:pt x="52500" y="451646"/>
                </a:lnTo>
                <a:lnTo>
                  <a:pt x="79178" y="492711"/>
                </a:lnTo>
                <a:lnTo>
                  <a:pt x="111126" y="530792"/>
                </a:lnTo>
                <a:lnTo>
                  <a:pt x="148267" y="565870"/>
                </a:lnTo>
                <a:lnTo>
                  <a:pt x="190525" y="597928"/>
                </a:lnTo>
                <a:lnTo>
                  <a:pt x="232776" y="615770"/>
                </a:lnTo>
                <a:lnTo>
                  <a:pt x="279628" y="624154"/>
                </a:lnTo>
                <a:lnTo>
                  <a:pt x="303677" y="625860"/>
                </a:lnTo>
                <a:lnTo>
                  <a:pt x="327985" y="625578"/>
                </a:lnTo>
                <a:lnTo>
                  <a:pt x="352400" y="624659"/>
                </a:lnTo>
                <a:lnTo>
                  <a:pt x="376770" y="624458"/>
                </a:lnTo>
                <a:lnTo>
                  <a:pt x="424881" y="616537"/>
                </a:lnTo>
                <a:lnTo>
                  <a:pt x="464781" y="590118"/>
                </a:lnTo>
                <a:lnTo>
                  <a:pt x="497668" y="554242"/>
                </a:lnTo>
                <a:lnTo>
                  <a:pt x="526408" y="516693"/>
                </a:lnTo>
                <a:lnTo>
                  <a:pt x="550731" y="477405"/>
                </a:lnTo>
                <a:lnTo>
                  <a:pt x="570371" y="436310"/>
                </a:lnTo>
                <a:lnTo>
                  <a:pt x="585058" y="393341"/>
                </a:lnTo>
                <a:lnTo>
                  <a:pt x="594524" y="348432"/>
                </a:lnTo>
                <a:lnTo>
                  <a:pt x="598502" y="301516"/>
                </a:lnTo>
                <a:lnTo>
                  <a:pt x="596722" y="252526"/>
                </a:lnTo>
                <a:lnTo>
                  <a:pt x="585950" y="203662"/>
                </a:lnTo>
                <a:lnTo>
                  <a:pt x="564626" y="162103"/>
                </a:lnTo>
                <a:lnTo>
                  <a:pt x="534380" y="128829"/>
                </a:lnTo>
                <a:lnTo>
                  <a:pt x="533147" y="128041"/>
                </a:lnTo>
                <a:lnTo>
                  <a:pt x="271754" y="128041"/>
                </a:lnTo>
                <a:lnTo>
                  <a:pt x="270332" y="127165"/>
                </a:lnTo>
                <a:lnTo>
                  <a:pt x="267766" y="126212"/>
                </a:lnTo>
                <a:lnTo>
                  <a:pt x="266039" y="124447"/>
                </a:lnTo>
                <a:lnTo>
                  <a:pt x="230666" y="96725"/>
                </a:lnTo>
                <a:lnTo>
                  <a:pt x="191966" y="80930"/>
                </a:lnTo>
                <a:lnTo>
                  <a:pt x="151917" y="76981"/>
                </a:lnTo>
                <a:close/>
              </a:path>
              <a:path w="598804" h="626110">
                <a:moveTo>
                  <a:pt x="283756" y="0"/>
                </a:moveTo>
                <a:lnTo>
                  <a:pt x="271754" y="128041"/>
                </a:lnTo>
                <a:lnTo>
                  <a:pt x="533147" y="128041"/>
                </a:lnTo>
                <a:lnTo>
                  <a:pt x="516787" y="117576"/>
                </a:lnTo>
                <a:lnTo>
                  <a:pt x="300507" y="117576"/>
                </a:lnTo>
                <a:lnTo>
                  <a:pt x="304933" y="99694"/>
                </a:lnTo>
                <a:lnTo>
                  <a:pt x="309054" y="82843"/>
                </a:lnTo>
                <a:lnTo>
                  <a:pt x="313137" y="66729"/>
                </a:lnTo>
                <a:lnTo>
                  <a:pt x="317449" y="51053"/>
                </a:lnTo>
                <a:lnTo>
                  <a:pt x="321850" y="31577"/>
                </a:lnTo>
                <a:lnTo>
                  <a:pt x="319395" y="18911"/>
                </a:lnTo>
                <a:lnTo>
                  <a:pt x="307544" y="9554"/>
                </a:lnTo>
                <a:lnTo>
                  <a:pt x="283756" y="0"/>
                </a:lnTo>
                <a:close/>
              </a:path>
              <a:path w="598804" h="626110">
                <a:moveTo>
                  <a:pt x="406399" y="88497"/>
                </a:moveTo>
                <a:lnTo>
                  <a:pt x="356755" y="98145"/>
                </a:lnTo>
                <a:lnTo>
                  <a:pt x="343659" y="102480"/>
                </a:lnTo>
                <a:lnTo>
                  <a:pt x="300507" y="117576"/>
                </a:lnTo>
                <a:lnTo>
                  <a:pt x="516787" y="117576"/>
                </a:lnTo>
                <a:lnTo>
                  <a:pt x="496840" y="104818"/>
                </a:lnTo>
                <a:lnTo>
                  <a:pt x="453637" y="91048"/>
                </a:lnTo>
                <a:lnTo>
                  <a:pt x="406399" y="88497"/>
                </a:lnTo>
                <a:close/>
              </a:path>
            </a:pathLst>
          </a:custGeom>
          <a:solidFill>
            <a:srgbClr val="2D8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07737" y="0"/>
            <a:ext cx="149860" cy="305435"/>
          </a:xfrm>
          <a:custGeom>
            <a:avLst/>
            <a:gdLst/>
            <a:ahLst/>
            <a:cxnLst/>
            <a:rect l="l" t="t" r="r" b="b"/>
            <a:pathLst>
              <a:path w="149860" h="305435">
                <a:moveTo>
                  <a:pt x="125256" y="194807"/>
                </a:moveTo>
                <a:lnTo>
                  <a:pt x="110333" y="198452"/>
                </a:lnTo>
                <a:lnTo>
                  <a:pt x="105761" y="205882"/>
                </a:lnTo>
                <a:lnTo>
                  <a:pt x="107577" y="213273"/>
                </a:lnTo>
                <a:lnTo>
                  <a:pt x="111959" y="232716"/>
                </a:lnTo>
                <a:lnTo>
                  <a:pt x="115647" y="252462"/>
                </a:lnTo>
                <a:lnTo>
                  <a:pt x="118627" y="272441"/>
                </a:lnTo>
                <a:lnTo>
                  <a:pt x="120887" y="292584"/>
                </a:lnTo>
                <a:lnTo>
                  <a:pt x="121547" y="299722"/>
                </a:lnTo>
                <a:lnTo>
                  <a:pt x="127605" y="305081"/>
                </a:lnTo>
                <a:lnTo>
                  <a:pt x="135124" y="305081"/>
                </a:lnTo>
                <a:lnTo>
                  <a:pt x="135555" y="305056"/>
                </a:lnTo>
                <a:lnTo>
                  <a:pt x="143633" y="304319"/>
                </a:lnTo>
                <a:lnTo>
                  <a:pt x="149246" y="297614"/>
                </a:lnTo>
                <a:lnTo>
                  <a:pt x="148535" y="290044"/>
                </a:lnTo>
                <a:lnTo>
                  <a:pt x="143045" y="247927"/>
                </a:lnTo>
                <a:lnTo>
                  <a:pt x="134565" y="206771"/>
                </a:lnTo>
                <a:lnTo>
                  <a:pt x="132749" y="199379"/>
                </a:lnTo>
                <a:lnTo>
                  <a:pt x="125256" y="194807"/>
                </a:lnTo>
                <a:close/>
              </a:path>
              <a:path w="149860" h="305435">
                <a:moveTo>
                  <a:pt x="57336" y="42267"/>
                </a:moveTo>
                <a:lnTo>
                  <a:pt x="44179" y="50091"/>
                </a:lnTo>
                <a:lnTo>
                  <a:pt x="42058" y="58549"/>
                </a:lnTo>
                <a:lnTo>
                  <a:pt x="46008" y="65064"/>
                </a:lnTo>
                <a:lnTo>
                  <a:pt x="56170" y="82570"/>
                </a:lnTo>
                <a:lnTo>
                  <a:pt x="65661" y="100416"/>
                </a:lnTo>
                <a:lnTo>
                  <a:pt x="74447" y="118540"/>
                </a:lnTo>
                <a:lnTo>
                  <a:pt x="82495" y="136882"/>
                </a:lnTo>
                <a:lnTo>
                  <a:pt x="84705" y="142191"/>
                </a:lnTo>
                <a:lnTo>
                  <a:pt x="89874" y="145404"/>
                </a:lnTo>
                <a:lnTo>
                  <a:pt x="97100" y="145404"/>
                </a:lnTo>
                <a:lnTo>
                  <a:pt x="98891" y="145074"/>
                </a:lnTo>
                <a:lnTo>
                  <a:pt x="107717" y="141454"/>
                </a:lnTo>
                <a:lnTo>
                  <a:pt x="111095" y="133415"/>
                </a:lnTo>
                <a:lnTo>
                  <a:pt x="108174" y="126380"/>
                </a:lnTo>
                <a:lnTo>
                  <a:pt x="90472" y="88045"/>
                </a:lnTo>
                <a:lnTo>
                  <a:pt x="69808" y="50891"/>
                </a:lnTo>
                <a:lnTo>
                  <a:pt x="65858" y="44376"/>
                </a:lnTo>
                <a:lnTo>
                  <a:pt x="57336" y="42267"/>
                </a:lnTo>
                <a:close/>
              </a:path>
              <a:path w="149860" h="305435">
                <a:moveTo>
                  <a:pt x="20238" y="0"/>
                </a:moveTo>
                <a:lnTo>
                  <a:pt x="0" y="0"/>
                </a:lnTo>
                <a:lnTo>
                  <a:pt x="2028" y="2478"/>
                </a:lnTo>
                <a:lnTo>
                  <a:pt x="6041" y="4218"/>
                </a:lnTo>
                <a:lnTo>
                  <a:pt x="13153" y="4218"/>
                </a:lnTo>
                <a:lnTo>
                  <a:pt x="16239" y="3215"/>
                </a:lnTo>
                <a:lnTo>
                  <a:pt x="20238" y="0"/>
                </a:lnTo>
                <a:close/>
              </a:path>
            </a:pathLst>
          </a:custGeom>
          <a:solidFill>
            <a:srgbClr val="2D8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929132"/>
            <a:ext cx="4572000" cy="1758950"/>
          </a:xfrm>
          <a:custGeom>
            <a:avLst/>
            <a:gdLst/>
            <a:ahLst/>
            <a:cxnLst/>
            <a:rect l="l" t="t" r="r" b="b"/>
            <a:pathLst>
              <a:path w="4572000" h="1758950">
                <a:moveTo>
                  <a:pt x="0" y="1758657"/>
                </a:moveTo>
                <a:lnTo>
                  <a:pt x="4572000" y="1758657"/>
                </a:lnTo>
                <a:lnTo>
                  <a:pt x="4572000" y="0"/>
                </a:lnTo>
                <a:lnTo>
                  <a:pt x="0" y="0"/>
                </a:lnTo>
                <a:lnTo>
                  <a:pt x="0" y="1758657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16432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2675089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5145532"/>
            <a:ext cx="4572000" cy="1255395"/>
          </a:xfrm>
          <a:custGeom>
            <a:avLst/>
            <a:gdLst/>
            <a:ahLst/>
            <a:cxnLst/>
            <a:rect l="l" t="t" r="r" b="b"/>
            <a:pathLst>
              <a:path w="4572000" h="1255395">
                <a:moveTo>
                  <a:pt x="0" y="1255268"/>
                </a:moveTo>
                <a:lnTo>
                  <a:pt x="4572000" y="1255268"/>
                </a:lnTo>
                <a:lnTo>
                  <a:pt x="4572000" y="0"/>
                </a:lnTo>
                <a:lnTo>
                  <a:pt x="0" y="0"/>
                </a:lnTo>
                <a:lnTo>
                  <a:pt x="0" y="1255268"/>
                </a:lnTo>
                <a:close/>
              </a:path>
            </a:pathLst>
          </a:custGeom>
          <a:solidFill>
            <a:srgbClr val="CCE7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5132832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542662" y="1758961"/>
            <a:ext cx="801943" cy="3123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1100"/>
              </a:lnSpc>
              <a:spcBef>
                <a:spcPts val="100"/>
              </a:spcBef>
            </a:pPr>
            <a:r>
              <a:rPr lang="en-US" sz="900" b="1" spc="10" dirty="0">
                <a:solidFill>
                  <a:srgbClr val="636466"/>
                </a:solidFill>
                <a:latin typeface="Calibri"/>
                <a:cs typeface="Calibri"/>
              </a:rPr>
              <a:t>Placer le </a:t>
            </a:r>
            <a:r>
              <a:rPr lang="en-US" sz="900" b="1" spc="10" dirty="0" err="1">
                <a:solidFill>
                  <a:srgbClr val="636466"/>
                </a:solidFill>
                <a:latin typeface="Calibri"/>
                <a:cs typeface="Calibri"/>
              </a:rPr>
              <a:t>bol</a:t>
            </a:r>
            <a:r>
              <a:rPr lang="en-US" sz="900" b="1" spc="10" dirty="0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lang="en-US" sz="900" b="1" spc="10" dirty="0" err="1">
                <a:solidFill>
                  <a:srgbClr val="636466"/>
                </a:solidFill>
                <a:latin typeface="Calibri"/>
                <a:cs typeface="Calibri"/>
              </a:rPr>
              <a:t>en</a:t>
            </a:r>
            <a:r>
              <a:rPr lang="en-US" sz="900" b="1" spc="10" dirty="0">
                <a:solidFill>
                  <a:srgbClr val="636466"/>
                </a:solidFill>
                <a:latin typeface="Calibri"/>
                <a:cs typeface="Calibri"/>
              </a:rPr>
              <a:t> bas de la scène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15899" y="206653"/>
            <a:ext cx="2700971" cy="57900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lang="en-US" sz="2400" spc="-25" dirty="0" err="1"/>
              <a:t>Bouger</a:t>
            </a:r>
            <a:r>
              <a:rPr lang="en-US" sz="2400" spc="-25" dirty="0"/>
              <a:t> </a:t>
            </a:r>
            <a:r>
              <a:rPr lang="en-US" sz="2400" spc="-25" dirty="0" err="1"/>
              <a:t>l’attrapeur</a:t>
            </a:r>
            <a:endParaRPr sz="2400" dirty="0"/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spc="15" dirty="0">
                <a:latin typeface="Calibri"/>
                <a:cs typeface="Calibri"/>
              </a:rPr>
              <a:t>scratch.mit.edu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27727" y="1059092"/>
            <a:ext cx="1171916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spc="-45" dirty="0">
                <a:solidFill>
                  <a:srgbClr val="00A1CB"/>
                </a:solidFill>
                <a:latin typeface="Cambria"/>
                <a:cs typeface="Cambria"/>
              </a:rPr>
              <a:t>PREPARATION</a:t>
            </a:r>
            <a:endParaRPr sz="1400" dirty="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92049" y="5283683"/>
            <a:ext cx="716423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spc="-45" dirty="0">
                <a:solidFill>
                  <a:srgbClr val="6BA883"/>
                </a:solidFill>
                <a:latin typeface="Cambria"/>
                <a:cs typeface="Cambria"/>
              </a:rPr>
              <a:t>ESSAYER</a:t>
            </a:r>
            <a:endParaRPr sz="1400" dirty="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15574" y="2813050"/>
            <a:ext cx="1475259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spc="-45" dirty="0">
                <a:solidFill>
                  <a:srgbClr val="939598"/>
                </a:solidFill>
                <a:latin typeface="Cambria"/>
                <a:cs typeface="Cambria"/>
              </a:rPr>
              <a:t>AJOUTER CE CODE</a:t>
            </a:r>
            <a:endParaRPr sz="1400" dirty="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16870" y="5726874"/>
            <a:ext cx="1274109" cy="3123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lang="en-US" sz="900" b="1" spc="20" dirty="0" err="1">
                <a:solidFill>
                  <a:srgbClr val="636466"/>
                </a:solidFill>
                <a:latin typeface="Calibri"/>
                <a:cs typeface="Calibri"/>
              </a:rPr>
              <a:t>Appuyer</a:t>
            </a:r>
            <a:r>
              <a:rPr lang="en-US" sz="900" b="1" spc="20" dirty="0">
                <a:solidFill>
                  <a:srgbClr val="636466"/>
                </a:solidFill>
                <a:latin typeface="Calibri"/>
                <a:cs typeface="Calibri"/>
              </a:rPr>
              <a:t> sur les </a:t>
            </a:r>
            <a:r>
              <a:rPr lang="en-US" sz="900" b="1" spc="20" dirty="0" err="1">
                <a:solidFill>
                  <a:srgbClr val="636466"/>
                </a:solidFill>
                <a:latin typeface="Calibri"/>
                <a:cs typeface="Calibri"/>
              </a:rPr>
              <a:t>flêches</a:t>
            </a:r>
            <a:r>
              <a:rPr lang="en-US" sz="900" b="1" spc="20" dirty="0">
                <a:solidFill>
                  <a:srgbClr val="636466"/>
                </a:solidFill>
                <a:latin typeface="Calibri"/>
                <a:cs typeface="Calibri"/>
              </a:rPr>
              <a:t> du clavier pour </a:t>
            </a:r>
            <a:r>
              <a:rPr lang="en-US" sz="900" b="1" spc="20" dirty="0" err="1">
                <a:solidFill>
                  <a:srgbClr val="636466"/>
                </a:solidFill>
                <a:latin typeface="Calibri"/>
                <a:cs typeface="Calibri"/>
              </a:rPr>
              <a:t>bouger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860550" y="5637403"/>
            <a:ext cx="0" cy="511809"/>
          </a:xfrm>
          <a:custGeom>
            <a:avLst/>
            <a:gdLst/>
            <a:ahLst/>
            <a:cxnLst/>
            <a:rect l="l" t="t" r="r" b="b"/>
            <a:pathLst>
              <a:path h="511810">
                <a:moveTo>
                  <a:pt x="0" y="0"/>
                </a:moveTo>
                <a:lnTo>
                  <a:pt x="0" y="511429"/>
                </a:lnTo>
              </a:path>
            </a:pathLst>
          </a:custGeom>
          <a:ln w="12700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9468" y="5726868"/>
            <a:ext cx="110578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900" b="1" dirty="0">
                <a:solidFill>
                  <a:srgbClr val="6364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Cliquer sur le Drapeau vert pour commencer.</a:t>
            </a:r>
            <a:endParaRPr lang="fr-FR" sz="9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355668" y="5673605"/>
            <a:ext cx="469391" cy="384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371600" y="5685028"/>
            <a:ext cx="469900" cy="384175"/>
          </a:xfrm>
          <a:custGeom>
            <a:avLst/>
            <a:gdLst/>
            <a:ahLst/>
            <a:cxnLst/>
            <a:rect l="l" t="t" r="r" b="b"/>
            <a:pathLst>
              <a:path w="469900" h="384175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307848"/>
                </a:lnTo>
                <a:lnTo>
                  <a:pt x="1190" y="351901"/>
                </a:lnTo>
                <a:lnTo>
                  <a:pt x="9525" y="374523"/>
                </a:lnTo>
                <a:lnTo>
                  <a:pt x="32146" y="382857"/>
                </a:lnTo>
                <a:lnTo>
                  <a:pt x="76200" y="384048"/>
                </a:lnTo>
                <a:lnTo>
                  <a:pt x="393192" y="384048"/>
                </a:lnTo>
                <a:lnTo>
                  <a:pt x="437245" y="382857"/>
                </a:lnTo>
                <a:lnTo>
                  <a:pt x="459867" y="374523"/>
                </a:lnTo>
                <a:lnTo>
                  <a:pt x="468201" y="351901"/>
                </a:lnTo>
                <a:lnTo>
                  <a:pt x="469392" y="307848"/>
                </a:lnTo>
                <a:lnTo>
                  <a:pt x="469392" y="76200"/>
                </a:lnTo>
                <a:lnTo>
                  <a:pt x="468201" y="32146"/>
                </a:lnTo>
                <a:lnTo>
                  <a:pt x="459867" y="9525"/>
                </a:lnTo>
                <a:lnTo>
                  <a:pt x="437245" y="1190"/>
                </a:lnTo>
                <a:lnTo>
                  <a:pt x="393192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6BA8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387724" y="3445785"/>
            <a:ext cx="1108075" cy="305211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lang="en-US" sz="900" b="1" spc="15" dirty="0" err="1">
                <a:solidFill>
                  <a:srgbClr val="636466"/>
                </a:solidFill>
                <a:latin typeface="Calibri"/>
                <a:cs typeface="Calibri"/>
              </a:rPr>
              <a:t>Choisir</a:t>
            </a:r>
            <a:r>
              <a:rPr lang="en-US" sz="900" b="1" spc="15" dirty="0">
                <a:solidFill>
                  <a:srgbClr val="636466"/>
                </a:solidFill>
                <a:latin typeface="Calibri"/>
                <a:cs typeface="Calibri"/>
              </a:rPr>
              <a:t> la </a:t>
            </a:r>
            <a:r>
              <a:rPr lang="en-US" sz="900" b="1" spc="15" dirty="0" err="1">
                <a:solidFill>
                  <a:srgbClr val="636466"/>
                </a:solidFill>
                <a:latin typeface="Calibri"/>
                <a:cs typeface="Calibri"/>
              </a:rPr>
              <a:t>flêche</a:t>
            </a:r>
            <a:r>
              <a:rPr lang="en-US" sz="900" b="1" spc="15" dirty="0">
                <a:solidFill>
                  <a:srgbClr val="636466"/>
                </a:solidFill>
                <a:latin typeface="Calibri"/>
                <a:cs typeface="Calibri"/>
              </a:rPr>
              <a:t> droite dans le menu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350261" y="3552470"/>
            <a:ext cx="968956" cy="228600"/>
          </a:xfrm>
          <a:custGeom>
            <a:avLst/>
            <a:gdLst/>
            <a:ahLst/>
            <a:cxnLst/>
            <a:rect l="l" t="t" r="r" b="b"/>
            <a:pathLst>
              <a:path w="770889" h="228600">
                <a:moveTo>
                  <a:pt x="0" y="228130"/>
                </a:moveTo>
                <a:lnTo>
                  <a:pt x="227215" y="0"/>
                </a:lnTo>
                <a:lnTo>
                  <a:pt x="770559" y="0"/>
                </a:lnTo>
              </a:path>
            </a:pathLst>
          </a:custGeom>
          <a:ln w="1270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313685" y="4415084"/>
            <a:ext cx="1005532" cy="190951"/>
          </a:xfrm>
          <a:custGeom>
            <a:avLst/>
            <a:gdLst/>
            <a:ahLst/>
            <a:cxnLst/>
            <a:rect l="l" t="t" r="r" b="b"/>
            <a:pathLst>
              <a:path w="804544" h="184150">
                <a:moveTo>
                  <a:pt x="0" y="0"/>
                </a:moveTo>
                <a:lnTo>
                  <a:pt x="140589" y="183845"/>
                </a:lnTo>
                <a:lnTo>
                  <a:pt x="804164" y="183845"/>
                </a:lnTo>
              </a:path>
            </a:pathLst>
          </a:custGeom>
          <a:ln w="1270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391571" y="4446629"/>
            <a:ext cx="1108075" cy="305211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lang="fr-FR" sz="900" b="1" spc="15" dirty="0">
                <a:solidFill>
                  <a:srgbClr val="636466"/>
                </a:solidFill>
                <a:cs typeface="Calibri"/>
              </a:rPr>
              <a:t>Choisir la </a:t>
            </a:r>
            <a:r>
              <a:rPr lang="fr-FR" sz="900" b="1" spc="15" dirty="0" err="1">
                <a:solidFill>
                  <a:srgbClr val="636466"/>
                </a:solidFill>
                <a:cs typeface="Calibri"/>
              </a:rPr>
              <a:t>flêche</a:t>
            </a:r>
            <a:r>
              <a:rPr lang="fr-FR" sz="900" b="1" spc="15" dirty="0">
                <a:solidFill>
                  <a:srgbClr val="636466"/>
                </a:solidFill>
                <a:cs typeface="Calibri"/>
              </a:rPr>
              <a:t> gauche dans le menu</a:t>
            </a:r>
            <a:endParaRPr lang="fr-FR" sz="900" dirty="0"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412119" y="1558923"/>
            <a:ext cx="712470" cy="712470"/>
          </a:xfrm>
          <a:custGeom>
            <a:avLst/>
            <a:gdLst/>
            <a:ahLst/>
            <a:cxnLst/>
            <a:rect l="l" t="t" r="r" b="b"/>
            <a:pathLst>
              <a:path w="712469" h="712469">
                <a:moveTo>
                  <a:pt x="636270" y="0"/>
                </a:moveTo>
                <a:lnTo>
                  <a:pt x="76200" y="0"/>
                </a:ln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36270"/>
                </a:lnTo>
                <a:lnTo>
                  <a:pt x="1190" y="680323"/>
                </a:lnTo>
                <a:lnTo>
                  <a:pt x="9525" y="702945"/>
                </a:lnTo>
                <a:lnTo>
                  <a:pt x="32146" y="711279"/>
                </a:lnTo>
                <a:lnTo>
                  <a:pt x="76200" y="712470"/>
                </a:lnTo>
                <a:lnTo>
                  <a:pt x="636270" y="712470"/>
                </a:lnTo>
                <a:lnTo>
                  <a:pt x="680323" y="711279"/>
                </a:lnTo>
                <a:lnTo>
                  <a:pt x="702945" y="702945"/>
                </a:lnTo>
                <a:lnTo>
                  <a:pt x="711279" y="680323"/>
                </a:lnTo>
                <a:lnTo>
                  <a:pt x="712470" y="636270"/>
                </a:lnTo>
                <a:lnTo>
                  <a:pt x="712470" y="76200"/>
                </a:lnTo>
                <a:lnTo>
                  <a:pt x="711279" y="32146"/>
                </a:lnTo>
                <a:lnTo>
                  <a:pt x="702945" y="9525"/>
                </a:lnTo>
                <a:lnTo>
                  <a:pt x="680323" y="1190"/>
                </a:lnTo>
                <a:lnTo>
                  <a:pt x="6362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412125" y="1617678"/>
            <a:ext cx="712457" cy="4773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12119" y="1558923"/>
            <a:ext cx="712470" cy="712470"/>
          </a:xfrm>
          <a:custGeom>
            <a:avLst/>
            <a:gdLst/>
            <a:ahLst/>
            <a:cxnLst/>
            <a:rect l="l" t="t" r="r" b="b"/>
            <a:pathLst>
              <a:path w="712469" h="712469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36270"/>
                </a:lnTo>
                <a:lnTo>
                  <a:pt x="1190" y="680323"/>
                </a:lnTo>
                <a:lnTo>
                  <a:pt x="9525" y="702945"/>
                </a:lnTo>
                <a:lnTo>
                  <a:pt x="32146" y="711279"/>
                </a:lnTo>
                <a:lnTo>
                  <a:pt x="76200" y="712470"/>
                </a:lnTo>
                <a:lnTo>
                  <a:pt x="636270" y="712470"/>
                </a:lnTo>
                <a:lnTo>
                  <a:pt x="680323" y="711279"/>
                </a:lnTo>
                <a:lnTo>
                  <a:pt x="702945" y="702945"/>
                </a:lnTo>
                <a:lnTo>
                  <a:pt x="711279" y="680323"/>
                </a:lnTo>
                <a:lnTo>
                  <a:pt x="712470" y="636270"/>
                </a:lnTo>
                <a:lnTo>
                  <a:pt x="712470" y="76200"/>
                </a:lnTo>
                <a:lnTo>
                  <a:pt x="711279" y="32146"/>
                </a:lnTo>
                <a:lnTo>
                  <a:pt x="702945" y="9525"/>
                </a:lnTo>
                <a:lnTo>
                  <a:pt x="680323" y="1190"/>
                </a:lnTo>
                <a:lnTo>
                  <a:pt x="636270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649026" y="2107079"/>
            <a:ext cx="23876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20" dirty="0">
                <a:solidFill>
                  <a:srgbClr val="636466"/>
                </a:solidFill>
                <a:latin typeface="Calibri"/>
                <a:cs typeface="Calibri"/>
              </a:rPr>
              <a:t>B</a:t>
            </a:r>
            <a:r>
              <a:rPr sz="800" spc="15" dirty="0">
                <a:solidFill>
                  <a:srgbClr val="636466"/>
                </a:solidFill>
                <a:latin typeface="Calibri"/>
                <a:cs typeface="Calibri"/>
              </a:rPr>
              <a:t>o</a:t>
            </a:r>
            <a:r>
              <a:rPr sz="800" spc="10" dirty="0">
                <a:solidFill>
                  <a:srgbClr val="636466"/>
                </a:solidFill>
                <a:latin typeface="Calibri"/>
                <a:cs typeface="Calibri"/>
              </a:rPr>
              <a:t>wl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59735" y="2085339"/>
            <a:ext cx="1068610" cy="3123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12700" algn="ctr">
              <a:lnSpc>
                <a:spcPct val="111100"/>
              </a:lnSpc>
              <a:spcBef>
                <a:spcPts val="100"/>
              </a:spcBef>
            </a:pPr>
            <a:r>
              <a:rPr sz="900" b="1" spc="15" dirty="0" err="1">
                <a:solidFill>
                  <a:srgbClr val="636466"/>
                </a:solidFill>
                <a:latin typeface="Calibri"/>
                <a:cs typeface="Calibri"/>
              </a:rPr>
              <a:t>Cho</a:t>
            </a:r>
            <a:r>
              <a:rPr lang="en-US" sz="900" b="1" spc="15" dirty="0" err="1">
                <a:solidFill>
                  <a:srgbClr val="636466"/>
                </a:solidFill>
                <a:latin typeface="Calibri"/>
                <a:cs typeface="Calibri"/>
              </a:rPr>
              <a:t>isir</a:t>
            </a:r>
            <a:r>
              <a:rPr lang="en-US" sz="900" b="1" spc="15" dirty="0">
                <a:solidFill>
                  <a:srgbClr val="636466"/>
                </a:solidFill>
                <a:latin typeface="Calibri"/>
                <a:cs typeface="Calibri"/>
              </a:rPr>
              <a:t> un </a:t>
            </a:r>
            <a:r>
              <a:rPr lang="en-US" sz="900" b="1" spc="15" dirty="0" err="1">
                <a:solidFill>
                  <a:srgbClr val="636466"/>
                </a:solidFill>
                <a:latin typeface="Calibri"/>
                <a:cs typeface="Calibri"/>
              </a:rPr>
              <a:t>attrapeur</a:t>
            </a:r>
            <a:r>
              <a:rPr lang="en-US" sz="900" b="1" spc="15" dirty="0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lang="en-US" sz="900" b="1" spc="15" dirty="0" err="1">
                <a:solidFill>
                  <a:srgbClr val="636466"/>
                </a:solidFill>
                <a:latin typeface="Calibri"/>
                <a:cs typeface="Calibri"/>
              </a:rPr>
              <a:t>comme</a:t>
            </a:r>
            <a:r>
              <a:rPr lang="en-US" sz="900" b="1" spc="15" dirty="0">
                <a:solidFill>
                  <a:srgbClr val="636466"/>
                </a:solidFill>
                <a:latin typeface="Calibri"/>
                <a:cs typeface="Calibri"/>
              </a:rPr>
              <a:t> un </a:t>
            </a:r>
            <a:r>
              <a:rPr lang="en-US" sz="900" b="1" spc="15" dirty="0" err="1">
                <a:solidFill>
                  <a:srgbClr val="636466"/>
                </a:solidFill>
                <a:latin typeface="Calibri"/>
                <a:cs typeface="Calibri"/>
              </a:rPr>
              <a:t>bol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48576" y="1605165"/>
            <a:ext cx="412394" cy="4123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48576" y="1605158"/>
            <a:ext cx="412750" cy="412750"/>
          </a:xfrm>
          <a:custGeom>
            <a:avLst/>
            <a:gdLst/>
            <a:ahLst/>
            <a:cxnLst/>
            <a:rect l="l" t="t" r="r" b="b"/>
            <a:pathLst>
              <a:path w="412750" h="412750">
                <a:moveTo>
                  <a:pt x="206197" y="412394"/>
                </a:moveTo>
                <a:lnTo>
                  <a:pt x="253476" y="406948"/>
                </a:lnTo>
                <a:lnTo>
                  <a:pt x="296878" y="391436"/>
                </a:lnTo>
                <a:lnTo>
                  <a:pt x="335163" y="367095"/>
                </a:lnTo>
                <a:lnTo>
                  <a:pt x="367095" y="335163"/>
                </a:lnTo>
                <a:lnTo>
                  <a:pt x="391436" y="296878"/>
                </a:lnTo>
                <a:lnTo>
                  <a:pt x="406948" y="253476"/>
                </a:lnTo>
                <a:lnTo>
                  <a:pt x="412394" y="206197"/>
                </a:lnTo>
                <a:lnTo>
                  <a:pt x="406948" y="158917"/>
                </a:lnTo>
                <a:lnTo>
                  <a:pt x="391436" y="115516"/>
                </a:lnTo>
                <a:lnTo>
                  <a:pt x="367095" y="77230"/>
                </a:lnTo>
                <a:lnTo>
                  <a:pt x="335163" y="45298"/>
                </a:lnTo>
                <a:lnTo>
                  <a:pt x="296878" y="20957"/>
                </a:lnTo>
                <a:lnTo>
                  <a:pt x="253476" y="5445"/>
                </a:lnTo>
                <a:lnTo>
                  <a:pt x="206197" y="0"/>
                </a:lnTo>
                <a:lnTo>
                  <a:pt x="158917" y="5445"/>
                </a:lnTo>
                <a:lnTo>
                  <a:pt x="115516" y="20957"/>
                </a:lnTo>
                <a:lnTo>
                  <a:pt x="77230" y="45298"/>
                </a:lnTo>
                <a:lnTo>
                  <a:pt x="45298" y="77230"/>
                </a:lnTo>
                <a:lnTo>
                  <a:pt x="20957" y="115516"/>
                </a:lnTo>
                <a:lnTo>
                  <a:pt x="5445" y="158917"/>
                </a:lnTo>
                <a:lnTo>
                  <a:pt x="0" y="206197"/>
                </a:lnTo>
                <a:lnTo>
                  <a:pt x="5445" y="253476"/>
                </a:lnTo>
                <a:lnTo>
                  <a:pt x="20957" y="296878"/>
                </a:lnTo>
                <a:lnTo>
                  <a:pt x="45298" y="335163"/>
                </a:lnTo>
                <a:lnTo>
                  <a:pt x="77230" y="367095"/>
                </a:lnTo>
                <a:lnTo>
                  <a:pt x="115516" y="391436"/>
                </a:lnTo>
                <a:lnTo>
                  <a:pt x="158917" y="406948"/>
                </a:lnTo>
                <a:lnTo>
                  <a:pt x="206197" y="412394"/>
                </a:lnTo>
                <a:close/>
              </a:path>
            </a:pathLst>
          </a:custGeom>
          <a:ln w="17145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435555" y="1558925"/>
            <a:ext cx="1034719" cy="71247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435546" y="1558925"/>
            <a:ext cx="1035050" cy="712470"/>
          </a:xfrm>
          <a:custGeom>
            <a:avLst/>
            <a:gdLst/>
            <a:ahLst/>
            <a:cxnLst/>
            <a:rect l="l" t="t" r="r" b="b"/>
            <a:pathLst>
              <a:path w="1035050" h="712469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36270"/>
                </a:lnTo>
                <a:lnTo>
                  <a:pt x="1190" y="680323"/>
                </a:lnTo>
                <a:lnTo>
                  <a:pt x="9525" y="702945"/>
                </a:lnTo>
                <a:lnTo>
                  <a:pt x="32146" y="711279"/>
                </a:lnTo>
                <a:lnTo>
                  <a:pt x="76200" y="712470"/>
                </a:lnTo>
                <a:lnTo>
                  <a:pt x="958532" y="712470"/>
                </a:lnTo>
                <a:lnTo>
                  <a:pt x="1002585" y="711279"/>
                </a:lnTo>
                <a:lnTo>
                  <a:pt x="1025207" y="702945"/>
                </a:lnTo>
                <a:lnTo>
                  <a:pt x="1033541" y="680323"/>
                </a:lnTo>
                <a:lnTo>
                  <a:pt x="1034732" y="636270"/>
                </a:lnTo>
                <a:lnTo>
                  <a:pt x="1034732" y="76200"/>
                </a:lnTo>
                <a:lnTo>
                  <a:pt x="1033541" y="32146"/>
                </a:lnTo>
                <a:lnTo>
                  <a:pt x="1025207" y="9525"/>
                </a:lnTo>
                <a:lnTo>
                  <a:pt x="1002585" y="1190"/>
                </a:lnTo>
                <a:lnTo>
                  <a:pt x="958532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286000" y="1452880"/>
            <a:ext cx="0" cy="965200"/>
          </a:xfrm>
          <a:custGeom>
            <a:avLst/>
            <a:gdLst/>
            <a:ahLst/>
            <a:cxnLst/>
            <a:rect l="l" t="t" r="r" b="b"/>
            <a:pathLst>
              <a:path h="965200">
                <a:moveTo>
                  <a:pt x="0" y="0"/>
                </a:moveTo>
                <a:lnTo>
                  <a:pt x="0" y="964679"/>
                </a:lnTo>
              </a:path>
            </a:pathLst>
          </a:custGeom>
          <a:ln w="12700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12563" y="3295030"/>
            <a:ext cx="490220" cy="495300"/>
          </a:xfrm>
          <a:custGeom>
            <a:avLst/>
            <a:gdLst/>
            <a:ahLst/>
            <a:cxnLst/>
            <a:rect l="l" t="t" r="r" b="b"/>
            <a:pathLst>
              <a:path w="490219" h="495300">
                <a:moveTo>
                  <a:pt x="413842" y="0"/>
                </a:moveTo>
                <a:lnTo>
                  <a:pt x="76200" y="0"/>
                </a:ln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419036"/>
                </a:lnTo>
                <a:lnTo>
                  <a:pt x="1190" y="463089"/>
                </a:lnTo>
                <a:lnTo>
                  <a:pt x="9525" y="485711"/>
                </a:lnTo>
                <a:lnTo>
                  <a:pt x="32146" y="494045"/>
                </a:lnTo>
                <a:lnTo>
                  <a:pt x="76200" y="495236"/>
                </a:lnTo>
                <a:lnTo>
                  <a:pt x="413842" y="495236"/>
                </a:lnTo>
                <a:lnTo>
                  <a:pt x="457895" y="494045"/>
                </a:lnTo>
                <a:lnTo>
                  <a:pt x="480517" y="485711"/>
                </a:lnTo>
                <a:lnTo>
                  <a:pt x="488851" y="463089"/>
                </a:lnTo>
                <a:lnTo>
                  <a:pt x="490042" y="419036"/>
                </a:lnTo>
                <a:lnTo>
                  <a:pt x="490042" y="76200"/>
                </a:lnTo>
                <a:lnTo>
                  <a:pt x="488851" y="32146"/>
                </a:lnTo>
                <a:lnTo>
                  <a:pt x="480517" y="9525"/>
                </a:lnTo>
                <a:lnTo>
                  <a:pt x="457895" y="1190"/>
                </a:lnTo>
                <a:lnTo>
                  <a:pt x="4138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12572" y="3354171"/>
            <a:ext cx="490029" cy="32615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12563" y="3295030"/>
            <a:ext cx="490220" cy="495300"/>
          </a:xfrm>
          <a:custGeom>
            <a:avLst/>
            <a:gdLst/>
            <a:ahLst/>
            <a:cxnLst/>
            <a:rect l="l" t="t" r="r" b="b"/>
            <a:pathLst>
              <a:path w="490219" h="495300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419036"/>
                </a:lnTo>
                <a:lnTo>
                  <a:pt x="1190" y="463089"/>
                </a:lnTo>
                <a:lnTo>
                  <a:pt x="9525" y="485711"/>
                </a:lnTo>
                <a:lnTo>
                  <a:pt x="32146" y="494045"/>
                </a:lnTo>
                <a:lnTo>
                  <a:pt x="76200" y="495236"/>
                </a:lnTo>
                <a:lnTo>
                  <a:pt x="413842" y="495236"/>
                </a:lnTo>
                <a:lnTo>
                  <a:pt x="457895" y="494045"/>
                </a:lnTo>
                <a:lnTo>
                  <a:pt x="480517" y="485711"/>
                </a:lnTo>
                <a:lnTo>
                  <a:pt x="488851" y="463089"/>
                </a:lnTo>
                <a:lnTo>
                  <a:pt x="490042" y="419036"/>
                </a:lnTo>
                <a:lnTo>
                  <a:pt x="490042" y="76200"/>
                </a:lnTo>
                <a:lnTo>
                  <a:pt x="488851" y="32146"/>
                </a:lnTo>
                <a:lnTo>
                  <a:pt x="480517" y="9525"/>
                </a:lnTo>
                <a:lnTo>
                  <a:pt x="457895" y="1190"/>
                </a:lnTo>
                <a:lnTo>
                  <a:pt x="413842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664913" y="3659909"/>
            <a:ext cx="18542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15" dirty="0">
                <a:solidFill>
                  <a:srgbClr val="636466"/>
                </a:solidFill>
                <a:latin typeface="Calibri"/>
                <a:cs typeface="Calibri"/>
              </a:rPr>
              <a:t>B</a:t>
            </a:r>
            <a:r>
              <a:rPr sz="600" spc="10" dirty="0">
                <a:solidFill>
                  <a:srgbClr val="636466"/>
                </a:solidFill>
                <a:latin typeface="Calibri"/>
                <a:cs typeface="Calibri"/>
              </a:rPr>
              <a:t>o</a:t>
            </a:r>
            <a:r>
              <a:rPr sz="600" spc="5" dirty="0">
                <a:solidFill>
                  <a:srgbClr val="636466"/>
                </a:solidFill>
                <a:latin typeface="Calibri"/>
                <a:cs typeface="Calibri"/>
              </a:rPr>
              <a:t>wl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292692" y="5697179"/>
            <a:ext cx="204584" cy="22191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292692" y="5943088"/>
            <a:ext cx="204584" cy="22191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521332" y="5943088"/>
            <a:ext cx="204584" cy="22191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064050" y="5943088"/>
            <a:ext cx="204584" cy="22191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6400800"/>
          </a:xfrm>
          <a:custGeom>
            <a:avLst/>
            <a:gdLst/>
            <a:ahLst/>
            <a:cxnLst/>
            <a:rect l="l" t="t" r="r" b="b"/>
            <a:pathLst>
              <a:path w="4572000" h="6400800">
                <a:moveTo>
                  <a:pt x="0" y="6400800"/>
                </a:moveTo>
                <a:lnTo>
                  <a:pt x="4572000" y="6400800"/>
                </a:lnTo>
                <a:lnTo>
                  <a:pt x="4572000" y="0"/>
                </a:lnTo>
                <a:lnTo>
                  <a:pt x="0" y="0"/>
                </a:lnTo>
                <a:lnTo>
                  <a:pt x="0" y="6400800"/>
                </a:lnTo>
                <a:close/>
              </a:path>
            </a:pathLst>
          </a:custGeom>
          <a:solidFill>
            <a:srgbClr val="5BAF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2D8E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2D8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2D8E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98500" y="5927725"/>
            <a:ext cx="6832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25" dirty="0">
                <a:solidFill>
                  <a:srgbClr val="FFFFFF"/>
                </a:solidFill>
                <a:latin typeface="Calibri"/>
                <a:cs typeface="Calibri"/>
              </a:rPr>
              <a:t>Catch</a:t>
            </a:r>
            <a:r>
              <a:rPr sz="1000" b="1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b="1" spc="10" dirty="0">
                <a:solidFill>
                  <a:srgbClr val="FFFFFF"/>
                </a:solidFill>
                <a:latin typeface="Calibri"/>
                <a:cs typeface="Calibri"/>
              </a:rPr>
              <a:t>Game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33600" y="5867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2D8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65764" y="5890085"/>
            <a:ext cx="694902" cy="2594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45806" y="3731729"/>
            <a:ext cx="2280399" cy="17147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45794" y="3731729"/>
            <a:ext cx="2280920" cy="1719580"/>
          </a:xfrm>
          <a:custGeom>
            <a:avLst/>
            <a:gdLst/>
            <a:ahLst/>
            <a:cxnLst/>
            <a:rect l="l" t="t" r="r" b="b"/>
            <a:pathLst>
              <a:path w="2280920" h="1719579">
                <a:moveTo>
                  <a:pt x="0" y="1719072"/>
                </a:moveTo>
                <a:lnTo>
                  <a:pt x="2280411" y="1719072"/>
                </a:lnTo>
                <a:lnTo>
                  <a:pt x="2280411" y="0"/>
                </a:lnTo>
                <a:lnTo>
                  <a:pt x="0" y="0"/>
                </a:lnTo>
                <a:lnTo>
                  <a:pt x="0" y="1719072"/>
                </a:lnTo>
                <a:close/>
              </a:path>
            </a:pathLst>
          </a:custGeom>
          <a:ln w="11455">
            <a:solidFill>
              <a:srgbClr val="337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237739" y="5911977"/>
            <a:ext cx="10096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3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45806" y="1864398"/>
            <a:ext cx="2280399" cy="17190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45794" y="1864398"/>
            <a:ext cx="2280920" cy="1719580"/>
          </a:xfrm>
          <a:custGeom>
            <a:avLst/>
            <a:gdLst/>
            <a:ahLst/>
            <a:cxnLst/>
            <a:rect l="l" t="t" r="r" b="b"/>
            <a:pathLst>
              <a:path w="2280920" h="1719579">
                <a:moveTo>
                  <a:pt x="0" y="1719072"/>
                </a:moveTo>
                <a:lnTo>
                  <a:pt x="2280411" y="1719072"/>
                </a:lnTo>
                <a:lnTo>
                  <a:pt x="2280411" y="0"/>
                </a:lnTo>
                <a:lnTo>
                  <a:pt x="0" y="0"/>
                </a:lnTo>
                <a:lnTo>
                  <a:pt x="0" y="1719072"/>
                </a:lnTo>
                <a:close/>
              </a:path>
            </a:pathLst>
          </a:custGeom>
          <a:ln w="12700">
            <a:solidFill>
              <a:srgbClr val="337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339947" y="1272855"/>
            <a:ext cx="1892092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b="1" spc="30" dirty="0" err="1">
                <a:solidFill>
                  <a:srgbClr val="FFFFFF"/>
                </a:solidFill>
                <a:latin typeface="Calibri"/>
                <a:cs typeface="Calibri"/>
              </a:rPr>
              <a:t>Attrape</a:t>
            </a:r>
            <a:r>
              <a:rPr lang="en-US" sz="1200" b="1" spc="30" dirty="0">
                <a:solidFill>
                  <a:srgbClr val="FFFFFF"/>
                </a:solidFill>
                <a:latin typeface="Calibri"/>
                <a:cs typeface="Calibri"/>
              </a:rPr>
              <a:t> le sprite qui </a:t>
            </a:r>
            <a:r>
              <a:rPr lang="en-US" sz="1200" b="1" spc="30" dirty="0" err="1">
                <a:solidFill>
                  <a:srgbClr val="FFFFFF"/>
                </a:solidFill>
                <a:latin typeface="Calibri"/>
                <a:cs typeface="Calibri"/>
              </a:rPr>
              <a:t>tombe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471719" y="365458"/>
            <a:ext cx="1933362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60" dirty="0" err="1"/>
              <a:t>Attrape</a:t>
            </a:r>
            <a:r>
              <a:rPr lang="en-US" spc="60" dirty="0"/>
              <a:t> le !</a:t>
            </a:r>
            <a:endParaRPr spc="-60" dirty="0"/>
          </a:p>
        </p:txBody>
      </p:sp>
      <p:sp>
        <p:nvSpPr>
          <p:cNvPr id="17" name="object 17"/>
          <p:cNvSpPr/>
          <p:nvPr/>
        </p:nvSpPr>
        <p:spPr>
          <a:xfrm>
            <a:off x="842434" y="4521038"/>
            <a:ext cx="88392" cy="1409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50870" y="4521038"/>
            <a:ext cx="65130" cy="14119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45800" y="377376"/>
            <a:ext cx="598805" cy="626110"/>
          </a:xfrm>
          <a:custGeom>
            <a:avLst/>
            <a:gdLst/>
            <a:ahLst/>
            <a:cxnLst/>
            <a:rect l="l" t="t" r="r" b="b"/>
            <a:pathLst>
              <a:path w="598804" h="626110">
                <a:moveTo>
                  <a:pt x="151917" y="76981"/>
                </a:moveTo>
                <a:lnTo>
                  <a:pt x="112494" y="84796"/>
                </a:lnTo>
                <a:lnTo>
                  <a:pt x="75674" y="104294"/>
                </a:lnTo>
                <a:lnTo>
                  <a:pt x="43434" y="135394"/>
                </a:lnTo>
                <a:lnTo>
                  <a:pt x="10410" y="193147"/>
                </a:lnTo>
                <a:lnTo>
                  <a:pt x="0" y="257911"/>
                </a:lnTo>
                <a:lnTo>
                  <a:pt x="4840" y="310730"/>
                </a:lnTo>
                <a:lnTo>
                  <a:pt x="15255" y="360638"/>
                </a:lnTo>
                <a:lnTo>
                  <a:pt x="31167" y="407616"/>
                </a:lnTo>
                <a:lnTo>
                  <a:pt x="52500" y="451646"/>
                </a:lnTo>
                <a:lnTo>
                  <a:pt x="79178" y="492711"/>
                </a:lnTo>
                <a:lnTo>
                  <a:pt x="111126" y="530792"/>
                </a:lnTo>
                <a:lnTo>
                  <a:pt x="148267" y="565870"/>
                </a:lnTo>
                <a:lnTo>
                  <a:pt x="190525" y="597928"/>
                </a:lnTo>
                <a:lnTo>
                  <a:pt x="232776" y="615770"/>
                </a:lnTo>
                <a:lnTo>
                  <a:pt x="279628" y="624154"/>
                </a:lnTo>
                <a:lnTo>
                  <a:pt x="303677" y="625860"/>
                </a:lnTo>
                <a:lnTo>
                  <a:pt x="327985" y="625578"/>
                </a:lnTo>
                <a:lnTo>
                  <a:pt x="352400" y="624659"/>
                </a:lnTo>
                <a:lnTo>
                  <a:pt x="376770" y="624458"/>
                </a:lnTo>
                <a:lnTo>
                  <a:pt x="424881" y="616537"/>
                </a:lnTo>
                <a:lnTo>
                  <a:pt x="464781" y="590118"/>
                </a:lnTo>
                <a:lnTo>
                  <a:pt x="497668" y="554242"/>
                </a:lnTo>
                <a:lnTo>
                  <a:pt x="526408" y="516693"/>
                </a:lnTo>
                <a:lnTo>
                  <a:pt x="550731" y="477405"/>
                </a:lnTo>
                <a:lnTo>
                  <a:pt x="570371" y="436310"/>
                </a:lnTo>
                <a:lnTo>
                  <a:pt x="585058" y="393341"/>
                </a:lnTo>
                <a:lnTo>
                  <a:pt x="594524" y="348432"/>
                </a:lnTo>
                <a:lnTo>
                  <a:pt x="598502" y="301516"/>
                </a:lnTo>
                <a:lnTo>
                  <a:pt x="596722" y="252526"/>
                </a:lnTo>
                <a:lnTo>
                  <a:pt x="585950" y="203662"/>
                </a:lnTo>
                <a:lnTo>
                  <a:pt x="564626" y="162103"/>
                </a:lnTo>
                <a:lnTo>
                  <a:pt x="534380" y="128829"/>
                </a:lnTo>
                <a:lnTo>
                  <a:pt x="533147" y="128041"/>
                </a:lnTo>
                <a:lnTo>
                  <a:pt x="271754" y="128041"/>
                </a:lnTo>
                <a:lnTo>
                  <a:pt x="270332" y="127165"/>
                </a:lnTo>
                <a:lnTo>
                  <a:pt x="267766" y="126212"/>
                </a:lnTo>
                <a:lnTo>
                  <a:pt x="266039" y="124447"/>
                </a:lnTo>
                <a:lnTo>
                  <a:pt x="230666" y="96725"/>
                </a:lnTo>
                <a:lnTo>
                  <a:pt x="191966" y="80930"/>
                </a:lnTo>
                <a:lnTo>
                  <a:pt x="151917" y="76981"/>
                </a:lnTo>
                <a:close/>
              </a:path>
              <a:path w="598804" h="626110">
                <a:moveTo>
                  <a:pt x="283756" y="0"/>
                </a:moveTo>
                <a:lnTo>
                  <a:pt x="271754" y="128041"/>
                </a:lnTo>
                <a:lnTo>
                  <a:pt x="533147" y="128041"/>
                </a:lnTo>
                <a:lnTo>
                  <a:pt x="516787" y="117576"/>
                </a:lnTo>
                <a:lnTo>
                  <a:pt x="300507" y="117576"/>
                </a:lnTo>
                <a:lnTo>
                  <a:pt x="304933" y="99694"/>
                </a:lnTo>
                <a:lnTo>
                  <a:pt x="309054" y="82843"/>
                </a:lnTo>
                <a:lnTo>
                  <a:pt x="313137" y="66729"/>
                </a:lnTo>
                <a:lnTo>
                  <a:pt x="317449" y="51053"/>
                </a:lnTo>
                <a:lnTo>
                  <a:pt x="321850" y="31577"/>
                </a:lnTo>
                <a:lnTo>
                  <a:pt x="319395" y="18911"/>
                </a:lnTo>
                <a:lnTo>
                  <a:pt x="307544" y="9554"/>
                </a:lnTo>
                <a:lnTo>
                  <a:pt x="283756" y="0"/>
                </a:lnTo>
                <a:close/>
              </a:path>
              <a:path w="598804" h="626110">
                <a:moveTo>
                  <a:pt x="406399" y="88497"/>
                </a:moveTo>
                <a:lnTo>
                  <a:pt x="356755" y="98145"/>
                </a:lnTo>
                <a:lnTo>
                  <a:pt x="343659" y="102480"/>
                </a:lnTo>
                <a:lnTo>
                  <a:pt x="300507" y="117576"/>
                </a:lnTo>
                <a:lnTo>
                  <a:pt x="516787" y="117576"/>
                </a:lnTo>
                <a:lnTo>
                  <a:pt x="496840" y="104818"/>
                </a:lnTo>
                <a:lnTo>
                  <a:pt x="453637" y="91048"/>
                </a:lnTo>
                <a:lnTo>
                  <a:pt x="406399" y="88497"/>
                </a:lnTo>
                <a:close/>
              </a:path>
            </a:pathLst>
          </a:custGeom>
          <a:solidFill>
            <a:srgbClr val="2D8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745800" y="377376"/>
            <a:ext cx="598805" cy="626110"/>
          </a:xfrm>
          <a:custGeom>
            <a:avLst/>
            <a:gdLst/>
            <a:ahLst/>
            <a:cxnLst/>
            <a:rect l="l" t="t" r="r" b="b"/>
            <a:pathLst>
              <a:path w="598804" h="626110">
                <a:moveTo>
                  <a:pt x="151917" y="76981"/>
                </a:moveTo>
                <a:lnTo>
                  <a:pt x="112494" y="84796"/>
                </a:lnTo>
                <a:lnTo>
                  <a:pt x="75674" y="104294"/>
                </a:lnTo>
                <a:lnTo>
                  <a:pt x="43434" y="135394"/>
                </a:lnTo>
                <a:lnTo>
                  <a:pt x="10410" y="193147"/>
                </a:lnTo>
                <a:lnTo>
                  <a:pt x="0" y="257911"/>
                </a:lnTo>
                <a:lnTo>
                  <a:pt x="4840" y="310730"/>
                </a:lnTo>
                <a:lnTo>
                  <a:pt x="15255" y="360638"/>
                </a:lnTo>
                <a:lnTo>
                  <a:pt x="31167" y="407616"/>
                </a:lnTo>
                <a:lnTo>
                  <a:pt x="52500" y="451646"/>
                </a:lnTo>
                <a:lnTo>
                  <a:pt x="79178" y="492711"/>
                </a:lnTo>
                <a:lnTo>
                  <a:pt x="111126" y="530792"/>
                </a:lnTo>
                <a:lnTo>
                  <a:pt x="148267" y="565870"/>
                </a:lnTo>
                <a:lnTo>
                  <a:pt x="190525" y="597928"/>
                </a:lnTo>
                <a:lnTo>
                  <a:pt x="232776" y="615770"/>
                </a:lnTo>
                <a:lnTo>
                  <a:pt x="279628" y="624154"/>
                </a:lnTo>
                <a:lnTo>
                  <a:pt x="303677" y="625860"/>
                </a:lnTo>
                <a:lnTo>
                  <a:pt x="327985" y="625578"/>
                </a:lnTo>
                <a:lnTo>
                  <a:pt x="352400" y="624659"/>
                </a:lnTo>
                <a:lnTo>
                  <a:pt x="376770" y="624458"/>
                </a:lnTo>
                <a:lnTo>
                  <a:pt x="424881" y="616537"/>
                </a:lnTo>
                <a:lnTo>
                  <a:pt x="464781" y="590118"/>
                </a:lnTo>
                <a:lnTo>
                  <a:pt x="497668" y="554242"/>
                </a:lnTo>
                <a:lnTo>
                  <a:pt x="526408" y="516693"/>
                </a:lnTo>
                <a:lnTo>
                  <a:pt x="550731" y="477405"/>
                </a:lnTo>
                <a:lnTo>
                  <a:pt x="570371" y="436310"/>
                </a:lnTo>
                <a:lnTo>
                  <a:pt x="585058" y="393341"/>
                </a:lnTo>
                <a:lnTo>
                  <a:pt x="594524" y="348432"/>
                </a:lnTo>
                <a:lnTo>
                  <a:pt x="598502" y="301516"/>
                </a:lnTo>
                <a:lnTo>
                  <a:pt x="596722" y="252526"/>
                </a:lnTo>
                <a:lnTo>
                  <a:pt x="585950" y="203662"/>
                </a:lnTo>
                <a:lnTo>
                  <a:pt x="564626" y="162103"/>
                </a:lnTo>
                <a:lnTo>
                  <a:pt x="534380" y="128829"/>
                </a:lnTo>
                <a:lnTo>
                  <a:pt x="533147" y="128041"/>
                </a:lnTo>
                <a:lnTo>
                  <a:pt x="271754" y="128041"/>
                </a:lnTo>
                <a:lnTo>
                  <a:pt x="270332" y="127165"/>
                </a:lnTo>
                <a:lnTo>
                  <a:pt x="267766" y="126212"/>
                </a:lnTo>
                <a:lnTo>
                  <a:pt x="266039" y="124447"/>
                </a:lnTo>
                <a:lnTo>
                  <a:pt x="230666" y="96725"/>
                </a:lnTo>
                <a:lnTo>
                  <a:pt x="191966" y="80930"/>
                </a:lnTo>
                <a:lnTo>
                  <a:pt x="151917" y="76981"/>
                </a:lnTo>
                <a:close/>
              </a:path>
              <a:path w="598804" h="626110">
                <a:moveTo>
                  <a:pt x="283756" y="0"/>
                </a:moveTo>
                <a:lnTo>
                  <a:pt x="271754" y="128041"/>
                </a:lnTo>
                <a:lnTo>
                  <a:pt x="533147" y="128041"/>
                </a:lnTo>
                <a:lnTo>
                  <a:pt x="516787" y="117576"/>
                </a:lnTo>
                <a:lnTo>
                  <a:pt x="300507" y="117576"/>
                </a:lnTo>
                <a:lnTo>
                  <a:pt x="304933" y="99694"/>
                </a:lnTo>
                <a:lnTo>
                  <a:pt x="309054" y="82843"/>
                </a:lnTo>
                <a:lnTo>
                  <a:pt x="313137" y="66729"/>
                </a:lnTo>
                <a:lnTo>
                  <a:pt x="317449" y="51053"/>
                </a:lnTo>
                <a:lnTo>
                  <a:pt x="321850" y="31577"/>
                </a:lnTo>
                <a:lnTo>
                  <a:pt x="319395" y="18911"/>
                </a:lnTo>
                <a:lnTo>
                  <a:pt x="307544" y="9554"/>
                </a:lnTo>
                <a:lnTo>
                  <a:pt x="283756" y="0"/>
                </a:lnTo>
                <a:close/>
              </a:path>
              <a:path w="598804" h="626110">
                <a:moveTo>
                  <a:pt x="406399" y="88497"/>
                </a:moveTo>
                <a:lnTo>
                  <a:pt x="356755" y="98145"/>
                </a:lnTo>
                <a:lnTo>
                  <a:pt x="343659" y="102480"/>
                </a:lnTo>
                <a:lnTo>
                  <a:pt x="300507" y="117576"/>
                </a:lnTo>
                <a:lnTo>
                  <a:pt x="516787" y="117576"/>
                </a:lnTo>
                <a:lnTo>
                  <a:pt x="496840" y="104818"/>
                </a:lnTo>
                <a:lnTo>
                  <a:pt x="453637" y="91048"/>
                </a:lnTo>
                <a:lnTo>
                  <a:pt x="406399" y="88497"/>
                </a:lnTo>
                <a:close/>
              </a:path>
            </a:pathLst>
          </a:custGeom>
          <a:solidFill>
            <a:srgbClr val="2D8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907737" y="0"/>
            <a:ext cx="149860" cy="305435"/>
          </a:xfrm>
          <a:custGeom>
            <a:avLst/>
            <a:gdLst/>
            <a:ahLst/>
            <a:cxnLst/>
            <a:rect l="l" t="t" r="r" b="b"/>
            <a:pathLst>
              <a:path w="149860" h="305435">
                <a:moveTo>
                  <a:pt x="125256" y="194807"/>
                </a:moveTo>
                <a:lnTo>
                  <a:pt x="110333" y="198452"/>
                </a:lnTo>
                <a:lnTo>
                  <a:pt x="105761" y="205882"/>
                </a:lnTo>
                <a:lnTo>
                  <a:pt x="107577" y="213273"/>
                </a:lnTo>
                <a:lnTo>
                  <a:pt x="111959" y="232716"/>
                </a:lnTo>
                <a:lnTo>
                  <a:pt x="115647" y="252462"/>
                </a:lnTo>
                <a:lnTo>
                  <a:pt x="118627" y="272441"/>
                </a:lnTo>
                <a:lnTo>
                  <a:pt x="120887" y="292584"/>
                </a:lnTo>
                <a:lnTo>
                  <a:pt x="121547" y="299722"/>
                </a:lnTo>
                <a:lnTo>
                  <a:pt x="127605" y="305081"/>
                </a:lnTo>
                <a:lnTo>
                  <a:pt x="135124" y="305081"/>
                </a:lnTo>
                <a:lnTo>
                  <a:pt x="135555" y="305056"/>
                </a:lnTo>
                <a:lnTo>
                  <a:pt x="143633" y="304319"/>
                </a:lnTo>
                <a:lnTo>
                  <a:pt x="149246" y="297614"/>
                </a:lnTo>
                <a:lnTo>
                  <a:pt x="148535" y="290044"/>
                </a:lnTo>
                <a:lnTo>
                  <a:pt x="143045" y="247927"/>
                </a:lnTo>
                <a:lnTo>
                  <a:pt x="134565" y="206771"/>
                </a:lnTo>
                <a:lnTo>
                  <a:pt x="132749" y="199379"/>
                </a:lnTo>
                <a:lnTo>
                  <a:pt x="125256" y="194807"/>
                </a:lnTo>
                <a:close/>
              </a:path>
              <a:path w="149860" h="305435">
                <a:moveTo>
                  <a:pt x="57336" y="42267"/>
                </a:moveTo>
                <a:lnTo>
                  <a:pt x="44179" y="50091"/>
                </a:lnTo>
                <a:lnTo>
                  <a:pt x="42058" y="58549"/>
                </a:lnTo>
                <a:lnTo>
                  <a:pt x="46008" y="65064"/>
                </a:lnTo>
                <a:lnTo>
                  <a:pt x="56170" y="82570"/>
                </a:lnTo>
                <a:lnTo>
                  <a:pt x="65661" y="100416"/>
                </a:lnTo>
                <a:lnTo>
                  <a:pt x="74447" y="118540"/>
                </a:lnTo>
                <a:lnTo>
                  <a:pt x="82495" y="136882"/>
                </a:lnTo>
                <a:lnTo>
                  <a:pt x="84705" y="142191"/>
                </a:lnTo>
                <a:lnTo>
                  <a:pt x="89874" y="145404"/>
                </a:lnTo>
                <a:lnTo>
                  <a:pt x="97100" y="145404"/>
                </a:lnTo>
                <a:lnTo>
                  <a:pt x="98891" y="145074"/>
                </a:lnTo>
                <a:lnTo>
                  <a:pt x="107717" y="141454"/>
                </a:lnTo>
                <a:lnTo>
                  <a:pt x="111095" y="133415"/>
                </a:lnTo>
                <a:lnTo>
                  <a:pt x="108174" y="126380"/>
                </a:lnTo>
                <a:lnTo>
                  <a:pt x="90472" y="88045"/>
                </a:lnTo>
                <a:lnTo>
                  <a:pt x="69808" y="50891"/>
                </a:lnTo>
                <a:lnTo>
                  <a:pt x="65858" y="44376"/>
                </a:lnTo>
                <a:lnTo>
                  <a:pt x="57336" y="42267"/>
                </a:lnTo>
                <a:close/>
              </a:path>
              <a:path w="149860" h="305435">
                <a:moveTo>
                  <a:pt x="20238" y="0"/>
                </a:moveTo>
                <a:lnTo>
                  <a:pt x="0" y="0"/>
                </a:lnTo>
                <a:lnTo>
                  <a:pt x="2028" y="2478"/>
                </a:lnTo>
                <a:lnTo>
                  <a:pt x="6041" y="4218"/>
                </a:lnTo>
                <a:lnTo>
                  <a:pt x="13153" y="4218"/>
                </a:lnTo>
                <a:lnTo>
                  <a:pt x="16239" y="3215"/>
                </a:lnTo>
                <a:lnTo>
                  <a:pt x="20238" y="0"/>
                </a:lnTo>
                <a:close/>
              </a:path>
            </a:pathLst>
          </a:custGeom>
          <a:solidFill>
            <a:srgbClr val="2D8EB7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</TotalTime>
  <Words>681</Words>
  <Application>Microsoft Office PowerPoint</Application>
  <PresentationFormat>Custom</PresentationFormat>
  <Paragraphs>151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Assistant</vt:lpstr>
      <vt:lpstr>Calibri</vt:lpstr>
      <vt:lpstr>Cambria</vt:lpstr>
      <vt:lpstr>Times New Roman</vt:lpstr>
      <vt:lpstr>Trebuchet MS</vt:lpstr>
      <vt:lpstr>Verdana</vt:lpstr>
      <vt:lpstr>Office Theme</vt:lpstr>
      <vt:lpstr>Cartes Catch Game</vt:lpstr>
      <vt:lpstr>Cartes Catch Game</vt:lpstr>
      <vt:lpstr>Aller en haut</vt:lpstr>
      <vt:lpstr>Go to the Top scratch.mit.edu</vt:lpstr>
      <vt:lpstr>Tomber</vt:lpstr>
      <vt:lpstr>Tomber scratch.mit.edu</vt:lpstr>
      <vt:lpstr>Bouger l’attrapeur</vt:lpstr>
      <vt:lpstr>Bouger l’attrapeur scratch.mit.edu</vt:lpstr>
      <vt:lpstr>Attrape le !</vt:lpstr>
      <vt:lpstr>Attrape le ! scratch.mit.edu</vt:lpstr>
      <vt:lpstr>Garder le Score</vt:lpstr>
      <vt:lpstr>Garder le Score scratch.mit.edu</vt:lpstr>
      <vt:lpstr>Points Bonus </vt:lpstr>
      <vt:lpstr>Points Bonus  scratch.mit.edu</vt:lpstr>
      <vt:lpstr>C’est Gagné !</vt:lpstr>
      <vt:lpstr>C’est Gagné ! scratch.mit.edu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Catch Game Scratch Cards</dc:title>
  <dc:creator>Natalie Rusk</dc:creator>
  <cp:lastModifiedBy>Froment, Stephane</cp:lastModifiedBy>
  <cp:revision>13</cp:revision>
  <dcterms:created xsi:type="dcterms:W3CDTF">2019-03-01T16:29:52Z</dcterms:created>
  <dcterms:modified xsi:type="dcterms:W3CDTF">2019-03-01T17:56:37Z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2018-11-27T00:00:00Z</vt:filetime>
  </property>
  <property fmtid="{D5CDD505-2E9C-101B-9397-08002B2CF9AE}" pid="3" name="Creator">
    <vt:lpwstr>Adobe InDesign CC 13.1 (Macintosh)</vt:lpwstr>
  </property>
  <property fmtid="{D5CDD505-2E9C-101B-9397-08002B2CF9AE}" pid="4" name="LastSaved">
    <vt:filetime>2019-03-01T00:00:00Z</vt:filetime>
  </property>
</Properties>
</file>