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8.xml.rels" ContentType="application/vnd.openxmlformats-package.relationships+xml"/>
  <Override PartName="/ppt/slideMasters/_rels/slideMaster26.xml.rels" ContentType="application/vnd.openxmlformats-package.relationships+xml"/>
  <Override PartName="/ppt/slideMasters/_rels/slideMaster7.xml.rels" ContentType="application/vnd.openxmlformats-package.relationships+xml"/>
  <Override PartName="/ppt/slideMasters/_rels/slideMaster2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_rels/slideMaster5.xml.rels" ContentType="application/vnd.openxmlformats-package.relationships+xml"/>
  <Override PartName="/ppt/slideMasters/_rels/slideMaster40.xml.rels" ContentType="application/vnd.openxmlformats-package.relationships+xml"/>
  <Override PartName="/ppt/slideMasters/_rels/slideMaster9.xml.rels" ContentType="application/vnd.openxmlformats-package.relationships+xml"/>
  <Override PartName="/ppt/slideMasters/_rels/slideMaster22.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20.xml.rels" ContentType="application/vnd.openxmlformats-package.relationships+xml"/>
  <Override PartName="/ppt/slideMasters/_rels/slideMaster30.xml.rels" ContentType="application/vnd.openxmlformats-package.relationships+xml"/>
  <Override PartName="/ppt/slideMasters/_rels/slideMaster28.xml.rels" ContentType="application/vnd.openxmlformats-package.relationships+xml"/>
  <Override PartName="/ppt/slideMasters/_rels/slideMaster19.xml.rels" ContentType="application/vnd.openxmlformats-package.relationships+xml"/>
  <Override PartName="/ppt/slideMasters/_rels/slideMaster21.xml.rels" ContentType="application/vnd.openxmlformats-package.relationships+xml"/>
  <Override PartName="/ppt/slideMasters/_rels/slideMaster23.xml.rels" ContentType="application/vnd.openxmlformats-package.relationships+xml"/>
  <Override PartName="/ppt/slideMasters/_rels/slideMaster24.xml.rels" ContentType="application/vnd.openxmlformats-package.relationships+xml"/>
  <Override PartName="/ppt/slideMasters/_rels/slideMaster25.xml.rels" ContentType="application/vnd.openxmlformats-package.relationships+xml"/>
  <Override PartName="/ppt/slideMasters/_rels/slideMaster31.xml.rels" ContentType="application/vnd.openxmlformats-package.relationships+xml"/>
  <Override PartName="/ppt/slideMasters/_rels/slideMaster29.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slideMasters/_rels/slideMaster6.xml.rels" ContentType="application/vnd.openxmlformats-package.relationships+xml"/>
  <Override PartName="/ppt/slideMasters/_rels/slideMaster41.xml.rels" ContentType="application/vnd.openxmlformats-package.relationships+xml"/>
  <Override PartName="/ppt/slideMasters/_rels/slideMaster11.xml.rels" ContentType="application/vnd.openxmlformats-package.relationships+xml"/>
  <Override PartName="/ppt/slideMasters/slideMaster25.xml" ContentType="application/vnd.openxmlformats-officedocument.presentationml.slideMaster+xml"/>
  <Override PartName="/ppt/slideMasters/slideMaster24.xml" ContentType="application/vnd.openxmlformats-officedocument.presentationml.slideMaster+xml"/>
  <Override PartName="/ppt/slideMasters/slideMaster23.xml" ContentType="application/vnd.openxmlformats-officedocument.presentationml.slideMaster+xml"/>
  <Override PartName="/ppt/slideMasters/slideMaster22.xml" ContentType="application/vnd.openxmlformats-officedocument.presentationml.slideMaster+xml"/>
  <Override PartName="/ppt/slideMasters/slideMaster21.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18.xml" ContentType="application/vnd.openxmlformats-officedocument.presentationml.slideMaster+xml"/>
  <Override PartName="/ppt/slideMasters/slideMaster17.xml" ContentType="application/vnd.openxmlformats-officedocument.presentationml.slideMaster+xml"/>
  <Override PartName="/ppt/slideMasters/slideMaster16.xml" ContentType="application/vnd.openxmlformats-officedocument.presentationml.slideMaster+xml"/>
  <Override PartName="/ppt/slideMasters/slideMaster15.xml" ContentType="application/vnd.openxmlformats-officedocument.presentationml.slideMaster+xml"/>
  <Override PartName="/ppt/slideMasters/slideMaster9.xml" ContentType="application/vnd.openxmlformats-officedocument.presentationml.slideMaster+xml"/>
  <Override PartName="/ppt/slideMasters/slideMaster30.xml" ContentType="application/vnd.openxmlformats-officedocument.presentationml.slideMaster+xml"/>
  <Override PartName="/ppt/slideMasters/slideMaster3.xml" ContentType="application/vnd.openxmlformats-officedocument.presentationml.slideMaster+xml"/>
  <Override PartName="/ppt/slideMasters/slideMaster28.xml" ContentType="application/vnd.openxmlformats-officedocument.presentationml.slideMaster+xml"/>
  <Override PartName="/ppt/slideMasters/slideMaster31.xml" ContentType="application/vnd.openxmlformats-officedocument.presentationml.slideMaster+xml"/>
  <Override PartName="/ppt/slideMasters/slideMaster29.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6.xml" ContentType="application/vnd.openxmlformats-officedocument.presentationml.slideMaster+xml"/>
  <Override PartName="/ppt/slideMasters/slideMaster12.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40.xml" ContentType="application/vnd.openxmlformats-officedocument.presentationml.slideMaster+xml"/>
  <Override PartName="/ppt/slideMasters/slideMaster39.xml" ContentType="application/vnd.openxmlformats-officedocument.presentationml.slideMaster+xml"/>
  <Override PartName="/ppt/slideMasters/slideMaster41.xml" ContentType="application/vnd.openxmlformats-officedocument.presentationml.slideMaster+xml"/>
  <Override PartName="/ppt/slideMasters/slideMaster5.xml" ContentType="application/vnd.openxmlformats-officedocument.presentationml.slideMaster+xml"/>
  <Override PartName="/ppt/slideMasters/slideMaster11.xml" ContentType="application/vnd.openxmlformats-officedocument.presentationml.slideMaster+xml"/>
  <Override PartName="/ppt/slideMasters/slideMaster4.xml" ContentType="application/vnd.openxmlformats-officedocument.presentationml.slideMaster+xml"/>
  <Override PartName="/ppt/slideMasters/slideMaster10.xml" ContentType="application/vnd.openxmlformats-officedocument.presentationml.slideMaster+xml"/>
  <Override PartName="/ppt/slideMasters/slideMaster2.xml" ContentType="application/vnd.openxmlformats-officedocument.presentationml.slideMaster+xml"/>
  <Override PartName="/ppt/slideMasters/slideMaster27.xml" ContentType="application/vnd.openxmlformats-officedocument.presentationml.slideMaster+xml"/>
  <Override PartName="/ppt/slideMasters/slideMaster7.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slideMasters/slideMaster26.xml" ContentType="application/vnd.openxmlformats-officedocument.presentationml.slideMaster+xml"/>
  <Override PartName="/ppt/slideMasters/slideMaster8.xml" ContentType="application/vnd.openxmlformats-officedocument.presentationml.slideMaster+xml"/>
  <Override PartName="/ppt/slideMasters/slideMaster14.xml" ContentType="application/vnd.openxmlformats-officedocument.presentationml.slideMaster+xml"/>
  <Override PartName="/ppt/presProps.xml" ContentType="application/vnd.openxmlformats-officedocument.presentationml.presProps+xml"/>
  <Override PartName="/ppt/theme/theme29.xml" ContentType="application/vnd.openxmlformats-officedocument.theme+xml"/>
  <Override PartName="/ppt/theme/theme28.xml" ContentType="application/vnd.openxmlformats-officedocument.theme+xml"/>
  <Override PartName="/ppt/theme/theme27.xml" ContentType="application/vnd.openxmlformats-officedocument.theme+xml"/>
  <Override PartName="/ppt/theme/theme26.xml" ContentType="application/vnd.openxmlformats-officedocument.theme+xml"/>
  <Override PartName="/ppt/theme/theme25.xml" ContentType="application/vnd.openxmlformats-officedocument.theme+xml"/>
  <Override PartName="/ppt/theme/theme24.xml" ContentType="application/vnd.openxmlformats-officedocument.theme+xml"/>
  <Override PartName="/ppt/theme/theme23.xml" ContentType="application/vnd.openxmlformats-officedocument.theme+xml"/>
  <Override PartName="/ppt/theme/theme22.xml" ContentType="application/vnd.openxmlformats-officedocument.theme+xml"/>
  <Override PartName="/ppt/theme/theme21.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18.xml" ContentType="application/vnd.openxmlformats-officedocument.theme+xml"/>
  <Override PartName="/ppt/theme/theme1.xml" ContentType="application/vnd.openxmlformats-officedocument.theme+xml"/>
  <Override PartName="/ppt/theme/theme10.xml" ContentType="application/vnd.openxmlformats-officedocument.theme+xml"/>
  <Override PartName="/ppt/theme/theme9.xml" ContentType="application/vnd.openxmlformats-officedocument.theme+xml"/>
  <Override PartName="/ppt/theme/theme36.xml" ContentType="application/vnd.openxmlformats-officedocument.theme+xml"/>
  <Override PartName="/ppt/theme/theme2.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40.xml" ContentType="application/vnd.openxmlformats-officedocument.theme+xml"/>
  <Override PartName="/ppt/theme/theme39.xml" ContentType="application/vnd.openxmlformats-officedocument.theme+xml"/>
  <Override PartName="/ppt/theme/theme41.xml" ContentType="application/vnd.openxmlformats-officedocument.theme+xml"/>
  <Override PartName="/ppt/theme/theme34.xml" ContentType="application/vnd.openxmlformats-officedocument.theme+xml"/>
  <Override PartName="/ppt/theme/theme7.xml" ContentType="application/vnd.openxmlformats-officedocument.theme+xml"/>
  <Override PartName="/ppt/theme/theme35.xml" ContentType="application/vnd.openxmlformats-officedocument.theme+xml"/>
  <Override PartName="/ppt/theme/theme8.xml" ContentType="application/vnd.openxmlformats-officedocument.theme+xml"/>
  <Override PartName="/ppt/theme/theme33.xml" ContentType="application/vnd.openxmlformats-officedocument.theme+xml"/>
  <Override PartName="/ppt/theme/theme6.xml" ContentType="application/vnd.openxmlformats-officedocument.theme+xml"/>
  <Override PartName="/ppt/theme/theme5.xml" ContentType="application/vnd.openxmlformats-officedocument.theme+xml"/>
  <Override PartName="/ppt/theme/theme32.xml" ContentType="application/vnd.openxmlformats-officedocument.theme+xml"/>
  <Override PartName="/ppt/theme/theme4.xml" ContentType="application/vnd.openxmlformats-officedocument.theme+xml"/>
  <Override PartName="/ppt/theme/theme31.xml" ContentType="application/vnd.openxmlformats-officedocument.theme+xml"/>
  <Override PartName="/ppt/theme/theme13.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12.xml" ContentType="application/vnd.openxmlformats-officedocument.theme+xml"/>
  <Override PartName="/ppt/theme/theme11.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slideLayouts/slideLayout22.xml" ContentType="application/vnd.openxmlformats-officedocument.presentationml.slideLayout+xml"/>
  <Override PartName="/ppt/slideLayouts/_rels/slideLayout4.xml.rels" ContentType="application/vnd.openxmlformats-package.relationships+xml"/>
  <Override PartName="/ppt/slideLayouts/_rels/slideLayout12.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26.xml.rels" ContentType="application/vnd.openxmlformats-package.relationships+xml"/>
  <Override PartName="/ppt/slideLayouts/_rels/slideLayout6.xml.rels" ContentType="application/vnd.openxmlformats-package.relationships+xml"/>
  <Override PartName="/ppt/slideLayouts/_rels/slideLayout1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27.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28.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6.xml.rels" ContentType="application/vnd.openxmlformats-package.relationships+xml"/>
  <Override PartName="/ppt/slideLayouts/_rels/slideLayout24.xml.rels" ContentType="application/vnd.openxmlformats-package.relationships+xml"/>
  <Override PartName="/ppt/slideLayouts/_rels/slideLayout39.xml.rels" ContentType="application/vnd.openxmlformats-package.relationships+xml"/>
  <Override PartName="/ppt/slideLayouts/_rels/slideLayout41.xml.rels" ContentType="application/vnd.openxmlformats-package.relationships+xml"/>
  <Override PartName="/ppt/slideLayouts/_rels/slideLayout35.xml.rels" ContentType="application/vnd.openxmlformats-package.relationships+xml"/>
  <Override PartName="/ppt/slideLayouts/_rels/slideLayout23.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xml.rels" ContentType="application/vnd.openxmlformats-package.relationships+xml"/>
  <Override PartName="/ppt/slideLayouts/_rels/slideLayout21.xml.rels" ContentType="application/vnd.openxmlformats-package.relationships+xml"/>
  <Override PartName="/ppt/slideLayouts/_rels/slideLayout34.xml.rels" ContentType="application/vnd.openxmlformats-package.relationships+xml"/>
  <Override PartName="/ppt/slideLayouts/_rels/slideLayout22.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32.xml.rels" ContentType="application/vnd.openxmlformats-package.relationships+xml"/>
  <Override PartName="/ppt/slideLayouts/_rels/slideLayout44.xml.rels" ContentType="application/vnd.openxmlformats-package.relationships+xml"/>
  <Override PartName="/ppt/slideLayouts/_rels/slideLayout33.xml.rels" ContentType="application/vnd.openxmlformats-package.relationships+xml"/>
  <Override PartName="/ppt/slideLayouts/_rels/slideLayout4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1.xml.rels" ContentType="application/vnd.openxmlformats-package.relationships+xml"/>
  <Override PartName="/ppt/slideLayouts/_rels/slideLayout29.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1.xml" ContentType="application/vnd.openxmlformats-officedocument.presentationml.slideLayout+xml"/>
  <Override PartName="/ppt/slideLayouts/slideLayout39.xml" ContentType="application/vnd.openxmlformats-officedocument.presentationml.slideLayout+xml"/>
  <Override PartName="/ppt/slideLayouts/slideLayout24.xml" ContentType="application/vnd.openxmlformats-officedocument.presentationml.slideLayout+xml"/>
  <Override PartName="/ppt/slideLayouts/slideLayout2.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32.xml" ContentType="application/vnd.openxmlformats-officedocument.presentationml.slideLayout+xml"/>
  <Override PartName="/ppt/slideLayouts/slideLayout8.xml" ContentType="application/vnd.openxmlformats-officedocument.presentationml.slideLayout+xml"/>
  <Override PartName="/ppt/slideLayouts/slideLayout44.xml" ContentType="application/vnd.openxmlformats-officedocument.presentationml.slideLayout+xml"/>
  <Override PartName="/ppt/slideLayouts/slideLayout33.xml" ContentType="application/vnd.openxmlformats-officedocument.presentationml.slideLayout+xml"/>
  <Override PartName="/ppt/slideLayouts/slideLayout9.xml" ContentType="application/vnd.openxmlformats-officedocument.presentationml.slideLayout+xml"/>
  <Override PartName="/ppt/slideLayouts/slideLayout45.xml" ContentType="application/vnd.openxmlformats-officedocument.presentationml.slideLayout+xml"/>
  <Override PartName="/ppt/slideLayouts/slideLayout10.xml" ContentType="application/vnd.openxmlformats-officedocument.presentationml.slideLayout+xml"/>
  <Override PartName="/ppt/slideLayouts/slideLayout31.xml" ContentType="application/vnd.openxmlformats-officedocument.presentationml.slideLayout+xml"/>
  <Override PartName="/ppt/slideLayouts/slideLayout7.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6.xml" ContentType="application/vnd.openxmlformats-officedocument.presentationml.slideLayout+xml"/>
  <Override PartName="/ppt/slideLayouts/slideLayout28.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27.xml" ContentType="application/vnd.openxmlformats-officedocument.presentationml.slideLayout+xml"/>
  <Override PartName="/ppt/slideLayouts/slideLayout4.xml" ContentType="application/vnd.openxmlformats-officedocument.presentationml.slideLayout+xml"/>
  <Override PartName="/ppt/slideLayouts/slideLayout26.xml" ContentType="application/vnd.openxmlformats-officedocument.presentationml.slideLayout+xml"/>
  <Override PartName="/ppt/slides/_rels/slide14.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19.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19.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10.png" ContentType="image/png"/>
  <Override PartName="/ppt/media/image7.png" ContentType="image/png"/>
  <Override PartName="/ppt/media/image8.png" ContentType="image/png"/>
  <Override PartName="/ppt/media/image9.png" ContentType="image/png"/>
  <Override PartName="/ppt/media/image1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6" r:id="rId29"/>
    <p:sldMasterId id="2147483708" r:id="rId30"/>
    <p:sldMasterId id="2147483710" r:id="rId31"/>
    <p:sldMasterId id="2147483712" r:id="rId32"/>
    <p:sldMasterId id="2147483714" r:id="rId33"/>
    <p:sldMasterId id="2147483716" r:id="rId34"/>
    <p:sldMasterId id="2147483718" r:id="rId35"/>
    <p:sldMasterId id="2147483720" r:id="rId36"/>
    <p:sldMasterId id="2147483722" r:id="rId37"/>
    <p:sldMasterId id="2147483724" r:id="rId38"/>
    <p:sldMasterId id="2147483726" r:id="rId39"/>
    <p:sldMasterId id="2147483728" r:id="rId40"/>
    <p:sldMasterId id="2147483730" r:id="rId41"/>
    <p:sldMasterId id="2147483732" r:id="rId42"/>
  </p:sldMasterIdLst>
  <p:sldIdLst>
    <p:sldId id="256" r:id="rId43"/>
    <p:sldId id="257" r:id="rId44"/>
    <p:sldId id="258" r:id="rId45"/>
    <p:sldId id="259" r:id="rId46"/>
    <p:sldId id="260" r:id="rId47"/>
    <p:sldId id="261" r:id="rId48"/>
    <p:sldId id="262" r:id="rId49"/>
    <p:sldId id="263" r:id="rId50"/>
    <p:sldId id="264" r:id="rId51"/>
    <p:sldId id="265" r:id="rId52"/>
    <p:sldId id="266" r:id="rId53"/>
    <p:sldId id="267" r:id="rId54"/>
    <p:sldId id="268" r:id="rId55"/>
    <p:sldId id="269" r:id="rId56"/>
    <p:sldId id="270" r:id="rId57"/>
    <p:sldId id="271" r:id="rId58"/>
    <p:sldId id="272" r:id="rId59"/>
    <p:sldId id="273" r:id="rId60"/>
    <p:sldId id="274" r:id="rId61"/>
    <p:sldId id="275" r:id="rId62"/>
    <p:sldId id="276" r:id="rId63"/>
    <p:sldId id="277" r:id="rId64"/>
    <p:sldId id="278" r:id="rId65"/>
    <p:sldId id="279" r:id="rId66"/>
    <p:sldId id="280" r:id="rId67"/>
    <p:sldId id="281" r:id="rId68"/>
    <p:sldId id="282" r:id="rId69"/>
    <p:sldId id="283" r:id="rId70"/>
    <p:sldId id="284" r:id="rId71"/>
    <p:sldId id="285" r:id="rId72"/>
    <p:sldId id="286" r:id="rId73"/>
    <p:sldId id="287" r:id="rId74"/>
    <p:sldId id="288" r:id="rId75"/>
  </p:sldIdLst>
  <p:sldSz cx="9144000" cy="51435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 Target="slides/slide1.xml"/><Relationship Id="rId44" Type="http://schemas.openxmlformats.org/officeDocument/2006/relationships/slide" Target="slides/slide2.xml"/><Relationship Id="rId45" Type="http://schemas.openxmlformats.org/officeDocument/2006/relationships/slide" Target="slides/slide3.xml"/><Relationship Id="rId46" Type="http://schemas.openxmlformats.org/officeDocument/2006/relationships/slide" Target="slides/slide4.xml"/><Relationship Id="rId47" Type="http://schemas.openxmlformats.org/officeDocument/2006/relationships/slide" Target="slides/slide5.xml"/><Relationship Id="rId48" Type="http://schemas.openxmlformats.org/officeDocument/2006/relationships/slide" Target="slides/slide6.xml"/><Relationship Id="rId49" Type="http://schemas.openxmlformats.org/officeDocument/2006/relationships/slide" Target="slides/slide7.xml"/><Relationship Id="rId50" Type="http://schemas.openxmlformats.org/officeDocument/2006/relationships/slide" Target="slides/slide8.xml"/><Relationship Id="rId51" Type="http://schemas.openxmlformats.org/officeDocument/2006/relationships/slide" Target="slides/slide9.xml"/><Relationship Id="rId52" Type="http://schemas.openxmlformats.org/officeDocument/2006/relationships/slide" Target="slides/slide10.xml"/><Relationship Id="rId53" Type="http://schemas.openxmlformats.org/officeDocument/2006/relationships/slide" Target="slides/slide11.xml"/><Relationship Id="rId54" Type="http://schemas.openxmlformats.org/officeDocument/2006/relationships/slide" Target="slides/slide12.xml"/><Relationship Id="rId55" Type="http://schemas.openxmlformats.org/officeDocument/2006/relationships/slide" Target="slides/slide13.xml"/><Relationship Id="rId56" Type="http://schemas.openxmlformats.org/officeDocument/2006/relationships/slide" Target="slides/slide14.xml"/><Relationship Id="rId57" Type="http://schemas.openxmlformats.org/officeDocument/2006/relationships/slide" Target="slides/slide15.xml"/><Relationship Id="rId58" Type="http://schemas.openxmlformats.org/officeDocument/2006/relationships/slide" Target="slides/slide16.xml"/><Relationship Id="rId59" Type="http://schemas.openxmlformats.org/officeDocument/2006/relationships/slide" Target="slides/slide17.xml"/><Relationship Id="rId60" Type="http://schemas.openxmlformats.org/officeDocument/2006/relationships/slide" Target="slides/slide18.xml"/><Relationship Id="rId61" Type="http://schemas.openxmlformats.org/officeDocument/2006/relationships/slide" Target="slides/slide19.xml"/><Relationship Id="rId62" Type="http://schemas.openxmlformats.org/officeDocument/2006/relationships/slide" Target="slides/slide20.xml"/><Relationship Id="rId63" Type="http://schemas.openxmlformats.org/officeDocument/2006/relationships/slide" Target="slides/slide21.xml"/><Relationship Id="rId64" Type="http://schemas.openxmlformats.org/officeDocument/2006/relationships/slide" Target="slides/slide22.xml"/><Relationship Id="rId65" Type="http://schemas.openxmlformats.org/officeDocument/2006/relationships/slide" Target="slides/slide23.xml"/><Relationship Id="rId66" Type="http://schemas.openxmlformats.org/officeDocument/2006/relationships/slide" Target="slides/slide24.xml"/><Relationship Id="rId67" Type="http://schemas.openxmlformats.org/officeDocument/2006/relationships/slide" Target="slides/slide25.xml"/><Relationship Id="rId68" Type="http://schemas.openxmlformats.org/officeDocument/2006/relationships/slide" Target="slides/slide26.xml"/><Relationship Id="rId69" Type="http://schemas.openxmlformats.org/officeDocument/2006/relationships/slide" Target="slides/slide27.xml"/><Relationship Id="rId70" Type="http://schemas.openxmlformats.org/officeDocument/2006/relationships/slide" Target="slides/slide28.xml"/><Relationship Id="rId71" Type="http://schemas.openxmlformats.org/officeDocument/2006/relationships/slide" Target="slides/slide29.xml"/><Relationship Id="rId72" Type="http://schemas.openxmlformats.org/officeDocument/2006/relationships/slide" Target="slides/slide30.xml"/><Relationship Id="rId73" Type="http://schemas.openxmlformats.org/officeDocument/2006/relationships/slide" Target="slides/slide31.xml"/><Relationship Id="rId74" Type="http://schemas.openxmlformats.org/officeDocument/2006/relationships/slide" Target="slides/slide32.xml"/><Relationship Id="rId75" Type="http://schemas.openxmlformats.org/officeDocument/2006/relationships/slide" Target="slides/slide33.xml"/><Relationship Id="rId7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19"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sr-RS" sz="3200" strike="noStrike" u="none">
              <a:solidFill>
                <a:srgbClr val="ffffff"/>
              </a:solidFill>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8">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_1">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1">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2">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spTree>
      <p:nvGrpSpPr>
        <p:cNvPr id="1" name=""/>
        <p:cNvGrpSpPr/>
        <p:nvPr/>
      </p:nvGrpSpPr>
      <p:grpSpPr>
        <a:xfrm>
          <a:off x="0" y="0"/>
          <a:ext cx="0" cy="0"/>
          <a:chOff x="0" y="0"/>
          <a:chExt cx="0" cy="0"/>
        </a:xfrm>
      </p:grpSpPr>
      <p:sp>
        <p:nvSpPr>
          <p:cNvPr id="2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268"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spTree>
      <p:nvGrpSpPr>
        <p:cNvPr id="1" name=""/>
        <p:cNvGrpSpPr/>
        <p:nvPr/>
      </p:nvGrpSpPr>
      <p:grpSpPr>
        <a:xfrm>
          <a:off x="0" y="0"/>
          <a:ext cx="0" cy="0"/>
          <a:chOff x="0" y="0"/>
          <a:chExt cx="0" cy="0"/>
        </a:xfrm>
      </p:grpSpPr>
      <p:sp>
        <p:nvSpPr>
          <p:cNvPr id="28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289"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
        <p:nvSpPr>
          <p:cNvPr id="290"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spTree>
      <p:nvGrpSpPr>
        <p:cNvPr id="1" name=""/>
        <p:cNvGrpSpPr/>
        <p:nvPr/>
      </p:nvGrpSpPr>
      <p:grpSpPr>
        <a:xfrm>
          <a:off x="0" y="0"/>
          <a:ext cx="0" cy="0"/>
          <a:chOff x="0" y="0"/>
          <a:chExt cx="0" cy="0"/>
        </a:xfrm>
      </p:grpSpPr>
      <p:sp>
        <p:nvSpPr>
          <p:cNvPr id="30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spTree>
      <p:nvGrpSpPr>
        <p:cNvPr id="1" name=""/>
        <p:cNvGrpSpPr/>
        <p:nvPr/>
      </p:nvGrpSpPr>
      <p:grpSpPr>
        <a:xfrm>
          <a:off x="0" y="0"/>
          <a:ext cx="0" cy="0"/>
          <a:chOff x="0" y="0"/>
          <a:chExt cx="0" cy="0"/>
        </a:xfrm>
      </p:grpSpPr>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spTree>
      <p:nvGrpSpPr>
        <p:cNvPr id="1" name=""/>
        <p:cNvGrpSpPr/>
        <p:nvPr/>
      </p:nvGrpSpPr>
      <p:grpSpPr>
        <a:xfrm>
          <a:off x="0" y="0"/>
          <a:ext cx="0" cy="0"/>
          <a:chOff x="0" y="0"/>
          <a:chExt cx="0" cy="0"/>
        </a:xfrm>
      </p:grpSpPr>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spTree>
      <p:nvGrpSpPr>
        <p:cNvPr id="1" name=""/>
        <p:cNvGrpSpPr/>
        <p:nvPr/>
      </p:nvGrpSpPr>
      <p:grpSpPr>
        <a:xfrm>
          <a:off x="0" y="0"/>
          <a:ext cx="0" cy="0"/>
          <a:chOff x="0" y="0"/>
          <a:chExt cx="0" cy="0"/>
        </a:xfrm>
      </p:grpSpPr>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CAPTION_ONLY">
    <p:spTree>
      <p:nvGrpSpPr>
        <p:cNvPr id="1" name=""/>
        <p:cNvGrpSpPr/>
        <p:nvPr/>
      </p:nvGrpSpPr>
      <p:grpSpPr>
        <a:xfrm>
          <a:off x="0" y="0"/>
          <a:ext cx="0" cy="0"/>
          <a:chOff x="0" y="0"/>
          <a:chExt cx="0" cy="0"/>
        </a:xfrm>
      </p:grpSpPr>
      <p:sp>
        <p:nvSpPr>
          <p:cNvPr id="36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361"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sr-RS" sz="3200" strike="noStrike" u="none">
              <a:solidFill>
                <a:srgbClr val="ffffff"/>
              </a:solidFill>
              <a:uFillTx/>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p:spTree>
      <p:nvGrpSpPr>
        <p:cNvPr id="1" name=""/>
        <p:cNvGrpSpPr/>
        <p:nvPr/>
      </p:nvGrpSpPr>
      <p:grpSpPr>
        <a:xfrm>
          <a:off x="0" y="0"/>
          <a:ext cx="0" cy="0"/>
          <a:chOff x="0" y="0"/>
          <a:chExt cx="0" cy="0"/>
        </a:xfrm>
      </p:grpSpPr>
      <p:sp>
        <p:nvSpPr>
          <p:cNvPr id="363"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
    <p:spTree>
      <p:nvGrpSpPr>
        <p:cNvPr id="1" name=""/>
        <p:cNvGrpSpPr/>
        <p:nvPr/>
      </p:nvGrpSpPr>
      <p:grpSpPr>
        <a:xfrm>
          <a:off x="0" y="0"/>
          <a:ext cx="0" cy="0"/>
          <a:chOff x="0" y="0"/>
          <a:chExt cx="0" cy="0"/>
        </a:xfrm>
      </p:grpSpPr>
      <p:sp>
        <p:nvSpPr>
          <p:cNvPr id="36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368"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
        <p:nvSpPr>
          <p:cNvPr id="369"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2">
    <p:spTree>
      <p:nvGrpSpPr>
        <p:cNvPr id="1" name=""/>
        <p:cNvGrpSpPr/>
        <p:nvPr/>
      </p:nvGrpSpPr>
      <p:grpSpPr>
        <a:xfrm>
          <a:off x="0" y="0"/>
          <a:ext cx="0" cy="0"/>
          <a:chOff x="0" y="0"/>
          <a:chExt cx="0" cy="0"/>
        </a:xfrm>
      </p:grpSpPr>
      <p:sp>
        <p:nvSpPr>
          <p:cNvPr id="37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37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3">
    <p:spTree>
      <p:nvGrpSpPr>
        <p:cNvPr id="1" name=""/>
        <p:cNvGrpSpPr/>
        <p:nvPr/>
      </p:nvGrpSpPr>
      <p:grpSpPr>
        <a:xfrm>
          <a:off x="0" y="0"/>
          <a:ext cx="0" cy="0"/>
          <a:chOff x="0" y="0"/>
          <a:chExt cx="0" cy="0"/>
        </a:xfrm>
      </p:grpSpPr>
      <p:sp>
        <p:nvSpPr>
          <p:cNvPr id="3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377"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sr-RS" sz="3200" strike="noStrike" u="none">
              <a:solidFill>
                <a:srgbClr val="ffffff"/>
              </a:solidFill>
              <a:uFillTx/>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
    <p:spTree>
      <p:nvGrpSpPr>
        <p:cNvPr id="1" name=""/>
        <p:cNvGrpSpPr/>
        <p:nvPr/>
      </p:nvGrpSpPr>
      <p:grpSpPr>
        <a:xfrm>
          <a:off x="0" y="0"/>
          <a:ext cx="0" cy="0"/>
          <a:chOff x="0" y="0"/>
          <a:chExt cx="0" cy="0"/>
        </a:xfrm>
      </p:grpSpPr>
      <p:sp>
        <p:nvSpPr>
          <p:cNvPr id="378"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
    <p:spTree>
      <p:nvGrpSpPr>
        <p:cNvPr id="1" name=""/>
        <p:cNvGrpSpPr/>
        <p:nvPr/>
      </p:nvGrpSpPr>
      <p:grpSpPr>
        <a:xfrm>
          <a:off x="0" y="0"/>
          <a:ext cx="0" cy="0"/>
          <a:chOff x="0" y="0"/>
          <a:chExt cx="0" cy="0"/>
        </a:xfrm>
      </p:grpSpPr>
      <p:sp>
        <p:nvSpPr>
          <p:cNvPr id="37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38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
        <p:nvSpPr>
          <p:cNvPr id="38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
    <p:spTree>
      <p:nvGrpSpPr>
        <p:cNvPr id="1" name=""/>
        <p:cNvGrpSpPr/>
        <p:nvPr/>
      </p:nvGrpSpPr>
      <p:grpSpPr>
        <a:xfrm>
          <a:off x="0" y="0"/>
          <a:ext cx="0" cy="0"/>
          <a:chOff x="0" y="0"/>
          <a:chExt cx="0" cy="0"/>
        </a:xfrm>
      </p:grpSpPr>
      <p:sp>
        <p:nvSpPr>
          <p:cNvPr id="3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383"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simple-light-2">
    <p:spTree>
      <p:nvGrpSpPr>
        <p:cNvPr id="1" name=""/>
        <p:cNvGrpSpPr/>
        <p:nvPr/>
      </p:nvGrpSpPr>
      <p:grpSpPr>
        <a:xfrm>
          <a:off x="0" y="0"/>
          <a:ext cx="0" cy="0"/>
          <a:chOff x="0" y="0"/>
          <a:chExt cx="0" cy="0"/>
        </a:xfrm>
      </p:grpSpPr>
      <p:sp>
        <p:nvSpPr>
          <p:cNvPr id="385"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4">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390"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
        <p:nvSpPr>
          <p:cNvPr id="391"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5">
    <p:spTree>
      <p:nvGrpSpPr>
        <p:cNvPr id="1" name=""/>
        <p:cNvGrpSpPr/>
        <p:nvPr/>
      </p:nvGrpSpPr>
      <p:grpSpPr>
        <a:xfrm>
          <a:off x="0" y="0"/>
          <a:ext cx="0" cy="0"/>
          <a:chOff x="0" y="0"/>
          <a:chExt cx="0" cy="0"/>
        </a:xfrm>
      </p:grpSpPr>
      <p:sp>
        <p:nvSpPr>
          <p:cNvPr id="39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395"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6">
    <p:spTree>
      <p:nvGrpSpPr>
        <p:cNvPr id="1" name=""/>
        <p:cNvGrpSpPr/>
        <p:nvPr/>
      </p:nvGrpSpPr>
      <p:grpSpPr>
        <a:xfrm>
          <a:off x="0" y="0"/>
          <a:ext cx="0" cy="0"/>
          <a:chOff x="0" y="0"/>
          <a:chExt cx="0" cy="0"/>
        </a:xfrm>
      </p:grpSpPr>
      <p:sp>
        <p:nvSpPr>
          <p:cNvPr id="39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398"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sr-RS" sz="3200" strike="noStrike" u="none">
              <a:solidFill>
                <a:srgbClr val="ffffff"/>
              </a:solidFill>
              <a:uFillTx/>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7">
    <p:spTree>
      <p:nvGrpSpPr>
        <p:cNvPr id="1" name=""/>
        <p:cNvGrpSpPr/>
        <p:nvPr/>
      </p:nvGrpSpPr>
      <p:grpSpPr>
        <a:xfrm>
          <a:off x="0" y="0"/>
          <a:ext cx="0" cy="0"/>
          <a:chOff x="0" y="0"/>
          <a:chExt cx="0" cy="0"/>
        </a:xfrm>
      </p:grpSpPr>
      <p:sp>
        <p:nvSpPr>
          <p:cNvPr id="400"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8">
    <p:spTree>
      <p:nvGrpSpPr>
        <p:cNvPr id="1" name=""/>
        <p:cNvGrpSpPr/>
        <p:nvPr/>
      </p:nvGrpSpPr>
      <p:grpSpPr>
        <a:xfrm>
          <a:off x="0" y="0"/>
          <a:ext cx="0" cy="0"/>
          <a:chOff x="0" y="0"/>
          <a:chExt cx="0" cy="0"/>
        </a:xfrm>
      </p:grpSpPr>
      <p:sp>
        <p:nvSpPr>
          <p:cNvPr id="40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405" name="PlaceHolder 2"/>
          <p:cNvSpPr>
            <a:spLocks noGrp="1"/>
          </p:cNvSpPr>
          <p:nvPr>
            <p:ph/>
          </p:nvPr>
        </p:nvSpPr>
        <p:spPr>
          <a:xfrm>
            <a:off x="457200" y="1203480"/>
            <a:ext cx="401580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
        <p:nvSpPr>
          <p:cNvPr id="406" name="PlaceHolder 3"/>
          <p:cNvSpPr>
            <a:spLocks noGrp="1"/>
          </p:cNvSpPr>
          <p:nvPr>
            <p:ph/>
          </p:nvPr>
        </p:nvSpPr>
        <p:spPr>
          <a:xfrm>
            <a:off x="4674240" y="1203480"/>
            <a:ext cx="401580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9">
    <p:spTree>
      <p:nvGrpSpPr>
        <p:cNvPr id="1" name=""/>
        <p:cNvGrpSpPr/>
        <p:nvPr/>
      </p:nvGrpSpPr>
      <p:grpSpPr>
        <a:xfrm>
          <a:off x="0" y="0"/>
          <a:ext cx="0" cy="0"/>
          <a:chOff x="0" y="0"/>
          <a:chExt cx="0" cy="0"/>
        </a:xfrm>
      </p:grpSpPr>
      <p:sp>
        <p:nvSpPr>
          <p:cNvPr id="409"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410"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ffffff"/>
              </a:solidFill>
              <a:uFillTx/>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0">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ffffff"/>
              </a:solidFill>
              <a:uFillTx/>
              <a:latin typeface="Arial"/>
            </a:endParaRPr>
          </a:p>
        </p:txBody>
      </p:sp>
      <p:sp>
        <p:nvSpPr>
          <p:cNvPr id="413" name="PlaceHolder 2"/>
          <p:cNvSpPr>
            <a:spLocks noGrp="1"/>
          </p:cNvSpPr>
          <p:nvPr>
            <p:ph type="subTitle"/>
          </p:nvPr>
        </p:nvSpPr>
        <p:spPr>
          <a:xfrm>
            <a:off x="457200" y="1203480"/>
            <a:ext cx="8229240" cy="2982960"/>
          </a:xfrm>
          <a:prstGeom prst="rect">
            <a:avLst/>
          </a:prstGeom>
          <a:noFill/>
          <a:ln w="0">
            <a:noFill/>
          </a:ln>
        </p:spPr>
        <p:txBody>
          <a:bodyPr lIns="0" rIns="0" tIns="0" bIns="0" anchor="ctr">
            <a:noAutofit/>
          </a:bodyPr>
          <a:p>
            <a:pPr indent="0" algn="ctr">
              <a:buNone/>
            </a:pPr>
            <a:endParaRPr b="0" lang="sr-RS" sz="3200" strike="noStrike" u="none">
              <a:solidFill>
                <a:srgbClr val="ffffff"/>
              </a:solidFill>
              <a:uFillTx/>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
    <p:spTree>
      <p:nvGrpSpPr>
        <p:cNvPr id="1" name=""/>
        <p:cNvGrpSpPr/>
        <p:nvPr/>
      </p:nvGrpSpPr>
      <p:grpSpPr>
        <a:xfrm>
          <a:off x="0" y="0"/>
          <a:ext cx="0" cy="0"/>
          <a:chOff x="0" y="0"/>
          <a:chExt cx="0" cy="0"/>
        </a:xfrm>
      </p:grpSpPr>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1">
    <p:spTree>
      <p:nvGrpSpPr>
        <p:cNvPr id="1" name=""/>
        <p:cNvGrpSpPr/>
        <p:nvPr/>
      </p:nvGrpSpPr>
      <p:grpSpPr>
        <a:xfrm>
          <a:off x="0" y="0"/>
          <a:ext cx="0" cy="0"/>
          <a:chOff x="0" y="0"/>
          <a:chExt cx="0" cy="0"/>
        </a:xfrm>
      </p:grpSpPr>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_">
    <p:spTree>
      <p:nvGrpSpPr>
        <p:cNvPr id="1" name=""/>
        <p:cNvGrpSpPr/>
        <p:nvPr/>
      </p:nvGrpSpPr>
      <p:grpSpPr>
        <a:xfrm>
          <a:off x="0" y="0"/>
          <a:ext cx="0" cy="0"/>
          <a:chOff x="0" y="0"/>
          <a:chExt cx="0" cy="0"/>
        </a:xfrm>
      </p:grpSpPr>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
    <p:spTree>
      <p:nvGrpSpPr>
        <p:cNvPr id="1" name=""/>
        <p:cNvGrpSpPr/>
        <p:nvPr/>
      </p:nvGrpSpPr>
      <p:grpSpPr>
        <a:xfrm>
          <a:off x="0" y="0"/>
          <a:ext cx="0" cy="0"/>
          <a:chOff x="0" y="0"/>
          <a:chExt cx="0" cy="0"/>
        </a:xfrm>
      </p:grpSpPr>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__">
    <p:spTree>
      <p:nvGrpSpPr>
        <p:cNvPr id="1" name=""/>
        <p:cNvGrpSpPr/>
        <p:nvPr/>
      </p:nvGrpSpPr>
      <p:grpSpPr>
        <a:xfrm>
          <a:off x="0" y="0"/>
          <a:ext cx="0" cy="0"/>
          <a:chOff x="0" y="0"/>
          <a:chExt cx="0" cy="0"/>
        </a:xfrm>
      </p:grpSpPr>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7784E80-5F2D-46FE-BD28-91F387EE3D80}" type="slidenum">
              <a:t>&lt;#&gt;</a:t>
            </a:fld>
          </a:p>
        </p:txBody>
      </p:sp>
      <p:sp>
        <p:nvSpPr>
          <p:cNvPr id="4" name="PlaceHolder 3"/>
          <p:cNvSpPr>
            <a:spLocks noGrp="1"/>
          </p:cNvSpPr>
          <p:nvPr>
            <p:ph type="dt" idx="3"/>
          </p:nvPr>
        </p:nvSpPr>
        <p:spPr/>
        <p:txBody>
          <a:bodyPr/>
          <a:p>
            <a:r>
              <a:rPr lang="sr-RS"/>
              <a:t/>
            </a: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7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endParaRPr b="0" lang="sr-RS" sz="4400" strike="noStrike" u="none">
              <a:solidFill>
                <a:srgbClr val="000000"/>
              </a:solidFill>
              <a:uFillTx/>
              <a:latin typeface="Arial"/>
            </a:endParaRPr>
          </a:p>
        </p:txBody>
      </p:sp>
      <p:sp>
        <p:nvSpPr>
          <p:cNvPr id="477" name="PlaceHolder 2"/>
          <p:cNvSpPr>
            <a:spLocks noGrp="1"/>
          </p:cNvSpPr>
          <p:nvPr>
            <p:ph/>
          </p:nvPr>
        </p:nvSpPr>
        <p:spPr>
          <a:xfrm>
            <a:off x="457200" y="1203480"/>
            <a:ext cx="8229240" cy="2982960"/>
          </a:xfrm>
          <a:prstGeom prst="rect">
            <a:avLst/>
          </a:prstGeom>
          <a:noFill/>
          <a:ln w="0">
            <a:noFill/>
          </a:ln>
        </p:spPr>
        <p:txBody>
          <a:bodyPr lIns="0" rIns="0" tIns="0" bIns="0" anchor="t">
            <a:normAutofit/>
          </a:bodyPr>
          <a:p>
            <a:pPr indent="0">
              <a:spcBef>
                <a:spcPts val="1417"/>
              </a:spcBef>
              <a:buNone/>
            </a:pPr>
            <a:endParaRPr b="0" lang="sr-RS" sz="3200" strike="noStrike" u="none">
              <a:solidFill>
                <a:srgbClr val="000000"/>
              </a:solidFill>
              <a:uFillTx/>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279E1DE4-DB9D-40A0-B304-B86006C47B70}" type="slidenum">
              <a:t>&lt;#&gt;</a:t>
            </a:fld>
          </a:p>
        </p:txBody>
      </p:sp>
      <p:sp>
        <p:nvSpPr>
          <p:cNvPr id="6" name="PlaceHolder 5"/>
          <p:cNvSpPr>
            <a:spLocks noGrp="1"/>
          </p:cNvSpPr>
          <p:nvPr>
            <p:ph type="dt" idx="6"/>
          </p:nvPr>
        </p:nvSpPr>
        <p:spPr/>
        <p:txBody>
          <a:bodyPr/>
          <a:p>
            <a:r>
              <a:rPr lang="sr-R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7">
    <p:spTree>
      <p:nvGrpSpPr>
        <p:cNvPr id="1" name=""/>
        <p:cNvGrpSpPr/>
        <p:nvPr/>
      </p:nvGrpSpPr>
      <p:grpSpPr>
        <a:xfrm>
          <a:off x="0" y="0"/>
          <a:ext cx="0" cy="0"/>
          <a:chOff x="0" y="0"/>
          <a:chExt cx="0" cy="0"/>
        </a:xfrm>
      </p:grpSpPr>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18.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0.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1.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2.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3.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24.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25.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26.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27.xml"/><Relationship Id="rId3" Type="http://schemas.openxmlformats.org/officeDocument/2006/relationships/slideLayout" Target="../slideLayouts/slideLayout28.xml"/><Relationship Id="rId4" Type="http://schemas.openxmlformats.org/officeDocument/2006/relationships/slideLayout" Target="../slideLayouts/slideLayout29.xml"/><Relationship Id="rId5" Type="http://schemas.openxmlformats.org/officeDocument/2006/relationships/slideLayout" Target="../slideLayouts/slideLayout30.xml"/><Relationship Id="rId6" Type="http://schemas.openxmlformats.org/officeDocument/2006/relationships/slideLayout" Target="../slideLayouts/slideLayout31.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32.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3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4.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5.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6.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7.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slideLayout" Target="../slideLayouts/slideLayout38.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39.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40.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41.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42.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4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4.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slideLayout" Target="../slideLayouts/slideLayout4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0" name="Google Shape;9;p2"/>
          <p:cNvSpPr/>
          <p:nvPr/>
        </p:nvSpPr>
        <p:spPr>
          <a:xfrm>
            <a:off x="0" y="542520"/>
            <a:ext cx="9142560" cy="4056840"/>
          </a:xfrm>
          <a:prstGeom prst="rect">
            <a:avLst/>
          </a:prstGeom>
          <a:solidFill>
            <a:schemeClr val="dk1"/>
          </a:solidFill>
          <a:ln w="9525">
            <a:solidFill>
              <a:srgbClr val="2e323b"/>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 name="Google Shape;10;p2"/>
          <p:cNvSpPr/>
          <p:nvPr/>
        </p:nvSpPr>
        <p:spPr>
          <a:xfrm>
            <a:off x="0" y="0"/>
            <a:ext cx="4570560" cy="591480"/>
          </a:xfrm>
          <a:prstGeom prst="rect">
            <a:avLst/>
          </a:prstGeom>
          <a:solidFill>
            <a:schemeClr val="dk1"/>
          </a:solidFill>
          <a:ln w="9525">
            <a:solidFill>
              <a:srgbClr val="2e323b"/>
            </a:solidFill>
            <a:round/>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 name="Google Shape;14;p2"/>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3" name="Google Shape;15;p2"/>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4" name="Google Shape;16;p2"/>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5" name="Google Shape;17;p2"/>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6" name="Google Shape;18;p2"/>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7" name="Google Shape;19;p2"/>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8" name="Google Shape;20;p2"/>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9" name="Google Shape;21;p2"/>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10" name="Google Shape;22;p2"/>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11" name="Google Shape;23;p2"/>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12" name="Google Shape;24;p2"/>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13" name="Google Shape;25;p2"/>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14" name="Google Shape;26;p2"/>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15" name="Google Shape;27;p2"/>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
        <p:nvSpPr>
          <p:cNvPr id="1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
        <p:nvSpPr>
          <p:cNvPr id="1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r-RS" sz="3200" strike="noStrike" u="none">
                <a:solidFill>
                  <a:srgbClr val="ffffff"/>
                </a:solidFill>
                <a:uFillTx/>
                <a:latin typeface="Arial"/>
              </a:rPr>
              <a:t>Click to edit the outline text format</a:t>
            </a:r>
            <a:endParaRPr b="0" lang="sr-R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2800" strike="noStrike" u="none">
                <a:solidFill>
                  <a:srgbClr val="ffffff"/>
                </a:solidFill>
                <a:uFillTx/>
                <a:latin typeface="Arial"/>
              </a:rPr>
              <a:t>Second Outline Level</a:t>
            </a:r>
            <a:endParaRPr b="0" lang="sr-R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2400" strike="noStrike" u="none">
                <a:solidFill>
                  <a:srgbClr val="ffffff"/>
                </a:solidFill>
                <a:uFillTx/>
                <a:latin typeface="Arial"/>
              </a:rPr>
              <a:t>Third Outline Level</a:t>
            </a:r>
            <a:endParaRPr b="0" lang="sr-R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2000" strike="noStrike" u="none">
                <a:solidFill>
                  <a:srgbClr val="ffffff"/>
                </a:solidFill>
                <a:uFillTx/>
                <a:latin typeface="Arial"/>
              </a:rPr>
              <a:t>Fourth Outline Level</a:t>
            </a:r>
            <a:endParaRPr b="0" lang="sr-R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2000" strike="noStrike" u="none">
                <a:solidFill>
                  <a:srgbClr val="ffffff"/>
                </a:solidFill>
                <a:uFillTx/>
                <a:latin typeface="Arial"/>
              </a:rPr>
              <a:t>Fifth Outline Level</a:t>
            </a:r>
            <a:endParaRPr b="0" lang="sr-R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2000" strike="noStrike" u="none">
                <a:solidFill>
                  <a:srgbClr val="ffffff"/>
                </a:solidFill>
                <a:uFillTx/>
                <a:latin typeface="Arial"/>
              </a:rPr>
              <a:t>Sixth Outline Level</a:t>
            </a:r>
            <a:endParaRPr b="0" lang="sr-R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2000" strike="noStrike" u="none">
                <a:solidFill>
                  <a:srgbClr val="ffffff"/>
                </a:solidFill>
                <a:uFillTx/>
                <a:latin typeface="Arial"/>
              </a:rPr>
              <a:t>Seventh Outline Level</a:t>
            </a:r>
            <a:endParaRPr b="0" lang="sr-RS" sz="20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134" name="Google Shape;334;p19"/>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35" name="Google Shape;335;p19"/>
          <p:cNvSpPr/>
          <p:nvPr/>
        </p:nvSpPr>
        <p:spPr>
          <a:xfrm>
            <a:off x="457200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36" name="Google Shape;337;p19"/>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137" name="Google Shape;338;p19"/>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138" name="Google Shape;339;p19"/>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139" name="Google Shape;340;p19"/>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140" name="Google Shape;341;p19"/>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141" name="Google Shape;342;p19"/>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142" name="Google Shape;343;p19"/>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143" name="Google Shape;344;p19"/>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144" name="Google Shape;345;p19"/>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145" name="Google Shape;346;p19"/>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146" name="Google Shape;347;p19"/>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147" name="Google Shape;348;p19"/>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148" name="Google Shape;349;p19"/>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149" name="Google Shape;350;p19"/>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150" name="Google Shape;357;p20"/>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51" name="Google Shape;358;p20"/>
          <p:cNvSpPr/>
          <p:nvPr/>
        </p:nvSpPr>
        <p:spPr>
          <a:xfrm>
            <a:off x="457200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52" name="Google Shape;361;p20"/>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153" name="Google Shape;362;p20"/>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154" name="Google Shape;363;p20"/>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155" name="Google Shape;364;p20"/>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156" name="Google Shape;365;p20"/>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157" name="Google Shape;366;p20"/>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158" name="Google Shape;367;p20"/>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159" name="Google Shape;368;p20"/>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160" name="Google Shape;369;p20"/>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161" name="Google Shape;370;p20"/>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162" name="Google Shape;371;p20"/>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163" name="Google Shape;372;p20"/>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164" name="Google Shape;373;p20"/>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165" name="Google Shape;374;p20"/>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166" name="Google Shape;29;p3"/>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67" name="Google Shape;30;p3"/>
          <p:cNvSpPr/>
          <p:nvPr/>
        </p:nvSpPr>
        <p:spPr>
          <a:xfrm>
            <a:off x="0" y="0"/>
            <a:ext cx="4570560" cy="5914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68" name="Google Shape;34;p3"/>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169" name="Google Shape;35;p3"/>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170" name="Google Shape;36;p3"/>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171" name="Google Shape;37;p3"/>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172" name="Google Shape;38;p3"/>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173" name="Google Shape;39;p3"/>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174" name="Google Shape;40;p3"/>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175" name="Google Shape;41;p3"/>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176" name="Google Shape;42;p3"/>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177" name="Google Shape;43;p3"/>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178" name="Google Shape;44;p3"/>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179" name="Google Shape;45;p3"/>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180" name="Google Shape;46;p3"/>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181" name="Google Shape;47;p3"/>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
        <p:nvSpPr>
          <p:cNvPr id="18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sr-RS" sz="4400" strike="noStrike" u="none">
                <a:solidFill>
                  <a:srgbClr val="ffffff"/>
                </a:solidFill>
                <a:uFillTx/>
                <a:latin typeface="Arial"/>
              </a:rPr>
              <a:t>Click to edit the title text format</a:t>
            </a:r>
            <a:endParaRPr b="0" lang="sr-RS" sz="4400" strike="noStrike" u="none">
              <a:solidFill>
                <a:srgbClr val="ffffff"/>
              </a:solidFill>
              <a:uFillTx/>
              <a:latin typeface="Arial"/>
            </a:endParaRPr>
          </a:p>
        </p:txBody>
      </p:sp>
      <p:sp>
        <p:nvSpPr>
          <p:cNvPr id="18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r-RS" sz="3200" strike="noStrike" u="none">
                <a:solidFill>
                  <a:srgbClr val="ffffff"/>
                </a:solidFill>
                <a:uFillTx/>
                <a:latin typeface="Arial"/>
              </a:rPr>
              <a:t>Click to edit the outline text format</a:t>
            </a:r>
            <a:endParaRPr b="0" lang="sr-R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2800" strike="noStrike" u="none">
                <a:solidFill>
                  <a:srgbClr val="ffffff"/>
                </a:solidFill>
                <a:uFillTx/>
                <a:latin typeface="Arial"/>
              </a:rPr>
              <a:t>Second Outline Level</a:t>
            </a:r>
            <a:endParaRPr b="0" lang="sr-R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2400" strike="noStrike" u="none">
                <a:solidFill>
                  <a:srgbClr val="ffffff"/>
                </a:solidFill>
                <a:uFillTx/>
                <a:latin typeface="Arial"/>
              </a:rPr>
              <a:t>Third Outline Level</a:t>
            </a:r>
            <a:endParaRPr b="0" lang="sr-R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2000" strike="noStrike" u="none">
                <a:solidFill>
                  <a:srgbClr val="ffffff"/>
                </a:solidFill>
                <a:uFillTx/>
                <a:latin typeface="Arial"/>
              </a:rPr>
              <a:t>Fourth Outline Level</a:t>
            </a:r>
            <a:endParaRPr b="0" lang="sr-R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2000" strike="noStrike" u="none">
                <a:solidFill>
                  <a:srgbClr val="ffffff"/>
                </a:solidFill>
                <a:uFillTx/>
                <a:latin typeface="Arial"/>
              </a:rPr>
              <a:t>Fifth Outline Level</a:t>
            </a:r>
            <a:endParaRPr b="0" lang="sr-R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2000" strike="noStrike" u="none">
                <a:solidFill>
                  <a:srgbClr val="ffffff"/>
                </a:solidFill>
                <a:uFillTx/>
                <a:latin typeface="Arial"/>
              </a:rPr>
              <a:t>Sixth Outline Level</a:t>
            </a:r>
            <a:endParaRPr b="0" lang="sr-R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2000" strike="noStrike" u="none">
                <a:solidFill>
                  <a:srgbClr val="ffffff"/>
                </a:solidFill>
                <a:uFillTx/>
                <a:latin typeface="Arial"/>
              </a:rPr>
              <a:t>Seventh Outline Level</a:t>
            </a:r>
            <a:endParaRPr b="0" lang="sr-RS" sz="20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184" name="Google Shape;376;p21"/>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85" name="Google Shape;377;p21"/>
          <p:cNvSpPr/>
          <p:nvPr/>
        </p:nvSpPr>
        <p:spPr>
          <a:xfrm>
            <a:off x="457200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86" name="Google Shape;378;p21"/>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187" name="Google Shape;379;p21"/>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188" name="Google Shape;380;p21"/>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189" name="Google Shape;381;p21"/>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190" name="Google Shape;382;p21"/>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191" name="Google Shape;383;p21"/>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192" name="Google Shape;384;p21"/>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193" name="Google Shape;385;p21"/>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194" name="Google Shape;386;p21"/>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195" name="Google Shape;387;p21"/>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196" name="Google Shape;388;p21"/>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197" name="Google Shape;389;p21"/>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198" name="Google Shape;390;p21"/>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199" name="Google Shape;391;p21"/>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200" name="Google Shape;396;p22"/>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01" name="Google Shape;397;p22"/>
          <p:cNvSpPr/>
          <p:nvPr/>
        </p:nvSpPr>
        <p:spPr>
          <a:xfrm>
            <a:off x="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02" name="Google Shape;401;p22"/>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203" name="Google Shape;402;p22"/>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204" name="Google Shape;403;p22"/>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205" name="Google Shape;404;p22"/>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206" name="Google Shape;405;p22"/>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207" name="Google Shape;406;p22"/>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208" name="Google Shape;407;p22"/>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209" name="Google Shape;408;p22"/>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210" name="Google Shape;409;p22"/>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211" name="Google Shape;410;p22"/>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212" name="Google Shape;411;p22"/>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213" name="Google Shape;412;p22"/>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214" name="Google Shape;413;p22"/>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215" name="Google Shape;414;p22"/>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
        <p:nvSpPr>
          <p:cNvPr id="216" name="Google Shape;415;p22"/>
          <p:cNvSpPr/>
          <p:nvPr/>
        </p:nvSpPr>
        <p:spPr>
          <a:xfrm>
            <a:off x="2912400" y="3087360"/>
            <a:ext cx="4416840" cy="63684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200" strike="noStrike" u="none">
                <a:solidFill>
                  <a:schemeClr val="accent3"/>
                </a:solidFill>
                <a:uFillTx/>
                <a:latin typeface="Fira Code"/>
                <a:ea typeface="Fira Code"/>
              </a:rPr>
              <a:t>CREDITS: This presentation template was created by </a:t>
            </a:r>
            <a:r>
              <a:rPr b="1" lang="en" sz="1200" strike="noStrike" u="sng">
                <a:solidFill>
                  <a:schemeClr val="accent3"/>
                </a:solidFill>
                <a:uFillTx/>
                <a:latin typeface="Fira Code"/>
                <a:ea typeface="Fira Code"/>
                <a:hlinkClick r:id="rId2"/>
              </a:rPr>
              <a:t>Slidesgo</a:t>
            </a:r>
            <a:r>
              <a:rPr b="0" lang="en" sz="1200" strike="noStrike" u="none">
                <a:solidFill>
                  <a:schemeClr val="accent3"/>
                </a:solidFill>
                <a:uFillTx/>
                <a:latin typeface="Fira Code"/>
                <a:ea typeface="Fira Code"/>
              </a:rPr>
              <a:t>, including icons by </a:t>
            </a:r>
            <a:r>
              <a:rPr b="1" lang="en" sz="1200" strike="noStrike" u="sng">
                <a:solidFill>
                  <a:schemeClr val="accent3"/>
                </a:solidFill>
                <a:uFillTx/>
                <a:latin typeface="Fira Code"/>
                <a:ea typeface="Fira Code"/>
                <a:hlinkClick r:id="rId3"/>
              </a:rPr>
              <a:t>Flaticon</a:t>
            </a:r>
            <a:r>
              <a:rPr b="0" lang="en" sz="1200" strike="noStrike" u="none">
                <a:solidFill>
                  <a:schemeClr val="accent3"/>
                </a:solidFill>
                <a:uFillTx/>
                <a:latin typeface="Fira Code"/>
                <a:ea typeface="Fira Code"/>
              </a:rPr>
              <a:t>, and infographics &amp; images by </a:t>
            </a:r>
            <a:r>
              <a:rPr b="1" lang="en" sz="1200" strike="noStrike" u="sng">
                <a:solidFill>
                  <a:schemeClr val="accent3"/>
                </a:solidFill>
                <a:uFillTx/>
                <a:latin typeface="Fira Code"/>
                <a:ea typeface="Fira Code"/>
                <a:hlinkClick r:id="rId4"/>
              </a:rPr>
              <a:t>Freepik</a:t>
            </a:r>
            <a:endParaRPr b="0" lang="sr-RS" sz="12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75" r:id="rId5"/>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217" name="Google Shape;417;p23"/>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18" name="Google Shape;418;p23"/>
          <p:cNvSpPr/>
          <p:nvPr/>
        </p:nvSpPr>
        <p:spPr>
          <a:xfrm>
            <a:off x="457200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19" name="Google Shape;419;p23"/>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220" name="Google Shape;420;p23"/>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221" name="Google Shape;421;p23"/>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222" name="Google Shape;422;p23"/>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223" name="Google Shape;423;p23"/>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224" name="Google Shape;424;p23"/>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225" name="Google Shape;425;p23"/>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226" name="Google Shape;426;p23"/>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227" name="Google Shape;427;p23"/>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228" name="Google Shape;428;p23"/>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229" name="Google Shape;429;p23"/>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230" name="Google Shape;430;p23"/>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231" name="Google Shape;431;p23"/>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232" name="Google Shape;432;p23"/>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233" name="Google Shape;434;p24"/>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34" name="Google Shape;435;p24"/>
          <p:cNvSpPr/>
          <p:nvPr/>
        </p:nvSpPr>
        <p:spPr>
          <a:xfrm>
            <a:off x="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35" name="Google Shape;436;p24"/>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236" name="Google Shape;437;p24"/>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237" name="Google Shape;438;p24"/>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238" name="Google Shape;439;p24"/>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239" name="Google Shape;440;p24"/>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240" name="Google Shape;441;p24"/>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241" name="Google Shape;442;p24"/>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242" name="Google Shape;443;p24"/>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243" name="Google Shape;444;p24"/>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244" name="Google Shape;445;p24"/>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245" name="Google Shape;446;p24"/>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246" name="Google Shape;447;p24"/>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247" name="Google Shape;448;p24"/>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248" name="Google Shape;449;p24"/>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249" name="Google Shape;49;p4"/>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50" name="Google Shape;50;p4"/>
          <p:cNvSpPr/>
          <p:nvPr/>
        </p:nvSpPr>
        <p:spPr>
          <a:xfrm>
            <a:off x="4572000" y="0"/>
            <a:ext cx="4570560" cy="5914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51" name="Google Shape;53;p4"/>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252" name="Google Shape;54;p4"/>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253" name="Google Shape;55;p4"/>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254" name="Google Shape;56;p4"/>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255" name="Google Shape;57;p4"/>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256" name="Google Shape;58;p4"/>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257" name="Google Shape;59;p4"/>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258" name="Google Shape;60;p4"/>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259" name="Google Shape;61;p4"/>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260" name="Google Shape;62;p4"/>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261" name="Google Shape;63;p4"/>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262" name="Google Shape;64;p4"/>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263" name="Google Shape;65;p4"/>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264" name="Google Shape;66;p4"/>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
        <p:nvSpPr>
          <p:cNvPr id="26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
        <p:nvSpPr>
          <p:cNvPr id="266"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r-RS" sz="1800" strike="noStrike" u="none">
                <a:solidFill>
                  <a:srgbClr val="ffffff"/>
                </a:solidFill>
                <a:uFillTx/>
                <a:latin typeface="Arial"/>
              </a:rPr>
              <a:t>Click to edit the outline text format</a:t>
            </a:r>
            <a:endParaRPr b="0" lang="sr-R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1800" strike="noStrike" u="none">
                <a:solidFill>
                  <a:srgbClr val="ffffff"/>
                </a:solidFill>
                <a:uFillTx/>
                <a:latin typeface="Arial"/>
              </a:rPr>
              <a:t>Second Outline Level</a:t>
            </a:r>
            <a:endParaRPr b="0" lang="sr-R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1800" strike="noStrike" u="none">
                <a:solidFill>
                  <a:srgbClr val="ffffff"/>
                </a:solidFill>
                <a:uFillTx/>
                <a:latin typeface="Arial"/>
              </a:rPr>
              <a:t>Third Outline Level</a:t>
            </a:r>
            <a:endParaRPr b="0" lang="sr-R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1800" strike="noStrike" u="none">
                <a:solidFill>
                  <a:srgbClr val="ffffff"/>
                </a:solidFill>
                <a:uFillTx/>
                <a:latin typeface="Arial"/>
              </a:rPr>
              <a:t>Fourth Outline Level</a:t>
            </a:r>
            <a:endParaRPr b="0" lang="sr-R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1800" strike="noStrike" u="none">
                <a:solidFill>
                  <a:srgbClr val="ffffff"/>
                </a:solidFill>
                <a:uFillTx/>
                <a:latin typeface="Arial"/>
              </a:rPr>
              <a:t>Fifth Outline Level</a:t>
            </a:r>
            <a:endParaRPr b="0" lang="sr-R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1800" strike="noStrike" u="none">
                <a:solidFill>
                  <a:srgbClr val="ffffff"/>
                </a:solidFill>
                <a:uFillTx/>
                <a:latin typeface="Arial"/>
              </a:rPr>
              <a:t>Sixth Outline Level</a:t>
            </a:r>
            <a:endParaRPr b="0" lang="sr-R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1800" strike="noStrike" u="none">
                <a:solidFill>
                  <a:srgbClr val="ffffff"/>
                </a:solidFill>
                <a:uFillTx/>
                <a:latin typeface="Arial"/>
              </a:rPr>
              <a:t>Seventh Outline Level</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81" r:id="rId2"/>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269" name="Google Shape;68;p5"/>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70" name="Google Shape;69;p5"/>
          <p:cNvSpPr/>
          <p:nvPr/>
        </p:nvSpPr>
        <p:spPr>
          <a:xfrm>
            <a:off x="4572000" y="0"/>
            <a:ext cx="4570560" cy="5914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71" name="Google Shape;73;p5"/>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272" name="Google Shape;74;p5"/>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273" name="Google Shape;75;p5"/>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274" name="Google Shape;76;p5"/>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275" name="Google Shape;77;p5"/>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276" name="Google Shape;78;p5"/>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277" name="Google Shape;79;p5"/>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278" name="Google Shape;80;p5"/>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279" name="Google Shape;81;p5"/>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280" name="Google Shape;82;p5"/>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281" name="Google Shape;83;p5"/>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282" name="Google Shape;84;p5"/>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283" name="Google Shape;85;p5"/>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284" name="Google Shape;86;p5"/>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
        <p:nvSpPr>
          <p:cNvPr id="285"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
        <p:nvSpPr>
          <p:cNvPr id="286"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ffffff"/>
              </a:buClr>
              <a:buSzPct val="45000"/>
              <a:buFont typeface="Wingdings" charset="2"/>
              <a:buChar char=""/>
            </a:pPr>
            <a:r>
              <a:rPr b="0" lang="sr-RS" sz="1800" strike="noStrike" u="none">
                <a:solidFill>
                  <a:srgbClr val="ffffff"/>
                </a:solidFill>
                <a:uFillTx/>
                <a:latin typeface="Arial"/>
              </a:rPr>
              <a:t>Click to edit the outline text format</a:t>
            </a:r>
            <a:endParaRPr b="0" lang="sr-R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1800" strike="noStrike" u="none">
                <a:solidFill>
                  <a:srgbClr val="ffffff"/>
                </a:solidFill>
                <a:uFillTx/>
                <a:latin typeface="Arial"/>
              </a:rPr>
              <a:t>Second Outline Level</a:t>
            </a:r>
            <a:endParaRPr b="0" lang="sr-R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1800" strike="noStrike" u="none">
                <a:solidFill>
                  <a:srgbClr val="ffffff"/>
                </a:solidFill>
                <a:uFillTx/>
                <a:latin typeface="Arial"/>
              </a:rPr>
              <a:t>Third Outline Level</a:t>
            </a:r>
            <a:endParaRPr b="0" lang="sr-R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1800" strike="noStrike" u="none">
                <a:solidFill>
                  <a:srgbClr val="ffffff"/>
                </a:solidFill>
                <a:uFillTx/>
                <a:latin typeface="Arial"/>
              </a:rPr>
              <a:t>Fourth Outline Level</a:t>
            </a:r>
            <a:endParaRPr b="0" lang="sr-R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1800" strike="noStrike" u="none">
                <a:solidFill>
                  <a:srgbClr val="ffffff"/>
                </a:solidFill>
                <a:uFillTx/>
                <a:latin typeface="Arial"/>
              </a:rPr>
              <a:t>Fifth Outline Level</a:t>
            </a:r>
            <a:endParaRPr b="0" lang="sr-R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1800" strike="noStrike" u="none">
                <a:solidFill>
                  <a:srgbClr val="ffffff"/>
                </a:solidFill>
                <a:uFillTx/>
                <a:latin typeface="Arial"/>
              </a:rPr>
              <a:t>Sixth Outline Level</a:t>
            </a:r>
            <a:endParaRPr b="0" lang="sr-R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1800" strike="noStrike" u="none">
                <a:solidFill>
                  <a:srgbClr val="ffffff"/>
                </a:solidFill>
                <a:uFillTx/>
                <a:latin typeface="Arial"/>
              </a:rPr>
              <a:t>Seventh Outline Level</a:t>
            </a:r>
            <a:endParaRPr b="0" lang="sr-RS" sz="1800" strike="noStrike" u="none">
              <a:solidFill>
                <a:srgbClr val="ffffff"/>
              </a:solidFill>
              <a:uFillTx/>
              <a:latin typeface="Arial"/>
            </a:endParaRPr>
          </a:p>
        </p:txBody>
      </p:sp>
      <p:sp>
        <p:nvSpPr>
          <p:cNvPr id="287"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ffffff"/>
              </a:buClr>
              <a:buSzPct val="45000"/>
              <a:buFont typeface="Wingdings" charset="2"/>
              <a:buChar char=""/>
            </a:pPr>
            <a:r>
              <a:rPr b="0" lang="sr-RS" sz="1800" strike="noStrike" u="none">
                <a:solidFill>
                  <a:srgbClr val="ffffff"/>
                </a:solidFill>
                <a:uFillTx/>
                <a:latin typeface="Arial"/>
              </a:rPr>
              <a:t>Click to edit the outline text format</a:t>
            </a:r>
            <a:endParaRPr b="0" lang="sr-R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1800" strike="noStrike" u="none">
                <a:solidFill>
                  <a:srgbClr val="ffffff"/>
                </a:solidFill>
                <a:uFillTx/>
                <a:latin typeface="Arial"/>
              </a:rPr>
              <a:t>Second Outline Level</a:t>
            </a:r>
            <a:endParaRPr b="0" lang="sr-R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1800" strike="noStrike" u="none">
                <a:solidFill>
                  <a:srgbClr val="ffffff"/>
                </a:solidFill>
                <a:uFillTx/>
                <a:latin typeface="Arial"/>
              </a:rPr>
              <a:t>Third Outline Level</a:t>
            </a:r>
            <a:endParaRPr b="0" lang="sr-R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1800" strike="noStrike" u="none">
                <a:solidFill>
                  <a:srgbClr val="ffffff"/>
                </a:solidFill>
                <a:uFillTx/>
                <a:latin typeface="Arial"/>
              </a:rPr>
              <a:t>Fourth Outline Level</a:t>
            </a:r>
            <a:endParaRPr b="0" lang="sr-R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1800" strike="noStrike" u="none">
                <a:solidFill>
                  <a:srgbClr val="ffffff"/>
                </a:solidFill>
                <a:uFillTx/>
                <a:latin typeface="Arial"/>
              </a:rPr>
              <a:t>Fifth Outline Level</a:t>
            </a:r>
            <a:endParaRPr b="0" lang="sr-R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1800" strike="noStrike" u="none">
                <a:solidFill>
                  <a:srgbClr val="ffffff"/>
                </a:solidFill>
                <a:uFillTx/>
                <a:latin typeface="Arial"/>
              </a:rPr>
              <a:t>Sixth Outline Level</a:t>
            </a:r>
            <a:endParaRPr b="0" lang="sr-R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1800" strike="noStrike" u="none">
                <a:solidFill>
                  <a:srgbClr val="ffffff"/>
                </a:solidFill>
                <a:uFillTx/>
                <a:latin typeface="Arial"/>
              </a:rPr>
              <a:t>Seventh Outline Level</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83"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291" name="Google Shape;89;p6"/>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92" name="Google Shape;90;p6"/>
          <p:cNvSpPr/>
          <p:nvPr/>
        </p:nvSpPr>
        <p:spPr>
          <a:xfrm>
            <a:off x="4572000" y="0"/>
            <a:ext cx="4570560" cy="5914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93" name="Google Shape;91;p6"/>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294" name="Google Shape;92;p6"/>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295" name="Google Shape;93;p6"/>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296" name="Google Shape;94;p6"/>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297" name="Google Shape;95;p6"/>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298" name="Google Shape;96;p6"/>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299" name="Google Shape;97;p6"/>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300" name="Google Shape;98;p6"/>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301" name="Google Shape;99;p6"/>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302" name="Google Shape;100;p6"/>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303" name="Google Shape;101;p6"/>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304" name="Google Shape;102;p6"/>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305" name="Google Shape;103;p6"/>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306" name="Google Shape;104;p6"/>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
        <p:nvSpPr>
          <p:cNvPr id="30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85"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20" name="Google Shape;165;p11"/>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1" name="Google Shape;166;p11"/>
          <p:cNvSpPr/>
          <p:nvPr/>
        </p:nvSpPr>
        <p:spPr>
          <a:xfrm>
            <a:off x="0" y="0"/>
            <a:ext cx="4570560" cy="5914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22" name="Google Shape;169;p11"/>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23" name="Google Shape;170;p11"/>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24" name="Google Shape;171;p11"/>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25" name="Google Shape;172;p11"/>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26" name="Google Shape;173;p11"/>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27" name="Google Shape;174;p11"/>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28" name="Google Shape;175;p11"/>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29" name="Google Shape;176;p11"/>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30" name="Google Shape;177;p11"/>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31" name="Google Shape;178;p11"/>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32" name="Google Shape;179;p11"/>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33" name="Google Shape;180;p11"/>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34" name="Google Shape;181;p11"/>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35" name="Google Shape;182;p11"/>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309" name="Google Shape;107;p7"/>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310" name="Google Shape;108;p7"/>
          <p:cNvSpPr/>
          <p:nvPr/>
        </p:nvSpPr>
        <p:spPr>
          <a:xfrm>
            <a:off x="4572000" y="0"/>
            <a:ext cx="4570560" cy="5914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311" name="Google Shape;111;p7"/>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312" name="Google Shape;112;p7"/>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313" name="Google Shape;113;p7"/>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314" name="Google Shape;114;p7"/>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315" name="Google Shape;115;p7"/>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316" name="Google Shape;116;p7"/>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317" name="Google Shape;117;p7"/>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318" name="Google Shape;118;p7"/>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319" name="Google Shape;119;p7"/>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320" name="Google Shape;120;p7"/>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321" name="Google Shape;121;p7"/>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322" name="Google Shape;122;p7"/>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323" name="Google Shape;123;p7"/>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324" name="Google Shape;124;p7"/>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87"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325" name="Google Shape;126;p8"/>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326" name="Google Shape;127;p8"/>
          <p:cNvSpPr/>
          <p:nvPr/>
        </p:nvSpPr>
        <p:spPr>
          <a:xfrm>
            <a:off x="0" y="0"/>
            <a:ext cx="4570560" cy="5914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327" name="Google Shape;129;p8"/>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328" name="Google Shape;130;p8"/>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329" name="Google Shape;131;p8"/>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330" name="Google Shape;132;p8"/>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331" name="Google Shape;133;p8"/>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332" name="Google Shape;134;p8"/>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333" name="Google Shape;135;p8"/>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334" name="Google Shape;136;p8"/>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335" name="Google Shape;137;p8"/>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336" name="Google Shape;138;p8"/>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337" name="Google Shape;139;p8"/>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338" name="Google Shape;140;p8"/>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339" name="Google Shape;141;p8"/>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340" name="Google Shape;142;p8"/>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89"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341" name="Google Shape;144;p9"/>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342" name="Google Shape;145;p9"/>
          <p:cNvSpPr/>
          <p:nvPr/>
        </p:nvSpPr>
        <p:spPr>
          <a:xfrm>
            <a:off x="0" y="0"/>
            <a:ext cx="4570560" cy="5914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343" name="Google Shape;148;p9"/>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344" name="Google Shape;149;p9"/>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345" name="Google Shape;150;p9"/>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346" name="Google Shape;151;p9"/>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347" name="Google Shape;152;p9"/>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348" name="Google Shape;153;p9"/>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349" name="Google Shape;154;p9"/>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350" name="Google Shape;155;p9"/>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351" name="Google Shape;156;p9"/>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352" name="Google Shape;157;p9"/>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353" name="Google Shape;158;p9"/>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354" name="Google Shape;159;p9"/>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355" name="Google Shape;160;p9"/>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356" name="Google Shape;161;p9"/>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
        <p:nvSpPr>
          <p:cNvPr id="357"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sr-RS" sz="4400" strike="noStrike" u="none">
                <a:solidFill>
                  <a:srgbClr val="ffffff"/>
                </a:solidFill>
                <a:uFillTx/>
                <a:latin typeface="Arial"/>
              </a:rPr>
              <a:t>Click to edit the title text format</a:t>
            </a:r>
            <a:endParaRPr b="0" lang="sr-RS" sz="4400" strike="noStrike" u="none">
              <a:solidFill>
                <a:srgbClr val="ffffff"/>
              </a:solidFill>
              <a:uFillTx/>
              <a:latin typeface="Arial"/>
            </a:endParaRPr>
          </a:p>
        </p:txBody>
      </p:sp>
      <p:sp>
        <p:nvSpPr>
          <p:cNvPr id="358"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r-RS" sz="3200" strike="noStrike" u="none">
                <a:solidFill>
                  <a:srgbClr val="ffffff"/>
                </a:solidFill>
                <a:uFillTx/>
                <a:latin typeface="Arial"/>
              </a:rPr>
              <a:t>Click to edit the outline text format</a:t>
            </a:r>
            <a:endParaRPr b="0" lang="sr-R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2800" strike="noStrike" u="none">
                <a:solidFill>
                  <a:srgbClr val="ffffff"/>
                </a:solidFill>
                <a:uFillTx/>
                <a:latin typeface="Arial"/>
              </a:rPr>
              <a:t>Second Outline Level</a:t>
            </a:r>
            <a:endParaRPr b="0" lang="sr-R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2400" strike="noStrike" u="none">
                <a:solidFill>
                  <a:srgbClr val="ffffff"/>
                </a:solidFill>
                <a:uFillTx/>
                <a:latin typeface="Arial"/>
              </a:rPr>
              <a:t>Third Outline Level</a:t>
            </a:r>
            <a:endParaRPr b="0" lang="sr-R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2000" strike="noStrike" u="none">
                <a:solidFill>
                  <a:srgbClr val="ffffff"/>
                </a:solidFill>
                <a:uFillTx/>
                <a:latin typeface="Arial"/>
              </a:rPr>
              <a:t>Fourth Outline Level</a:t>
            </a:r>
            <a:endParaRPr b="0" lang="sr-R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2000" strike="noStrike" u="none">
                <a:solidFill>
                  <a:srgbClr val="ffffff"/>
                </a:solidFill>
                <a:uFillTx/>
                <a:latin typeface="Arial"/>
              </a:rPr>
              <a:t>Fifth Outline Level</a:t>
            </a:r>
            <a:endParaRPr b="0" lang="sr-R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2000" strike="noStrike" u="none">
                <a:solidFill>
                  <a:srgbClr val="ffffff"/>
                </a:solidFill>
                <a:uFillTx/>
                <a:latin typeface="Arial"/>
              </a:rPr>
              <a:t>Sixth Outline Level</a:t>
            </a:r>
            <a:endParaRPr b="0" lang="sr-R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2000" strike="noStrike" u="none">
                <a:solidFill>
                  <a:srgbClr val="ffffff"/>
                </a:solidFill>
                <a:uFillTx/>
                <a:latin typeface="Arial"/>
              </a:rPr>
              <a:t>Seventh Outline Level</a:t>
            </a:r>
            <a:endParaRPr b="0" lang="sr-RS" sz="20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91"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35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93"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36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95"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
        <p:nvSpPr>
          <p:cNvPr id="365"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ffffff"/>
              </a:buClr>
              <a:buSzPct val="45000"/>
              <a:buFont typeface="Wingdings" charset="2"/>
              <a:buChar char=""/>
            </a:pPr>
            <a:r>
              <a:rPr b="0" lang="sr-RS" sz="1800" strike="noStrike" u="none">
                <a:solidFill>
                  <a:srgbClr val="ffffff"/>
                </a:solidFill>
                <a:uFillTx/>
                <a:latin typeface="Arial"/>
              </a:rPr>
              <a:t>Click to edit the outline text format</a:t>
            </a:r>
            <a:endParaRPr b="0" lang="sr-R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1800" strike="noStrike" u="none">
                <a:solidFill>
                  <a:srgbClr val="ffffff"/>
                </a:solidFill>
                <a:uFillTx/>
                <a:latin typeface="Arial"/>
              </a:rPr>
              <a:t>Second Outline Level</a:t>
            </a:r>
            <a:endParaRPr b="0" lang="sr-R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1800" strike="noStrike" u="none">
                <a:solidFill>
                  <a:srgbClr val="ffffff"/>
                </a:solidFill>
                <a:uFillTx/>
                <a:latin typeface="Arial"/>
              </a:rPr>
              <a:t>Third Outline Level</a:t>
            </a:r>
            <a:endParaRPr b="0" lang="sr-R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1800" strike="noStrike" u="none">
                <a:solidFill>
                  <a:srgbClr val="ffffff"/>
                </a:solidFill>
                <a:uFillTx/>
                <a:latin typeface="Arial"/>
              </a:rPr>
              <a:t>Fourth Outline Level</a:t>
            </a:r>
            <a:endParaRPr b="0" lang="sr-R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1800" strike="noStrike" u="none">
                <a:solidFill>
                  <a:srgbClr val="ffffff"/>
                </a:solidFill>
                <a:uFillTx/>
                <a:latin typeface="Arial"/>
              </a:rPr>
              <a:t>Fifth Outline Level</a:t>
            </a:r>
            <a:endParaRPr b="0" lang="sr-R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1800" strike="noStrike" u="none">
                <a:solidFill>
                  <a:srgbClr val="ffffff"/>
                </a:solidFill>
                <a:uFillTx/>
                <a:latin typeface="Arial"/>
              </a:rPr>
              <a:t>Sixth Outline Level</a:t>
            </a:r>
            <a:endParaRPr b="0" lang="sr-R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1800" strike="noStrike" u="none">
                <a:solidFill>
                  <a:srgbClr val="ffffff"/>
                </a:solidFill>
                <a:uFillTx/>
                <a:latin typeface="Arial"/>
              </a:rPr>
              <a:t>Seventh Outline Level</a:t>
            </a:r>
            <a:endParaRPr b="0" lang="sr-RS" sz="1800" strike="noStrike" u="none">
              <a:solidFill>
                <a:srgbClr val="ffffff"/>
              </a:solidFill>
              <a:uFillTx/>
              <a:latin typeface="Arial"/>
            </a:endParaRPr>
          </a:p>
        </p:txBody>
      </p:sp>
      <p:sp>
        <p:nvSpPr>
          <p:cNvPr id="366"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ffffff"/>
              </a:buClr>
              <a:buSzPct val="45000"/>
              <a:buFont typeface="Wingdings" charset="2"/>
              <a:buChar char=""/>
            </a:pPr>
            <a:r>
              <a:rPr b="0" lang="sr-RS" sz="1800" strike="noStrike" u="none">
                <a:solidFill>
                  <a:srgbClr val="ffffff"/>
                </a:solidFill>
                <a:uFillTx/>
                <a:latin typeface="Arial"/>
              </a:rPr>
              <a:t>Click to edit the outline text format</a:t>
            </a:r>
            <a:endParaRPr b="0" lang="sr-R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1800" strike="noStrike" u="none">
                <a:solidFill>
                  <a:srgbClr val="ffffff"/>
                </a:solidFill>
                <a:uFillTx/>
                <a:latin typeface="Arial"/>
              </a:rPr>
              <a:t>Second Outline Level</a:t>
            </a:r>
            <a:endParaRPr b="0" lang="sr-R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1800" strike="noStrike" u="none">
                <a:solidFill>
                  <a:srgbClr val="ffffff"/>
                </a:solidFill>
                <a:uFillTx/>
                <a:latin typeface="Arial"/>
              </a:rPr>
              <a:t>Third Outline Level</a:t>
            </a:r>
            <a:endParaRPr b="0" lang="sr-R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1800" strike="noStrike" u="none">
                <a:solidFill>
                  <a:srgbClr val="ffffff"/>
                </a:solidFill>
                <a:uFillTx/>
                <a:latin typeface="Arial"/>
              </a:rPr>
              <a:t>Fourth Outline Level</a:t>
            </a:r>
            <a:endParaRPr b="0" lang="sr-R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1800" strike="noStrike" u="none">
                <a:solidFill>
                  <a:srgbClr val="ffffff"/>
                </a:solidFill>
                <a:uFillTx/>
                <a:latin typeface="Arial"/>
              </a:rPr>
              <a:t>Fifth Outline Level</a:t>
            </a:r>
            <a:endParaRPr b="0" lang="sr-R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1800" strike="noStrike" u="none">
                <a:solidFill>
                  <a:srgbClr val="ffffff"/>
                </a:solidFill>
                <a:uFillTx/>
                <a:latin typeface="Arial"/>
              </a:rPr>
              <a:t>Sixth Outline Level</a:t>
            </a:r>
            <a:endParaRPr b="0" lang="sr-R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1800" strike="noStrike" u="none">
                <a:solidFill>
                  <a:srgbClr val="ffffff"/>
                </a:solidFill>
                <a:uFillTx/>
                <a:latin typeface="Arial"/>
              </a:rPr>
              <a:t>Seventh Outline Level</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97"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370"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
        <p:nvSpPr>
          <p:cNvPr id="371"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r-RS" sz="1800" strike="noStrike" u="none">
                <a:solidFill>
                  <a:srgbClr val="ffffff"/>
                </a:solidFill>
                <a:uFillTx/>
                <a:latin typeface="Arial"/>
              </a:rPr>
              <a:t>Click to edit the outline text format</a:t>
            </a:r>
            <a:endParaRPr b="0" lang="sr-R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1800" strike="noStrike" u="none">
                <a:solidFill>
                  <a:srgbClr val="ffffff"/>
                </a:solidFill>
                <a:uFillTx/>
                <a:latin typeface="Arial"/>
              </a:rPr>
              <a:t>Second Outline Level</a:t>
            </a:r>
            <a:endParaRPr b="0" lang="sr-R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1800" strike="noStrike" u="none">
                <a:solidFill>
                  <a:srgbClr val="ffffff"/>
                </a:solidFill>
                <a:uFillTx/>
                <a:latin typeface="Arial"/>
              </a:rPr>
              <a:t>Third Outline Level</a:t>
            </a:r>
            <a:endParaRPr b="0" lang="sr-R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1800" strike="noStrike" u="none">
                <a:solidFill>
                  <a:srgbClr val="ffffff"/>
                </a:solidFill>
                <a:uFillTx/>
                <a:latin typeface="Arial"/>
              </a:rPr>
              <a:t>Fourth Outline Level</a:t>
            </a:r>
            <a:endParaRPr b="0" lang="sr-R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1800" strike="noStrike" u="none">
                <a:solidFill>
                  <a:srgbClr val="ffffff"/>
                </a:solidFill>
                <a:uFillTx/>
                <a:latin typeface="Arial"/>
              </a:rPr>
              <a:t>Fifth Outline Level</a:t>
            </a:r>
            <a:endParaRPr b="0" lang="sr-R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1800" strike="noStrike" u="none">
                <a:solidFill>
                  <a:srgbClr val="ffffff"/>
                </a:solidFill>
                <a:uFillTx/>
                <a:latin typeface="Arial"/>
              </a:rPr>
              <a:t>Sixth Outline Level</a:t>
            </a:r>
            <a:endParaRPr b="0" lang="sr-R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1800" strike="noStrike" u="none">
                <a:solidFill>
                  <a:srgbClr val="ffffff"/>
                </a:solidFill>
                <a:uFillTx/>
                <a:latin typeface="Arial"/>
              </a:rPr>
              <a:t>Seventh Outline Level</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99"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37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sr-RS" sz="4400" strike="noStrike" u="none">
                <a:solidFill>
                  <a:srgbClr val="ffffff"/>
                </a:solidFill>
                <a:uFillTx/>
                <a:latin typeface="Arial"/>
              </a:rPr>
              <a:t>Click to edit the title text format</a:t>
            </a:r>
            <a:endParaRPr b="0" lang="sr-RS" sz="4400" strike="noStrike" u="none">
              <a:solidFill>
                <a:srgbClr val="ffffff"/>
              </a:solidFill>
              <a:uFillTx/>
              <a:latin typeface="Arial"/>
            </a:endParaRPr>
          </a:p>
        </p:txBody>
      </p:sp>
      <p:sp>
        <p:nvSpPr>
          <p:cNvPr id="37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r-RS" sz="3200" strike="noStrike" u="none">
                <a:solidFill>
                  <a:srgbClr val="ffffff"/>
                </a:solidFill>
                <a:uFillTx/>
                <a:latin typeface="Arial"/>
              </a:rPr>
              <a:t>Click to edit the outline text format</a:t>
            </a:r>
            <a:endParaRPr b="0" lang="sr-R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2800" strike="noStrike" u="none">
                <a:solidFill>
                  <a:srgbClr val="ffffff"/>
                </a:solidFill>
                <a:uFillTx/>
                <a:latin typeface="Arial"/>
              </a:rPr>
              <a:t>Second Outline Level</a:t>
            </a:r>
            <a:endParaRPr b="0" lang="sr-R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2400" strike="noStrike" u="none">
                <a:solidFill>
                  <a:srgbClr val="ffffff"/>
                </a:solidFill>
                <a:uFillTx/>
                <a:latin typeface="Arial"/>
              </a:rPr>
              <a:t>Third Outline Level</a:t>
            </a:r>
            <a:endParaRPr b="0" lang="sr-R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2000" strike="noStrike" u="none">
                <a:solidFill>
                  <a:srgbClr val="ffffff"/>
                </a:solidFill>
                <a:uFillTx/>
                <a:latin typeface="Arial"/>
              </a:rPr>
              <a:t>Fourth Outline Level</a:t>
            </a:r>
            <a:endParaRPr b="0" lang="sr-R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2000" strike="noStrike" u="none">
                <a:solidFill>
                  <a:srgbClr val="ffffff"/>
                </a:solidFill>
                <a:uFillTx/>
                <a:latin typeface="Arial"/>
              </a:rPr>
              <a:t>Fifth Outline Level</a:t>
            </a:r>
            <a:endParaRPr b="0" lang="sr-R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2000" strike="noStrike" u="none">
                <a:solidFill>
                  <a:srgbClr val="ffffff"/>
                </a:solidFill>
                <a:uFillTx/>
                <a:latin typeface="Arial"/>
              </a:rPr>
              <a:t>Sixth Outline Level</a:t>
            </a:r>
            <a:endParaRPr b="0" lang="sr-R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2000" strike="noStrike" u="none">
                <a:solidFill>
                  <a:srgbClr val="ffffff"/>
                </a:solidFill>
                <a:uFillTx/>
                <a:latin typeface="Arial"/>
              </a:rPr>
              <a:t>Seventh Outline Level</a:t>
            </a:r>
            <a:endParaRPr b="0" lang="sr-RS" sz="20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384"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707"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38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
        <p:nvSpPr>
          <p:cNvPr id="387"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ffffff"/>
              </a:buClr>
              <a:buSzPct val="45000"/>
              <a:buFont typeface="Wingdings" charset="2"/>
              <a:buChar char=""/>
            </a:pPr>
            <a:r>
              <a:rPr b="0" lang="sr-RS" sz="1800" strike="noStrike" u="none">
                <a:solidFill>
                  <a:srgbClr val="ffffff"/>
                </a:solidFill>
                <a:uFillTx/>
                <a:latin typeface="Arial"/>
              </a:rPr>
              <a:t>Click to edit the outline text format</a:t>
            </a:r>
            <a:endParaRPr b="0" lang="sr-R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1800" strike="noStrike" u="none">
                <a:solidFill>
                  <a:srgbClr val="ffffff"/>
                </a:solidFill>
                <a:uFillTx/>
                <a:latin typeface="Arial"/>
              </a:rPr>
              <a:t>Second Outline Level</a:t>
            </a:r>
            <a:endParaRPr b="0" lang="sr-R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1800" strike="noStrike" u="none">
                <a:solidFill>
                  <a:srgbClr val="ffffff"/>
                </a:solidFill>
                <a:uFillTx/>
                <a:latin typeface="Arial"/>
              </a:rPr>
              <a:t>Third Outline Level</a:t>
            </a:r>
            <a:endParaRPr b="0" lang="sr-R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1800" strike="noStrike" u="none">
                <a:solidFill>
                  <a:srgbClr val="ffffff"/>
                </a:solidFill>
                <a:uFillTx/>
                <a:latin typeface="Arial"/>
              </a:rPr>
              <a:t>Fourth Outline Level</a:t>
            </a:r>
            <a:endParaRPr b="0" lang="sr-R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1800" strike="noStrike" u="none">
                <a:solidFill>
                  <a:srgbClr val="ffffff"/>
                </a:solidFill>
                <a:uFillTx/>
                <a:latin typeface="Arial"/>
              </a:rPr>
              <a:t>Fifth Outline Level</a:t>
            </a:r>
            <a:endParaRPr b="0" lang="sr-R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1800" strike="noStrike" u="none">
                <a:solidFill>
                  <a:srgbClr val="ffffff"/>
                </a:solidFill>
                <a:uFillTx/>
                <a:latin typeface="Arial"/>
              </a:rPr>
              <a:t>Sixth Outline Level</a:t>
            </a:r>
            <a:endParaRPr b="0" lang="sr-R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1800" strike="noStrike" u="none">
                <a:solidFill>
                  <a:srgbClr val="ffffff"/>
                </a:solidFill>
                <a:uFillTx/>
                <a:latin typeface="Arial"/>
              </a:rPr>
              <a:t>Seventh Outline Level</a:t>
            </a:r>
            <a:endParaRPr b="0" lang="sr-RS" sz="1800" strike="noStrike" u="none">
              <a:solidFill>
                <a:srgbClr val="ffffff"/>
              </a:solidFill>
              <a:uFillTx/>
              <a:latin typeface="Arial"/>
            </a:endParaRPr>
          </a:p>
        </p:txBody>
      </p:sp>
      <p:sp>
        <p:nvSpPr>
          <p:cNvPr id="388"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ffffff"/>
              </a:buClr>
              <a:buSzPct val="45000"/>
              <a:buFont typeface="Wingdings" charset="2"/>
              <a:buChar char=""/>
            </a:pPr>
            <a:r>
              <a:rPr b="0" lang="sr-RS" sz="1800" strike="noStrike" u="none">
                <a:solidFill>
                  <a:srgbClr val="ffffff"/>
                </a:solidFill>
                <a:uFillTx/>
                <a:latin typeface="Arial"/>
              </a:rPr>
              <a:t>Click to edit the outline text format</a:t>
            </a:r>
            <a:endParaRPr b="0" lang="sr-R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1800" strike="noStrike" u="none">
                <a:solidFill>
                  <a:srgbClr val="ffffff"/>
                </a:solidFill>
                <a:uFillTx/>
                <a:latin typeface="Arial"/>
              </a:rPr>
              <a:t>Second Outline Level</a:t>
            </a:r>
            <a:endParaRPr b="0" lang="sr-R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1800" strike="noStrike" u="none">
                <a:solidFill>
                  <a:srgbClr val="ffffff"/>
                </a:solidFill>
                <a:uFillTx/>
                <a:latin typeface="Arial"/>
              </a:rPr>
              <a:t>Third Outline Level</a:t>
            </a:r>
            <a:endParaRPr b="0" lang="sr-R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1800" strike="noStrike" u="none">
                <a:solidFill>
                  <a:srgbClr val="ffffff"/>
                </a:solidFill>
                <a:uFillTx/>
                <a:latin typeface="Arial"/>
              </a:rPr>
              <a:t>Fourth Outline Level</a:t>
            </a:r>
            <a:endParaRPr b="0" lang="sr-R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1800" strike="noStrike" u="none">
                <a:solidFill>
                  <a:srgbClr val="ffffff"/>
                </a:solidFill>
                <a:uFillTx/>
                <a:latin typeface="Arial"/>
              </a:rPr>
              <a:t>Fifth Outline Level</a:t>
            </a:r>
            <a:endParaRPr b="0" lang="sr-R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1800" strike="noStrike" u="none">
                <a:solidFill>
                  <a:srgbClr val="ffffff"/>
                </a:solidFill>
                <a:uFillTx/>
                <a:latin typeface="Arial"/>
              </a:rPr>
              <a:t>Sixth Outline Level</a:t>
            </a:r>
            <a:endParaRPr b="0" lang="sr-R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1800" strike="noStrike" u="none">
                <a:solidFill>
                  <a:srgbClr val="ffffff"/>
                </a:solidFill>
                <a:uFillTx/>
                <a:latin typeface="Arial"/>
              </a:rPr>
              <a:t>Seventh Outline Level</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709"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6"/>
        </a:solidFill>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392"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
        <p:nvSpPr>
          <p:cNvPr id="393"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r-RS" sz="1800" strike="noStrike" u="none">
                <a:solidFill>
                  <a:srgbClr val="ffffff"/>
                </a:solidFill>
                <a:uFillTx/>
                <a:latin typeface="Arial"/>
              </a:rPr>
              <a:t>Click to edit the outline text format</a:t>
            </a:r>
            <a:endParaRPr b="0" lang="sr-R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1800" strike="noStrike" u="none">
                <a:solidFill>
                  <a:srgbClr val="ffffff"/>
                </a:solidFill>
                <a:uFillTx/>
                <a:latin typeface="Arial"/>
              </a:rPr>
              <a:t>Second Outline Level</a:t>
            </a:r>
            <a:endParaRPr b="0" lang="sr-R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1800" strike="noStrike" u="none">
                <a:solidFill>
                  <a:srgbClr val="ffffff"/>
                </a:solidFill>
                <a:uFillTx/>
                <a:latin typeface="Arial"/>
              </a:rPr>
              <a:t>Third Outline Level</a:t>
            </a:r>
            <a:endParaRPr b="0" lang="sr-R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1800" strike="noStrike" u="none">
                <a:solidFill>
                  <a:srgbClr val="ffffff"/>
                </a:solidFill>
                <a:uFillTx/>
                <a:latin typeface="Arial"/>
              </a:rPr>
              <a:t>Fourth Outline Level</a:t>
            </a:r>
            <a:endParaRPr b="0" lang="sr-R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1800" strike="noStrike" u="none">
                <a:solidFill>
                  <a:srgbClr val="ffffff"/>
                </a:solidFill>
                <a:uFillTx/>
                <a:latin typeface="Arial"/>
              </a:rPr>
              <a:t>Fifth Outline Level</a:t>
            </a:r>
            <a:endParaRPr b="0" lang="sr-R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1800" strike="noStrike" u="none">
                <a:solidFill>
                  <a:srgbClr val="ffffff"/>
                </a:solidFill>
                <a:uFillTx/>
                <a:latin typeface="Arial"/>
              </a:rPr>
              <a:t>Sixth Outline Level</a:t>
            </a:r>
            <a:endParaRPr b="0" lang="sr-R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1800" strike="noStrike" u="none">
                <a:solidFill>
                  <a:srgbClr val="ffffff"/>
                </a:solidFill>
                <a:uFillTx/>
                <a:latin typeface="Arial"/>
              </a:rPr>
              <a:t>Seventh Outline Level</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711"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396"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713"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399"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715"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40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
        <p:nvSpPr>
          <p:cNvPr id="402" name="PlaceHolder 2"/>
          <p:cNvSpPr>
            <a:spLocks noGrp="1"/>
          </p:cNvSpPr>
          <p:nvPr>
            <p:ph type="body"/>
          </p:nvPr>
        </p:nvSpPr>
        <p:spPr>
          <a:xfrm>
            <a:off x="45720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ffffff"/>
              </a:buClr>
              <a:buSzPct val="45000"/>
              <a:buFont typeface="Wingdings" charset="2"/>
              <a:buChar char=""/>
            </a:pPr>
            <a:r>
              <a:rPr b="0" lang="sr-RS" sz="1800" strike="noStrike" u="none">
                <a:solidFill>
                  <a:srgbClr val="ffffff"/>
                </a:solidFill>
                <a:uFillTx/>
                <a:latin typeface="Arial"/>
              </a:rPr>
              <a:t>Click to edit the outline text format</a:t>
            </a:r>
            <a:endParaRPr b="0" lang="sr-R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1800" strike="noStrike" u="none">
                <a:solidFill>
                  <a:srgbClr val="ffffff"/>
                </a:solidFill>
                <a:uFillTx/>
                <a:latin typeface="Arial"/>
              </a:rPr>
              <a:t>Second Outline Level</a:t>
            </a:r>
            <a:endParaRPr b="0" lang="sr-R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1800" strike="noStrike" u="none">
                <a:solidFill>
                  <a:srgbClr val="ffffff"/>
                </a:solidFill>
                <a:uFillTx/>
                <a:latin typeface="Arial"/>
              </a:rPr>
              <a:t>Third Outline Level</a:t>
            </a:r>
            <a:endParaRPr b="0" lang="sr-R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1800" strike="noStrike" u="none">
                <a:solidFill>
                  <a:srgbClr val="ffffff"/>
                </a:solidFill>
                <a:uFillTx/>
                <a:latin typeface="Arial"/>
              </a:rPr>
              <a:t>Fourth Outline Level</a:t>
            </a:r>
            <a:endParaRPr b="0" lang="sr-R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1800" strike="noStrike" u="none">
                <a:solidFill>
                  <a:srgbClr val="ffffff"/>
                </a:solidFill>
                <a:uFillTx/>
                <a:latin typeface="Arial"/>
              </a:rPr>
              <a:t>Fifth Outline Level</a:t>
            </a:r>
            <a:endParaRPr b="0" lang="sr-R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1800" strike="noStrike" u="none">
                <a:solidFill>
                  <a:srgbClr val="ffffff"/>
                </a:solidFill>
                <a:uFillTx/>
                <a:latin typeface="Arial"/>
              </a:rPr>
              <a:t>Sixth Outline Level</a:t>
            </a:r>
            <a:endParaRPr b="0" lang="sr-R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1800" strike="noStrike" u="none">
                <a:solidFill>
                  <a:srgbClr val="ffffff"/>
                </a:solidFill>
                <a:uFillTx/>
                <a:latin typeface="Arial"/>
              </a:rPr>
              <a:t>Seventh Outline Level</a:t>
            </a:r>
            <a:endParaRPr b="0" lang="sr-RS" sz="1800" strike="noStrike" u="none">
              <a:solidFill>
                <a:srgbClr val="ffffff"/>
              </a:solidFill>
              <a:uFillTx/>
              <a:latin typeface="Arial"/>
            </a:endParaRPr>
          </a:p>
        </p:txBody>
      </p:sp>
      <p:sp>
        <p:nvSpPr>
          <p:cNvPr id="403" name="PlaceHolder 3"/>
          <p:cNvSpPr>
            <a:spLocks noGrp="1"/>
          </p:cNvSpPr>
          <p:nvPr>
            <p:ph type="body"/>
          </p:nvPr>
        </p:nvSpPr>
        <p:spPr>
          <a:xfrm>
            <a:off x="4674240" y="1203480"/>
            <a:ext cx="4015440" cy="2982600"/>
          </a:xfrm>
          <a:prstGeom prst="rect">
            <a:avLst/>
          </a:prstGeom>
          <a:noFill/>
          <a:ln w="0">
            <a:noFill/>
          </a:ln>
        </p:spPr>
        <p:txBody>
          <a:bodyPr lIns="0" rIns="0" tIns="0" bIns="0" anchor="t">
            <a:normAutofit lnSpcReduction="9999"/>
          </a:bodyPr>
          <a:p>
            <a:pPr marL="432000" indent="-324000">
              <a:spcBef>
                <a:spcPts val="1417"/>
              </a:spcBef>
              <a:buClr>
                <a:srgbClr val="ffffff"/>
              </a:buClr>
              <a:buSzPct val="45000"/>
              <a:buFont typeface="Wingdings" charset="2"/>
              <a:buChar char=""/>
            </a:pPr>
            <a:r>
              <a:rPr b="0" lang="sr-RS" sz="1800" strike="noStrike" u="none">
                <a:solidFill>
                  <a:srgbClr val="ffffff"/>
                </a:solidFill>
                <a:uFillTx/>
                <a:latin typeface="Arial"/>
              </a:rPr>
              <a:t>Click to edit the outline text format</a:t>
            </a:r>
            <a:endParaRPr b="0" lang="sr-R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1800" strike="noStrike" u="none">
                <a:solidFill>
                  <a:srgbClr val="ffffff"/>
                </a:solidFill>
                <a:uFillTx/>
                <a:latin typeface="Arial"/>
              </a:rPr>
              <a:t>Second Outline Level</a:t>
            </a:r>
            <a:endParaRPr b="0" lang="sr-R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1800" strike="noStrike" u="none">
                <a:solidFill>
                  <a:srgbClr val="ffffff"/>
                </a:solidFill>
                <a:uFillTx/>
                <a:latin typeface="Arial"/>
              </a:rPr>
              <a:t>Third Outline Level</a:t>
            </a:r>
            <a:endParaRPr b="0" lang="sr-R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1800" strike="noStrike" u="none">
                <a:solidFill>
                  <a:srgbClr val="ffffff"/>
                </a:solidFill>
                <a:uFillTx/>
                <a:latin typeface="Arial"/>
              </a:rPr>
              <a:t>Fourth Outline Level</a:t>
            </a:r>
            <a:endParaRPr b="0" lang="sr-R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1800" strike="noStrike" u="none">
                <a:solidFill>
                  <a:srgbClr val="ffffff"/>
                </a:solidFill>
                <a:uFillTx/>
                <a:latin typeface="Arial"/>
              </a:rPr>
              <a:t>Fifth Outline Level</a:t>
            </a:r>
            <a:endParaRPr b="0" lang="sr-R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1800" strike="noStrike" u="none">
                <a:solidFill>
                  <a:srgbClr val="ffffff"/>
                </a:solidFill>
                <a:uFillTx/>
                <a:latin typeface="Arial"/>
              </a:rPr>
              <a:t>Sixth Outline Level</a:t>
            </a:r>
            <a:endParaRPr b="0" lang="sr-R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1800" strike="noStrike" u="none">
                <a:solidFill>
                  <a:srgbClr val="ffffff"/>
                </a:solidFill>
                <a:uFillTx/>
                <a:latin typeface="Arial"/>
              </a:rPr>
              <a:t>Seventh Outline Level</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717"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407"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
        <p:nvSpPr>
          <p:cNvPr id="408"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r-RS" sz="1800" strike="noStrike" u="none">
                <a:solidFill>
                  <a:srgbClr val="ffffff"/>
                </a:solidFill>
                <a:uFillTx/>
                <a:latin typeface="Arial"/>
              </a:rPr>
              <a:t>Click to edit the outline text format</a:t>
            </a:r>
            <a:endParaRPr b="0" lang="sr-RS" sz="18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1800" strike="noStrike" u="none">
                <a:solidFill>
                  <a:srgbClr val="ffffff"/>
                </a:solidFill>
                <a:uFillTx/>
                <a:latin typeface="Arial"/>
              </a:rPr>
              <a:t>Second Outline Level</a:t>
            </a:r>
            <a:endParaRPr b="0" lang="sr-RS" sz="1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1800" strike="noStrike" u="none">
                <a:solidFill>
                  <a:srgbClr val="ffffff"/>
                </a:solidFill>
                <a:uFillTx/>
                <a:latin typeface="Arial"/>
              </a:rPr>
              <a:t>Third Outline Level</a:t>
            </a:r>
            <a:endParaRPr b="0" lang="sr-RS" sz="18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1800" strike="noStrike" u="none">
                <a:solidFill>
                  <a:srgbClr val="ffffff"/>
                </a:solidFill>
                <a:uFillTx/>
                <a:latin typeface="Arial"/>
              </a:rPr>
              <a:t>Fourth Outline Level</a:t>
            </a:r>
            <a:endParaRPr b="0" lang="sr-RS" sz="18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1800" strike="noStrike" u="none">
                <a:solidFill>
                  <a:srgbClr val="ffffff"/>
                </a:solidFill>
                <a:uFillTx/>
                <a:latin typeface="Arial"/>
              </a:rPr>
              <a:t>Fifth Outline Level</a:t>
            </a:r>
            <a:endParaRPr b="0" lang="sr-RS" sz="18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1800" strike="noStrike" u="none">
                <a:solidFill>
                  <a:srgbClr val="ffffff"/>
                </a:solidFill>
                <a:uFillTx/>
                <a:latin typeface="Arial"/>
              </a:rPr>
              <a:t>Sixth Outline Level</a:t>
            </a:r>
            <a:endParaRPr b="0" lang="sr-RS" sz="18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1800" strike="noStrike" u="none">
                <a:solidFill>
                  <a:srgbClr val="ffffff"/>
                </a:solidFill>
                <a:uFillTx/>
                <a:latin typeface="Arial"/>
              </a:rPr>
              <a:t>Seventh Outline Level</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719" r:id="rId2"/>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
        <p:nvSpPr>
          <p:cNvPr id="41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ffffff"/>
                </a:solidFill>
                <a:uFillTx/>
                <a:latin typeface="Arial"/>
              </a:rPr>
              <a:t>Click to edit the title text format</a:t>
            </a:r>
            <a:endParaRPr b="0" lang="sr-RS" sz="18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721"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e2a47"/>
        </a:solidFill>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23"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414" name="Google Shape;144;p9"/>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415" name="Google Shape;145;p9"/>
          <p:cNvSpPr/>
          <p:nvPr/>
        </p:nvSpPr>
        <p:spPr>
          <a:xfrm>
            <a:off x="0" y="0"/>
            <a:ext cx="4570560" cy="5914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416" name="Google Shape;148;p9"/>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417" name="Google Shape;149;p9"/>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418" name="Google Shape;150;p9"/>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419" name="Google Shape;151;p9"/>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420" name="Google Shape;152;p9"/>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421" name="Google Shape;153;p9"/>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422" name="Google Shape;154;p9"/>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423" name="Google Shape;155;p9"/>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424" name="Google Shape;156;p9"/>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425" name="Google Shape;157;p9"/>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426" name="Google Shape;158;p9"/>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427" name="Google Shape;159;p9"/>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428" name="Google Shape;160;p9"/>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429" name="Google Shape;161;p9"/>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725"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430" name="Google Shape;185;p13"/>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431" name="Google Shape;186;p13"/>
          <p:cNvSpPr/>
          <p:nvPr/>
        </p:nvSpPr>
        <p:spPr>
          <a:xfrm>
            <a:off x="457200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432" name="Google Shape;196;p13"/>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433" name="Google Shape;197;p13"/>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434" name="Google Shape;198;p13"/>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435" name="Google Shape;199;p13"/>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436" name="Google Shape;200;p13"/>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437" name="Google Shape;201;p13"/>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438" name="Google Shape;202;p13"/>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439" name="Google Shape;203;p13"/>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440" name="Google Shape;204;p13"/>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441" name="Google Shape;205;p13"/>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442" name="Google Shape;206;p13"/>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443" name="Google Shape;207;p13"/>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444" name="Google Shape;208;p13"/>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445" name="Google Shape;209;p13"/>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
        <p:nvSpPr>
          <p:cNvPr id="446"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sr-RS" sz="4400" strike="noStrike" u="none">
                <a:solidFill>
                  <a:srgbClr val="ffffff"/>
                </a:solidFill>
                <a:uFillTx/>
                <a:latin typeface="Arial"/>
              </a:rPr>
              <a:t>Click to edit the title text format</a:t>
            </a:r>
            <a:endParaRPr b="0" lang="sr-RS" sz="4400" strike="noStrike" u="none">
              <a:solidFill>
                <a:srgbClr val="ffffff"/>
              </a:solidFill>
              <a:uFillTx/>
              <a:latin typeface="Arial"/>
            </a:endParaRPr>
          </a:p>
        </p:txBody>
      </p:sp>
      <p:sp>
        <p:nvSpPr>
          <p:cNvPr id="447"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r-RS" sz="3200" strike="noStrike" u="none">
                <a:solidFill>
                  <a:srgbClr val="ffffff"/>
                </a:solidFill>
                <a:uFillTx/>
                <a:latin typeface="Arial"/>
              </a:rPr>
              <a:t>Click to edit the outline text format</a:t>
            </a:r>
            <a:endParaRPr b="0" lang="sr-R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2800" strike="noStrike" u="none">
                <a:solidFill>
                  <a:srgbClr val="ffffff"/>
                </a:solidFill>
                <a:uFillTx/>
                <a:latin typeface="Arial"/>
              </a:rPr>
              <a:t>Second Outline Level</a:t>
            </a:r>
            <a:endParaRPr b="0" lang="sr-R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2400" strike="noStrike" u="none">
                <a:solidFill>
                  <a:srgbClr val="ffffff"/>
                </a:solidFill>
                <a:uFillTx/>
                <a:latin typeface="Arial"/>
              </a:rPr>
              <a:t>Third Outline Level</a:t>
            </a:r>
            <a:endParaRPr b="0" lang="sr-R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2000" strike="noStrike" u="none">
                <a:solidFill>
                  <a:srgbClr val="ffffff"/>
                </a:solidFill>
                <a:uFillTx/>
                <a:latin typeface="Arial"/>
              </a:rPr>
              <a:t>Fourth Outline Level</a:t>
            </a:r>
            <a:endParaRPr b="0" lang="sr-R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2000" strike="noStrike" u="none">
                <a:solidFill>
                  <a:srgbClr val="ffffff"/>
                </a:solidFill>
                <a:uFillTx/>
                <a:latin typeface="Arial"/>
              </a:rPr>
              <a:t>Fifth Outline Level</a:t>
            </a:r>
            <a:endParaRPr b="0" lang="sr-R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2000" strike="noStrike" u="none">
                <a:solidFill>
                  <a:srgbClr val="ffffff"/>
                </a:solidFill>
                <a:uFillTx/>
                <a:latin typeface="Arial"/>
              </a:rPr>
              <a:t>Sixth Outline Level</a:t>
            </a:r>
            <a:endParaRPr b="0" lang="sr-R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2000" strike="noStrike" u="none">
                <a:solidFill>
                  <a:srgbClr val="ffffff"/>
                </a:solidFill>
                <a:uFillTx/>
                <a:latin typeface="Arial"/>
              </a:rPr>
              <a:t>Seventh Outline Level</a:t>
            </a:r>
            <a:endParaRPr b="0" lang="sr-RS" sz="20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727"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448" name="Google Shape;144;p9"/>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449" name="Google Shape;145;p9"/>
          <p:cNvSpPr/>
          <p:nvPr/>
        </p:nvSpPr>
        <p:spPr>
          <a:xfrm>
            <a:off x="0" y="0"/>
            <a:ext cx="4570560" cy="59148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450" name="Google Shape;148;p9"/>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451" name="Google Shape;149;p9"/>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452" name="Google Shape;150;p9"/>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453" name="Google Shape;151;p9"/>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454" name="Google Shape;152;p9"/>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455" name="Google Shape;153;p9"/>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456" name="Google Shape;154;p9"/>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457" name="Google Shape;155;p9"/>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458" name="Google Shape;156;p9"/>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459" name="Google Shape;157;p9"/>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460" name="Google Shape;158;p9"/>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461" name="Google Shape;159;p9"/>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462" name="Google Shape;160;p9"/>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463" name="Google Shape;161;p9"/>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
        <p:nvSpPr>
          <p:cNvPr id="464"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sr-RS" sz="4400" strike="noStrike" u="none">
                <a:solidFill>
                  <a:srgbClr val="ffffff"/>
                </a:solidFill>
                <a:uFillTx/>
                <a:latin typeface="Arial"/>
              </a:rPr>
              <a:t>Click to edit the title text format</a:t>
            </a:r>
            <a:endParaRPr b="0" lang="sr-RS" sz="4400" strike="noStrike" u="none">
              <a:solidFill>
                <a:srgbClr val="ffffff"/>
              </a:solidFill>
              <a:uFillTx/>
              <a:latin typeface="Arial"/>
            </a:endParaRPr>
          </a:p>
        </p:txBody>
      </p:sp>
      <p:sp>
        <p:nvSpPr>
          <p:cNvPr id="465"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r-RS" sz="3200" strike="noStrike" u="none">
                <a:solidFill>
                  <a:srgbClr val="ffffff"/>
                </a:solidFill>
                <a:uFillTx/>
                <a:latin typeface="Arial"/>
              </a:rPr>
              <a:t>Click to edit the outline text format</a:t>
            </a:r>
            <a:endParaRPr b="0" lang="sr-R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2800" strike="noStrike" u="none">
                <a:solidFill>
                  <a:srgbClr val="ffffff"/>
                </a:solidFill>
                <a:uFillTx/>
                <a:latin typeface="Arial"/>
              </a:rPr>
              <a:t>Second Outline Level</a:t>
            </a:r>
            <a:endParaRPr b="0" lang="sr-R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2400" strike="noStrike" u="none">
                <a:solidFill>
                  <a:srgbClr val="ffffff"/>
                </a:solidFill>
                <a:uFillTx/>
                <a:latin typeface="Arial"/>
              </a:rPr>
              <a:t>Third Outline Level</a:t>
            </a:r>
            <a:endParaRPr b="0" lang="sr-R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2000" strike="noStrike" u="none">
                <a:solidFill>
                  <a:srgbClr val="ffffff"/>
                </a:solidFill>
                <a:uFillTx/>
                <a:latin typeface="Arial"/>
              </a:rPr>
              <a:t>Fourth Outline Level</a:t>
            </a:r>
            <a:endParaRPr b="0" lang="sr-R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2000" strike="noStrike" u="none">
                <a:solidFill>
                  <a:srgbClr val="ffffff"/>
                </a:solidFill>
                <a:uFillTx/>
                <a:latin typeface="Arial"/>
              </a:rPr>
              <a:t>Fifth Outline Level</a:t>
            </a:r>
            <a:endParaRPr b="0" lang="sr-R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2000" strike="noStrike" u="none">
                <a:solidFill>
                  <a:srgbClr val="ffffff"/>
                </a:solidFill>
                <a:uFillTx/>
                <a:latin typeface="Arial"/>
              </a:rPr>
              <a:t>Sixth Outline Level</a:t>
            </a:r>
            <a:endParaRPr b="0" lang="sr-R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2000" strike="noStrike" u="none">
                <a:solidFill>
                  <a:srgbClr val="ffffff"/>
                </a:solidFill>
                <a:uFillTx/>
                <a:latin typeface="Arial"/>
              </a:rPr>
              <a:t>Seventh Outline Level</a:t>
            </a:r>
            <a:endParaRPr b="0" lang="sr-RS" sz="20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729"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36" name="Google Shape;185;p13"/>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37" name="Google Shape;186;p13"/>
          <p:cNvSpPr/>
          <p:nvPr/>
        </p:nvSpPr>
        <p:spPr>
          <a:xfrm>
            <a:off x="457200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38" name="Google Shape;196;p13"/>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39" name="Google Shape;197;p13"/>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40" name="Google Shape;198;p13"/>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41" name="Google Shape;199;p13"/>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42" name="Google Shape;200;p13"/>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43" name="Google Shape;201;p13"/>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44" name="Google Shape;202;p13"/>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45" name="Google Shape;203;p13"/>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46" name="Google Shape;204;p13"/>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47" name="Google Shape;205;p13"/>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48" name="Google Shape;206;p13"/>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49" name="Google Shape;207;p13"/>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50" name="Google Shape;208;p13"/>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51" name="Google Shape;209;p13"/>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
        <p:nvSpPr>
          <p:cNvPr id="52" name="PlaceHolder 1"/>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sr-RS" sz="4400" strike="noStrike" u="none">
                <a:solidFill>
                  <a:srgbClr val="ffffff"/>
                </a:solidFill>
                <a:uFillTx/>
                <a:latin typeface="Arial"/>
              </a:rPr>
              <a:t>Click to edit the title text format</a:t>
            </a:r>
            <a:endParaRPr b="0" lang="sr-RS" sz="4400" strike="noStrike" u="none">
              <a:solidFill>
                <a:srgbClr val="ffffff"/>
              </a:solidFill>
              <a:uFillTx/>
              <a:latin typeface="Arial"/>
            </a:endParaRPr>
          </a:p>
        </p:txBody>
      </p:sp>
      <p:sp>
        <p:nvSpPr>
          <p:cNvPr id="53"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sr-RS" sz="3200" strike="noStrike" u="none">
                <a:solidFill>
                  <a:srgbClr val="ffffff"/>
                </a:solidFill>
                <a:uFillTx/>
                <a:latin typeface="Arial"/>
              </a:rPr>
              <a:t>Click to edit the outline text format</a:t>
            </a:r>
            <a:endParaRPr b="0" lang="sr-RS" sz="3200" strike="noStrike" u="none">
              <a:solidFill>
                <a:srgbClr val="ffffff"/>
              </a:solidFill>
              <a:uFillTx/>
              <a:latin typeface="Arial"/>
            </a:endParaRPr>
          </a:p>
          <a:p>
            <a:pPr lvl="1" marL="864000" indent="-324000">
              <a:spcBef>
                <a:spcPts val="1134"/>
              </a:spcBef>
              <a:buClr>
                <a:srgbClr val="ffffff"/>
              </a:buClr>
              <a:buSzPct val="75000"/>
              <a:buFont typeface="Symbol" charset="2"/>
              <a:buChar char=""/>
            </a:pPr>
            <a:r>
              <a:rPr b="0" lang="sr-RS" sz="2800" strike="noStrike" u="none">
                <a:solidFill>
                  <a:srgbClr val="ffffff"/>
                </a:solidFill>
                <a:uFillTx/>
                <a:latin typeface="Arial"/>
              </a:rPr>
              <a:t>Second Outline Level</a:t>
            </a:r>
            <a:endParaRPr b="0" lang="sr-RS" sz="2800" strike="noStrike" u="none">
              <a:solidFill>
                <a:srgbClr val="ffffff"/>
              </a:solidFill>
              <a:uFillTx/>
              <a:latin typeface="Arial"/>
            </a:endParaRPr>
          </a:p>
          <a:p>
            <a:pPr lvl="2" marL="1296000" indent="-288000">
              <a:spcBef>
                <a:spcPts val="850"/>
              </a:spcBef>
              <a:buClr>
                <a:srgbClr val="ffffff"/>
              </a:buClr>
              <a:buSzPct val="45000"/>
              <a:buFont typeface="Wingdings" charset="2"/>
              <a:buChar char=""/>
            </a:pPr>
            <a:r>
              <a:rPr b="0" lang="sr-RS" sz="2400" strike="noStrike" u="none">
                <a:solidFill>
                  <a:srgbClr val="ffffff"/>
                </a:solidFill>
                <a:uFillTx/>
                <a:latin typeface="Arial"/>
              </a:rPr>
              <a:t>Third Outline Level</a:t>
            </a:r>
            <a:endParaRPr b="0" lang="sr-RS" sz="2400" strike="noStrike" u="none">
              <a:solidFill>
                <a:srgbClr val="ffffff"/>
              </a:solidFill>
              <a:uFillTx/>
              <a:latin typeface="Arial"/>
            </a:endParaRPr>
          </a:p>
          <a:p>
            <a:pPr lvl="3" marL="1728000" indent="-216000">
              <a:spcBef>
                <a:spcPts val="567"/>
              </a:spcBef>
              <a:buClr>
                <a:srgbClr val="ffffff"/>
              </a:buClr>
              <a:buSzPct val="75000"/>
              <a:buFont typeface="Symbol" charset="2"/>
              <a:buChar char=""/>
            </a:pPr>
            <a:r>
              <a:rPr b="0" lang="sr-RS" sz="2000" strike="noStrike" u="none">
                <a:solidFill>
                  <a:srgbClr val="ffffff"/>
                </a:solidFill>
                <a:uFillTx/>
                <a:latin typeface="Arial"/>
              </a:rPr>
              <a:t>Fourth Outline Level</a:t>
            </a:r>
            <a:endParaRPr b="0" lang="sr-RS" sz="2000" strike="noStrike" u="none">
              <a:solidFill>
                <a:srgbClr val="ffffff"/>
              </a:solidFill>
              <a:uFillTx/>
              <a:latin typeface="Arial"/>
            </a:endParaRPr>
          </a:p>
          <a:p>
            <a:pPr lvl="4" marL="2160000" indent="-216000">
              <a:spcBef>
                <a:spcPts val="283"/>
              </a:spcBef>
              <a:buClr>
                <a:srgbClr val="ffffff"/>
              </a:buClr>
              <a:buSzPct val="45000"/>
              <a:buFont typeface="Wingdings" charset="2"/>
              <a:buChar char=""/>
            </a:pPr>
            <a:r>
              <a:rPr b="0" lang="sr-RS" sz="2000" strike="noStrike" u="none">
                <a:solidFill>
                  <a:srgbClr val="ffffff"/>
                </a:solidFill>
                <a:uFillTx/>
                <a:latin typeface="Arial"/>
              </a:rPr>
              <a:t>Fifth Outline Level</a:t>
            </a:r>
            <a:endParaRPr b="0" lang="sr-RS" sz="2000" strike="noStrike" u="none">
              <a:solidFill>
                <a:srgbClr val="ffffff"/>
              </a:solidFill>
              <a:uFillTx/>
              <a:latin typeface="Arial"/>
            </a:endParaRPr>
          </a:p>
          <a:p>
            <a:pPr lvl="5" marL="2592000" indent="-216000">
              <a:spcBef>
                <a:spcPts val="283"/>
              </a:spcBef>
              <a:buClr>
                <a:srgbClr val="ffffff"/>
              </a:buClr>
              <a:buSzPct val="45000"/>
              <a:buFont typeface="Wingdings" charset="2"/>
              <a:buChar char=""/>
            </a:pPr>
            <a:r>
              <a:rPr b="0" lang="sr-RS" sz="2000" strike="noStrike" u="none">
                <a:solidFill>
                  <a:srgbClr val="ffffff"/>
                </a:solidFill>
                <a:uFillTx/>
                <a:latin typeface="Arial"/>
              </a:rPr>
              <a:t>Sixth Outline Level</a:t>
            </a:r>
            <a:endParaRPr b="0" lang="sr-RS" sz="2000" strike="noStrike" u="none">
              <a:solidFill>
                <a:srgbClr val="ffffff"/>
              </a:solidFill>
              <a:uFillTx/>
              <a:latin typeface="Arial"/>
            </a:endParaRPr>
          </a:p>
          <a:p>
            <a:pPr lvl="6" marL="3024000" indent="-216000">
              <a:spcBef>
                <a:spcPts val="283"/>
              </a:spcBef>
              <a:buClr>
                <a:srgbClr val="ffffff"/>
              </a:buClr>
              <a:buSzPct val="45000"/>
              <a:buFont typeface="Wingdings" charset="2"/>
              <a:buChar char=""/>
            </a:pPr>
            <a:r>
              <a:rPr b="0" lang="sr-RS" sz="2000" strike="noStrike" u="none">
                <a:solidFill>
                  <a:srgbClr val="ffffff"/>
                </a:solidFill>
                <a:uFillTx/>
                <a:latin typeface="Arial"/>
              </a:rPr>
              <a:t>Seventh Outline Level</a:t>
            </a:r>
            <a:endParaRPr b="0" lang="sr-RS" sz="20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55" r:id="rId2"/>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6" name="PlaceHolder 1"/>
          <p:cNvSpPr>
            <a:spLocks noGrp="1"/>
          </p:cNvSpPr>
          <p:nvPr>
            <p:ph type="ftr" idx="1"/>
          </p:nvPr>
        </p:nvSpPr>
        <p:spPr>
          <a:xfrm>
            <a:off x="3124080" y="4767120"/>
            <a:ext cx="2894760" cy="27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sr-RS" sz="1400" strike="noStrike" u="none">
                <a:solidFill>
                  <a:srgbClr val="000000"/>
                </a:solidFill>
                <a:uFillTx/>
                <a:latin typeface="Times New Roman"/>
              </a:defRPr>
            </a:lvl1pPr>
          </a:lstStyle>
          <a:p>
            <a:pPr indent="0" algn="ctr">
              <a:lnSpc>
                <a:spcPct val="100000"/>
              </a:lnSpc>
              <a:buNone/>
              <a:tabLst>
                <a:tab algn="l" pos="0"/>
              </a:tabLst>
            </a:pPr>
            <a:r>
              <a:rPr b="0" lang="sr-RS" sz="1400" strike="noStrike" u="none">
                <a:solidFill>
                  <a:srgbClr val="000000"/>
                </a:solidFill>
                <a:uFillTx/>
                <a:latin typeface="Times New Roman"/>
              </a:rPr>
              <a:t> </a:t>
            </a:r>
            <a:endParaRPr b="0" lang="sr-RS" sz="1400" strike="noStrike" u="none">
              <a:solidFill>
                <a:srgbClr val="000000"/>
              </a:solidFill>
              <a:uFillTx/>
              <a:latin typeface="Times New Roman"/>
            </a:endParaRPr>
          </a:p>
        </p:txBody>
      </p:sp>
      <p:sp>
        <p:nvSpPr>
          <p:cNvPr id="467" name="PlaceHolder 2"/>
          <p:cNvSpPr>
            <a:spLocks noGrp="1"/>
          </p:cNvSpPr>
          <p:nvPr>
            <p:ph type="sldNum" idx="2"/>
          </p:nvPr>
        </p:nvSpPr>
        <p:spPr>
          <a:xfrm>
            <a:off x="6553080" y="4767120"/>
            <a:ext cx="2133000" cy="2732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trike="noStrike" u="none">
                <a:solidFill>
                  <a:schemeClr val="dk1">
                    <a:tint val="75000"/>
                  </a:schemeClr>
                </a:solidFill>
                <a:uFillTx/>
                <a:latin typeface="Calibri"/>
              </a:defRPr>
            </a:lvl1pPr>
          </a:lstStyle>
          <a:p>
            <a:pPr indent="0" algn="r" defTabSz="457200">
              <a:lnSpc>
                <a:spcPct val="100000"/>
              </a:lnSpc>
              <a:buNone/>
              <a:tabLst>
                <a:tab algn="l" pos="0"/>
              </a:tabLst>
            </a:pPr>
            <a:fld id="{786C60D2-B326-4D29-8E45-AAFFBADE41A4}" type="slidenum">
              <a:rPr b="0" lang="en-US" sz="900" strike="noStrike" u="none">
                <a:solidFill>
                  <a:schemeClr val="dk1">
                    <a:tint val="75000"/>
                  </a:schemeClr>
                </a:solidFill>
                <a:uFillTx/>
                <a:latin typeface="Calibri"/>
              </a:rPr>
              <a:t>1</a:t>
            </a:fld>
            <a:endParaRPr b="0" lang="sr-RS" sz="900" strike="noStrike" u="none">
              <a:solidFill>
                <a:srgbClr val="000000"/>
              </a:solidFill>
              <a:uFillTx/>
              <a:latin typeface="Times New Roman"/>
            </a:endParaRPr>
          </a:p>
        </p:txBody>
      </p:sp>
      <p:sp>
        <p:nvSpPr>
          <p:cNvPr id="468" name="PlaceHolder 3"/>
          <p:cNvSpPr>
            <a:spLocks noGrp="1"/>
          </p:cNvSpPr>
          <p:nvPr>
            <p:ph type="dt" idx="3"/>
          </p:nvPr>
        </p:nvSpPr>
        <p:spPr>
          <a:xfrm>
            <a:off x="457200" y="4767120"/>
            <a:ext cx="2133000" cy="273240"/>
          </a:xfrm>
          <a:prstGeom prst="rect">
            <a:avLst/>
          </a:prstGeom>
          <a:noFill/>
          <a:ln w="0">
            <a:noFill/>
          </a:ln>
        </p:spPr>
        <p:txBody>
          <a:bodyPr lIns="91440" rIns="91440" tIns="45720" bIns="45720" anchor="ctr">
            <a:noAutofit/>
          </a:bodyPr>
          <a:lstStyle>
            <a:lvl1pPr indent="0">
              <a:buNone/>
              <a:defRPr b="0" lang="sr-RS" sz="1400" strike="noStrike" u="none">
                <a:solidFill>
                  <a:srgbClr val="000000"/>
                </a:solidFill>
                <a:uFillTx/>
                <a:latin typeface="Times New Roman"/>
              </a:defRPr>
            </a:lvl1pPr>
          </a:lstStyle>
          <a:p>
            <a:pPr indent="0">
              <a:buNone/>
            </a:pPr>
            <a:r>
              <a:rPr b="0" lang="sr-RS" sz="1400" strike="noStrike" u="none">
                <a:solidFill>
                  <a:srgbClr val="000000"/>
                </a:solidFill>
                <a:uFillTx/>
                <a:latin typeface="Times New Roman"/>
              </a:rPr>
              <a:t> </a:t>
            </a:r>
            <a:endParaRPr b="0" lang="sr-RS" sz="1400" strike="noStrike" u="none">
              <a:solidFill>
                <a:srgbClr val="000000"/>
              </a:solidFill>
              <a:uFillTx/>
              <a:latin typeface="Times New Roman"/>
            </a:endParaRPr>
          </a:p>
        </p:txBody>
      </p:sp>
      <p:sp>
        <p:nvSpPr>
          <p:cNvPr id="469" name="PlaceHolder 4"/>
          <p:cNvSpPr>
            <a:spLocks noGrp="1"/>
          </p:cNvSpPr>
          <p:nvPr>
            <p:ph type="title"/>
          </p:nvPr>
        </p:nvSpPr>
        <p:spPr>
          <a:xfrm>
            <a:off x="457200" y="205200"/>
            <a:ext cx="8229240" cy="858600"/>
          </a:xfrm>
          <a:prstGeom prst="rect">
            <a:avLst/>
          </a:prstGeom>
          <a:noFill/>
          <a:ln w="0">
            <a:noFill/>
          </a:ln>
        </p:spPr>
        <p:txBody>
          <a:bodyPr lIns="0" rIns="0" tIns="0" bIns="0" anchor="ctr">
            <a:noAutofit/>
          </a:bodyPr>
          <a:p>
            <a:pPr indent="0" algn="ctr">
              <a:buNone/>
            </a:pPr>
            <a:r>
              <a:rPr b="0" lang="sr-RS" sz="4400" strike="noStrike" u="none">
                <a:solidFill>
                  <a:srgbClr val="000000"/>
                </a:solidFill>
                <a:uFillTx/>
                <a:latin typeface="Arial"/>
              </a:rPr>
              <a:t>Click to edit the title text format</a:t>
            </a:r>
            <a:endParaRPr b="0" lang="sr-RS" sz="4400" strike="noStrike" u="none">
              <a:solidFill>
                <a:srgbClr val="000000"/>
              </a:solidFill>
              <a:uFillTx/>
              <a:latin typeface="Arial"/>
            </a:endParaRPr>
          </a:p>
        </p:txBody>
      </p:sp>
      <p:sp>
        <p:nvSpPr>
          <p:cNvPr id="470" name="PlaceHolder 5"/>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sr-RS" sz="3200" strike="noStrike" u="none">
                <a:solidFill>
                  <a:srgbClr val="000000"/>
                </a:solidFill>
                <a:uFillTx/>
                <a:latin typeface="Arial"/>
              </a:rPr>
              <a:t>Click to edit the outline text format</a:t>
            </a:r>
            <a:endParaRPr b="0" lang="sr-RS" sz="32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sr-RS" sz="2800" strike="noStrike" u="none">
                <a:solidFill>
                  <a:srgbClr val="000000"/>
                </a:solidFill>
                <a:uFillTx/>
                <a:latin typeface="Arial"/>
              </a:rPr>
              <a:t>Second Outline Level</a:t>
            </a:r>
            <a:endParaRPr b="0" lang="sr-RS" sz="2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sr-RS" sz="2400" strike="noStrike" u="none">
                <a:solidFill>
                  <a:srgbClr val="000000"/>
                </a:solidFill>
                <a:uFillTx/>
                <a:latin typeface="Arial"/>
              </a:rPr>
              <a:t>Third Outline Level</a:t>
            </a:r>
            <a:endParaRPr b="0" lang="sr-RS" sz="24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sr-RS" sz="2000" strike="noStrike" u="none">
                <a:solidFill>
                  <a:srgbClr val="000000"/>
                </a:solidFill>
                <a:uFillTx/>
                <a:latin typeface="Arial"/>
              </a:rPr>
              <a:t>Fourth Outline Level</a:t>
            </a:r>
            <a:endParaRPr b="0" lang="sr-RS" sz="20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sr-RS" sz="2000" strike="noStrike" u="none">
                <a:solidFill>
                  <a:srgbClr val="000000"/>
                </a:solidFill>
                <a:uFillTx/>
                <a:latin typeface="Arial"/>
              </a:rPr>
              <a:t>Fifth Outline Level</a:t>
            </a:r>
            <a:endParaRPr b="0" lang="sr-RS" sz="20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sr-RS" sz="2000" strike="noStrike" u="none">
                <a:solidFill>
                  <a:srgbClr val="000000"/>
                </a:solidFill>
                <a:uFillTx/>
                <a:latin typeface="Arial"/>
              </a:rPr>
              <a:t>Sixth Outline Level</a:t>
            </a:r>
            <a:endParaRPr b="0" lang="sr-RS" sz="20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sr-RS" sz="2000" strike="noStrike" u="none">
                <a:solidFill>
                  <a:srgbClr val="000000"/>
                </a:solidFill>
                <a:uFillTx/>
                <a:latin typeface="Arial"/>
              </a:rPr>
              <a:t>Seventh Outline Level</a:t>
            </a:r>
            <a:endParaRPr b="0" lang="sr-RS" sz="2000" strike="noStrike" u="none">
              <a:solidFill>
                <a:srgbClr val="000000"/>
              </a:solidFill>
              <a:uFillTx/>
              <a:latin typeface="Arial"/>
            </a:endParaRPr>
          </a:p>
        </p:txBody>
      </p:sp>
    </p:spTree>
  </p:cSld>
  <p:clrMap bg1="lt1" tx1="dk1" bg2="dk2" tx2="lt2" accent1="accent1" accent2="accent2" accent3="accent3" accent4="accent4" accent5="accent5" accent6="accent6" hlink="hlink" folHlink="folHlink"/>
  <p:sldLayoutIdLst>
    <p:sldLayoutId id="2147483731"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05200"/>
            <a:ext cx="8228880" cy="858240"/>
          </a:xfrm>
          <a:prstGeom prst="rect">
            <a:avLst/>
          </a:prstGeom>
          <a:noFill/>
          <a:ln w="0">
            <a:noFill/>
          </a:ln>
        </p:spPr>
        <p:txBody>
          <a:bodyPr lIns="0" rIns="0" tIns="0" bIns="0" anchor="ctr">
            <a:noAutofit/>
          </a:bodyPr>
          <a:p>
            <a:pPr indent="0">
              <a:buNone/>
            </a:pPr>
            <a:r>
              <a:rPr b="0" lang="sr-RS" sz="1800" strike="noStrike" u="none">
                <a:solidFill>
                  <a:srgbClr val="000000"/>
                </a:solidFill>
                <a:uFillTx/>
                <a:latin typeface="Arial"/>
              </a:rPr>
              <a:t>Click to edit the title text format</a:t>
            </a:r>
            <a:endParaRPr b="0" lang="sr-RS" sz="1800" strike="noStrike" u="none">
              <a:solidFill>
                <a:srgbClr val="000000"/>
              </a:solidFill>
              <a:uFillTx/>
              <a:latin typeface="Arial"/>
            </a:endParaRPr>
          </a:p>
        </p:txBody>
      </p:sp>
      <p:sp>
        <p:nvSpPr>
          <p:cNvPr id="472" name="PlaceHolder 2"/>
          <p:cNvSpPr>
            <a:spLocks noGrp="1"/>
          </p:cNvSpPr>
          <p:nvPr>
            <p:ph type="body"/>
          </p:nvPr>
        </p:nvSpPr>
        <p:spPr>
          <a:xfrm>
            <a:off x="457200" y="1203480"/>
            <a:ext cx="8228880" cy="29826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sr-RS" sz="1800" strike="noStrike" u="none">
                <a:solidFill>
                  <a:srgbClr val="000000"/>
                </a:solidFill>
                <a:uFillTx/>
                <a:latin typeface="Arial"/>
              </a:rPr>
              <a:t>Click to edit the outline text format</a:t>
            </a:r>
            <a:endParaRPr b="0" lang="sr-RS" sz="1800" strike="noStrike" u="none">
              <a:solidFill>
                <a:srgbClr val="000000"/>
              </a:solidFill>
              <a:uFillTx/>
              <a:latin typeface="Arial"/>
            </a:endParaRPr>
          </a:p>
          <a:p>
            <a:pPr lvl="1" marL="864000" indent="-324000">
              <a:spcBef>
                <a:spcPts val="1134"/>
              </a:spcBef>
              <a:buClr>
                <a:srgbClr val="000000"/>
              </a:buClr>
              <a:buSzPct val="75000"/>
              <a:buFont typeface="Symbol" charset="2"/>
              <a:buChar char=""/>
            </a:pPr>
            <a:r>
              <a:rPr b="0" lang="sr-RS" sz="1800" strike="noStrike" u="none">
                <a:solidFill>
                  <a:srgbClr val="000000"/>
                </a:solidFill>
                <a:uFillTx/>
                <a:latin typeface="Arial"/>
              </a:rPr>
              <a:t>Second Outline Level</a:t>
            </a:r>
            <a:endParaRPr b="0" lang="sr-RS" sz="1800" strike="noStrike" u="none">
              <a:solidFill>
                <a:srgbClr val="000000"/>
              </a:solidFill>
              <a:uFillTx/>
              <a:latin typeface="Arial"/>
            </a:endParaRPr>
          </a:p>
          <a:p>
            <a:pPr lvl="2" marL="1296000" indent="-288000">
              <a:spcBef>
                <a:spcPts val="850"/>
              </a:spcBef>
              <a:buClr>
                <a:srgbClr val="000000"/>
              </a:buClr>
              <a:buSzPct val="45000"/>
              <a:buFont typeface="Wingdings" charset="2"/>
              <a:buChar char=""/>
            </a:pPr>
            <a:r>
              <a:rPr b="0" lang="sr-RS" sz="1800" strike="noStrike" u="none">
                <a:solidFill>
                  <a:srgbClr val="000000"/>
                </a:solidFill>
                <a:uFillTx/>
                <a:latin typeface="Arial"/>
              </a:rPr>
              <a:t>Third Outline Level</a:t>
            </a:r>
            <a:endParaRPr b="0" lang="sr-RS" sz="1800" strike="noStrike" u="none">
              <a:solidFill>
                <a:srgbClr val="000000"/>
              </a:solidFill>
              <a:uFillTx/>
              <a:latin typeface="Arial"/>
            </a:endParaRPr>
          </a:p>
          <a:p>
            <a:pPr lvl="3" marL="1728000" indent="-216000">
              <a:spcBef>
                <a:spcPts val="567"/>
              </a:spcBef>
              <a:buClr>
                <a:srgbClr val="000000"/>
              </a:buClr>
              <a:buSzPct val="75000"/>
              <a:buFont typeface="Symbol" charset="2"/>
              <a:buChar char=""/>
            </a:pPr>
            <a:r>
              <a:rPr b="0" lang="sr-RS" sz="1800" strike="noStrike" u="none">
                <a:solidFill>
                  <a:srgbClr val="000000"/>
                </a:solidFill>
                <a:uFillTx/>
                <a:latin typeface="Arial"/>
              </a:rPr>
              <a:t>Fourth Outline Level</a:t>
            </a:r>
            <a:endParaRPr b="0" lang="sr-RS" sz="1800" strike="noStrike" u="none">
              <a:solidFill>
                <a:srgbClr val="000000"/>
              </a:solidFill>
              <a:uFillTx/>
              <a:latin typeface="Arial"/>
            </a:endParaRPr>
          </a:p>
          <a:p>
            <a:pPr lvl="4" marL="2160000" indent="-216000">
              <a:spcBef>
                <a:spcPts val="283"/>
              </a:spcBef>
              <a:buClr>
                <a:srgbClr val="000000"/>
              </a:buClr>
              <a:buSzPct val="45000"/>
              <a:buFont typeface="Wingdings" charset="2"/>
              <a:buChar char=""/>
            </a:pPr>
            <a:r>
              <a:rPr b="0" lang="sr-RS" sz="1800" strike="noStrike" u="none">
                <a:solidFill>
                  <a:srgbClr val="000000"/>
                </a:solidFill>
                <a:uFillTx/>
                <a:latin typeface="Arial"/>
              </a:rPr>
              <a:t>Fifth Outline Level</a:t>
            </a:r>
            <a:endParaRPr b="0" lang="sr-RS" sz="1800" strike="noStrike" u="none">
              <a:solidFill>
                <a:srgbClr val="000000"/>
              </a:solidFill>
              <a:uFillTx/>
              <a:latin typeface="Arial"/>
            </a:endParaRPr>
          </a:p>
          <a:p>
            <a:pPr lvl="5" marL="2592000" indent="-216000">
              <a:spcBef>
                <a:spcPts val="283"/>
              </a:spcBef>
              <a:buClr>
                <a:srgbClr val="000000"/>
              </a:buClr>
              <a:buSzPct val="45000"/>
              <a:buFont typeface="Wingdings" charset="2"/>
              <a:buChar char=""/>
            </a:pPr>
            <a:r>
              <a:rPr b="0" lang="sr-RS" sz="1800" strike="noStrike" u="none">
                <a:solidFill>
                  <a:srgbClr val="000000"/>
                </a:solidFill>
                <a:uFillTx/>
                <a:latin typeface="Arial"/>
              </a:rPr>
              <a:t>Sixth Outline Level</a:t>
            </a:r>
            <a:endParaRPr b="0" lang="sr-RS" sz="1800" strike="noStrike" u="none">
              <a:solidFill>
                <a:srgbClr val="000000"/>
              </a:solidFill>
              <a:uFillTx/>
              <a:latin typeface="Arial"/>
            </a:endParaRPr>
          </a:p>
          <a:p>
            <a:pPr lvl="6" marL="3024000" indent="-216000">
              <a:spcBef>
                <a:spcPts val="283"/>
              </a:spcBef>
              <a:buClr>
                <a:srgbClr val="000000"/>
              </a:buClr>
              <a:buSzPct val="45000"/>
              <a:buFont typeface="Wingdings" charset="2"/>
              <a:buChar char=""/>
            </a:pPr>
            <a:r>
              <a:rPr b="0" lang="sr-RS" sz="1800" strike="noStrike" u="none">
                <a:solidFill>
                  <a:srgbClr val="000000"/>
                </a:solidFill>
                <a:uFillTx/>
                <a:latin typeface="Arial"/>
              </a:rPr>
              <a:t>Seventh Outline Level</a:t>
            </a:r>
            <a:endParaRPr b="0" lang="sr-RS" sz="1800" strike="noStrike" u="none">
              <a:solidFill>
                <a:srgbClr val="000000"/>
              </a:solidFill>
              <a:uFillTx/>
              <a:latin typeface="Arial"/>
            </a:endParaRPr>
          </a:p>
        </p:txBody>
      </p:sp>
      <p:sp>
        <p:nvSpPr>
          <p:cNvPr id="473" name="PlaceHolder 3"/>
          <p:cNvSpPr>
            <a:spLocks noGrp="1"/>
          </p:cNvSpPr>
          <p:nvPr>
            <p:ph type="ftr" idx="4"/>
          </p:nvPr>
        </p:nvSpPr>
        <p:spPr>
          <a:xfrm>
            <a:off x="3124080" y="4767120"/>
            <a:ext cx="2894760" cy="27324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sr-RS" sz="1400" strike="noStrike" u="none">
                <a:solidFill>
                  <a:srgbClr val="000000"/>
                </a:solidFill>
                <a:uFillTx/>
                <a:latin typeface="Times New Roman"/>
              </a:defRPr>
            </a:lvl1pPr>
          </a:lstStyle>
          <a:p>
            <a:pPr indent="0" algn="ctr">
              <a:lnSpc>
                <a:spcPct val="100000"/>
              </a:lnSpc>
              <a:buNone/>
              <a:tabLst>
                <a:tab algn="l" pos="0"/>
              </a:tabLst>
            </a:pPr>
            <a:r>
              <a:rPr b="0" lang="sr-RS" sz="1400" strike="noStrike" u="none">
                <a:solidFill>
                  <a:srgbClr val="000000"/>
                </a:solidFill>
                <a:uFillTx/>
                <a:latin typeface="Times New Roman"/>
              </a:rPr>
              <a:t>&lt;footer&gt;</a:t>
            </a:r>
            <a:endParaRPr b="0" lang="sr-RS" sz="1400" strike="noStrike" u="none">
              <a:solidFill>
                <a:srgbClr val="000000"/>
              </a:solidFill>
              <a:uFillTx/>
              <a:latin typeface="Times New Roman"/>
            </a:endParaRPr>
          </a:p>
        </p:txBody>
      </p:sp>
      <p:sp>
        <p:nvSpPr>
          <p:cNvPr id="474" name="PlaceHolder 4"/>
          <p:cNvSpPr>
            <a:spLocks noGrp="1"/>
          </p:cNvSpPr>
          <p:nvPr>
            <p:ph type="sldNum" idx="5"/>
          </p:nvPr>
        </p:nvSpPr>
        <p:spPr>
          <a:xfrm>
            <a:off x="6553080" y="4767120"/>
            <a:ext cx="2133000" cy="273240"/>
          </a:xfrm>
          <a:prstGeom prst="rect">
            <a:avLst/>
          </a:prstGeom>
          <a:noFill/>
          <a:ln w="0">
            <a:noFill/>
          </a:ln>
        </p:spPr>
        <p:txBody>
          <a:bodyPr lIns="91440" rIns="91440" tIns="45720" bIns="45720" anchor="ctr">
            <a:noAutofit/>
          </a:bodyPr>
          <a:lstStyle>
            <a:lvl1pPr indent="0" algn="r" defTabSz="457200">
              <a:lnSpc>
                <a:spcPct val="100000"/>
              </a:lnSpc>
              <a:buNone/>
              <a:tabLst>
                <a:tab algn="l" pos="0"/>
              </a:tabLst>
              <a:defRPr b="0" lang="en-US" sz="900" strike="noStrike" u="none">
                <a:solidFill>
                  <a:schemeClr val="dk1">
                    <a:tint val="75000"/>
                  </a:schemeClr>
                </a:solidFill>
                <a:uFillTx/>
                <a:latin typeface="Calibri"/>
              </a:defRPr>
            </a:lvl1pPr>
          </a:lstStyle>
          <a:p>
            <a:pPr indent="0" algn="r" defTabSz="457200">
              <a:lnSpc>
                <a:spcPct val="100000"/>
              </a:lnSpc>
              <a:buNone/>
              <a:tabLst>
                <a:tab algn="l" pos="0"/>
              </a:tabLst>
            </a:pPr>
            <a:fld id="{F917D316-518A-4F95-B71A-56D3DA3B0EE9}" type="slidenum">
              <a:rPr b="0" lang="en-US" sz="900" strike="noStrike" u="none">
                <a:solidFill>
                  <a:schemeClr val="dk1">
                    <a:tint val="75000"/>
                  </a:schemeClr>
                </a:solidFill>
                <a:uFillTx/>
                <a:latin typeface="Calibri"/>
              </a:rPr>
              <a:t>&lt;number&gt;</a:t>
            </a:fld>
            <a:endParaRPr b="0" lang="sr-RS" sz="900" strike="noStrike" u="none">
              <a:solidFill>
                <a:srgbClr val="000000"/>
              </a:solidFill>
              <a:uFillTx/>
              <a:latin typeface="Times New Roman"/>
            </a:endParaRPr>
          </a:p>
        </p:txBody>
      </p:sp>
      <p:sp>
        <p:nvSpPr>
          <p:cNvPr id="475" name="PlaceHolder 5"/>
          <p:cNvSpPr>
            <a:spLocks noGrp="1"/>
          </p:cNvSpPr>
          <p:nvPr>
            <p:ph type="dt" idx="6"/>
          </p:nvPr>
        </p:nvSpPr>
        <p:spPr>
          <a:xfrm>
            <a:off x="457200" y="4767120"/>
            <a:ext cx="2133000" cy="273240"/>
          </a:xfrm>
          <a:prstGeom prst="rect">
            <a:avLst/>
          </a:prstGeom>
          <a:noFill/>
          <a:ln w="0">
            <a:noFill/>
          </a:ln>
        </p:spPr>
        <p:txBody>
          <a:bodyPr lIns="91440" rIns="91440" tIns="45720" bIns="45720" anchor="ctr">
            <a:noAutofit/>
          </a:bodyPr>
          <a:lstStyle>
            <a:lvl1pPr indent="0">
              <a:buNone/>
              <a:defRPr b="0" lang="sr-RS" sz="1400" strike="noStrike" u="none">
                <a:solidFill>
                  <a:srgbClr val="000000"/>
                </a:solidFill>
                <a:uFillTx/>
                <a:latin typeface="Times New Roman"/>
              </a:defRPr>
            </a:lvl1pPr>
          </a:lstStyle>
          <a:p>
            <a:pPr indent="0">
              <a:buNone/>
            </a:pPr>
            <a:r>
              <a:rPr b="0" lang="sr-RS" sz="1400" strike="noStrike" u="none">
                <a:solidFill>
                  <a:srgbClr val="000000"/>
                </a:solidFill>
                <a:uFillTx/>
                <a:latin typeface="Times New Roman"/>
              </a:rPr>
              <a:t>&lt;date/time&gt;</a:t>
            </a:r>
            <a:endParaRPr b="0" lang="sr-RS" sz="1400" strike="noStrike" u="none">
              <a:solidFill>
                <a:srgbClr val="000000"/>
              </a:solidFill>
              <a:uFillTx/>
              <a:latin typeface="Times New Roman"/>
            </a:endParaRPr>
          </a:p>
        </p:txBody>
      </p:sp>
    </p:spTree>
  </p:cSld>
  <p:clrMap bg1="lt1" tx1="dk1" bg2="dk2" tx2="lt2" accent1="accent1" accent2="accent2" accent3="accent3" accent4="accent4" accent5="accent5" accent6="accent6" hlink="hlink" folHlink="folHlink"/>
  <p:sldLayoutIdLst>
    <p:sldLayoutId id="2147483733"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54" name="Google Shape;212;p14"/>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55" name="Google Shape;213;p14"/>
          <p:cNvSpPr/>
          <p:nvPr/>
        </p:nvSpPr>
        <p:spPr>
          <a:xfrm>
            <a:off x="457200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56" name="Google Shape;216;p14"/>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57" name="Google Shape;217;p14"/>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58" name="Google Shape;218;p14"/>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59" name="Google Shape;219;p14"/>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60" name="Google Shape;220;p14"/>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61" name="Google Shape;221;p14"/>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62" name="Google Shape;222;p14"/>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63" name="Google Shape;223;p14"/>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64" name="Google Shape;224;p14"/>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65" name="Google Shape;225;p14"/>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66" name="Google Shape;226;p14"/>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67" name="Google Shape;227;p14"/>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68" name="Google Shape;228;p14"/>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69" name="Google Shape;229;p14"/>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70" name="Google Shape;231;p15"/>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71" name="Google Shape;232;p15"/>
          <p:cNvSpPr/>
          <p:nvPr/>
        </p:nvSpPr>
        <p:spPr>
          <a:xfrm>
            <a:off x="457200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72" name="Google Shape;239;p15"/>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73" name="Google Shape;240;p15"/>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74" name="Google Shape;241;p15"/>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75" name="Google Shape;242;p15"/>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76" name="Google Shape;243;p15"/>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77" name="Google Shape;244;p15"/>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78" name="Google Shape;245;p15"/>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79" name="Google Shape;246;p15"/>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80" name="Google Shape;247;p15"/>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81" name="Google Shape;248;p15"/>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82" name="Google Shape;249;p15"/>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83" name="Google Shape;250;p15"/>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84" name="Google Shape;251;p15"/>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85" name="Google Shape;252;p15"/>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86" name="Google Shape;255;p16"/>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87" name="Google Shape;256;p16"/>
          <p:cNvSpPr/>
          <p:nvPr/>
        </p:nvSpPr>
        <p:spPr>
          <a:xfrm>
            <a:off x="457200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88" name="Google Shape;265;p16"/>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89" name="Google Shape;266;p16"/>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90" name="Google Shape;267;p16"/>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91" name="Google Shape;268;p16"/>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92" name="Google Shape;269;p16"/>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93" name="Google Shape;270;p16"/>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94" name="Google Shape;271;p16"/>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95" name="Google Shape;272;p16"/>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96" name="Google Shape;273;p16"/>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97" name="Google Shape;274;p16"/>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98" name="Google Shape;275;p16"/>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99" name="Google Shape;276;p16"/>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100" name="Google Shape;277;p16"/>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101" name="Google Shape;278;p16"/>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102" name="Google Shape;281;p17"/>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03" name="Google Shape;282;p17"/>
          <p:cNvSpPr/>
          <p:nvPr/>
        </p:nvSpPr>
        <p:spPr>
          <a:xfrm>
            <a:off x="457200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04" name="Google Shape;295;p17"/>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105" name="Google Shape;296;p17"/>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106" name="Google Shape;297;p17"/>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107" name="Google Shape;298;p17"/>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108" name="Google Shape;299;p17"/>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109" name="Google Shape;300;p17"/>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110" name="Google Shape;301;p17"/>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111" name="Google Shape;302;p17"/>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112" name="Google Shape;303;p17"/>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113" name="Google Shape;304;p17"/>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114" name="Google Shape;305;p17"/>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115" name="Google Shape;306;p17"/>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116" name="Google Shape;307;p17"/>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117" name="Google Shape;308;p17"/>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accent5"/>
        </a:solidFill>
      </p:bgPr>
    </p:bg>
    <p:spTree>
      <p:nvGrpSpPr>
        <p:cNvPr id="1" name=""/>
        <p:cNvGrpSpPr/>
        <p:nvPr/>
      </p:nvGrpSpPr>
      <p:grpSpPr>
        <a:xfrm>
          <a:off x="0" y="0"/>
          <a:ext cx="0" cy="0"/>
          <a:chOff x="0" y="0"/>
          <a:chExt cx="0" cy="0"/>
        </a:xfrm>
      </p:grpSpPr>
      <p:sp>
        <p:nvSpPr>
          <p:cNvPr id="118" name="Google Shape;311;p18"/>
          <p:cNvSpPr/>
          <p:nvPr/>
        </p:nvSpPr>
        <p:spPr>
          <a:xfrm>
            <a:off x="0" y="542520"/>
            <a:ext cx="9142560" cy="405684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19" name="Google Shape;312;p18"/>
          <p:cNvSpPr/>
          <p:nvPr/>
        </p:nvSpPr>
        <p:spPr>
          <a:xfrm>
            <a:off x="0" y="0"/>
            <a:ext cx="4570560" cy="624960"/>
          </a:xfrm>
          <a:prstGeom prst="rect">
            <a:avLst/>
          </a:prstGeom>
          <a:solidFill>
            <a:schemeClr val="dk1"/>
          </a:solidFill>
          <a:ln w="0">
            <a:noFill/>
          </a:ln>
        </p:spPr>
        <p:style>
          <a:lnRef idx="0"/>
          <a:fillRef idx="0"/>
          <a:effectRef idx="0"/>
          <a:fontRef idx="minor"/>
        </p:style>
        <p:txBody>
          <a:bodyPr lIns="90000" rIns="90000" tIns="91440" bIns="91440" anchor="ctr">
            <a:noAutofit/>
          </a:bodyPr>
          <a:p>
            <a:pPr>
              <a:lnSpc>
                <a:spcPct val="100000"/>
              </a:lnSpc>
              <a:tabLst>
                <a:tab algn="l" pos="0"/>
              </a:tabLst>
            </a:pPr>
            <a:endParaRPr b="0" lang="sr-RS" sz="1400" strike="noStrike" u="none">
              <a:solidFill>
                <a:srgbClr val="ffffff"/>
              </a:solidFill>
              <a:uFillTx/>
              <a:latin typeface="Arial"/>
            </a:endParaRPr>
          </a:p>
        </p:txBody>
      </p:sp>
      <p:sp>
        <p:nvSpPr>
          <p:cNvPr id="120" name="Google Shape;315;p18"/>
          <p:cNvSpPr/>
          <p:nvPr/>
        </p:nvSpPr>
        <p:spPr>
          <a:xfrm>
            <a:off x="710280" y="745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a:t>
            </a:r>
            <a:endParaRPr b="0" lang="sr-RS" sz="1400" strike="noStrike" u="none">
              <a:solidFill>
                <a:srgbClr val="ffffff"/>
              </a:solidFill>
              <a:uFillTx/>
              <a:latin typeface="Arial"/>
            </a:endParaRPr>
          </a:p>
        </p:txBody>
      </p:sp>
      <p:sp>
        <p:nvSpPr>
          <p:cNvPr id="121" name="Google Shape;316;p18"/>
          <p:cNvSpPr/>
          <p:nvPr/>
        </p:nvSpPr>
        <p:spPr>
          <a:xfrm>
            <a:off x="710280" y="1009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2</a:t>
            </a:r>
            <a:endParaRPr b="0" lang="sr-RS" sz="1400" strike="noStrike" u="none">
              <a:solidFill>
                <a:srgbClr val="ffffff"/>
              </a:solidFill>
              <a:uFillTx/>
              <a:latin typeface="Arial"/>
            </a:endParaRPr>
          </a:p>
        </p:txBody>
      </p:sp>
      <p:sp>
        <p:nvSpPr>
          <p:cNvPr id="122" name="Google Shape;317;p18"/>
          <p:cNvSpPr/>
          <p:nvPr/>
        </p:nvSpPr>
        <p:spPr>
          <a:xfrm>
            <a:off x="710280" y="1273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3</a:t>
            </a:r>
            <a:endParaRPr b="0" lang="sr-RS" sz="1400" strike="noStrike" u="none">
              <a:solidFill>
                <a:srgbClr val="ffffff"/>
              </a:solidFill>
              <a:uFillTx/>
              <a:latin typeface="Arial"/>
            </a:endParaRPr>
          </a:p>
        </p:txBody>
      </p:sp>
      <p:sp>
        <p:nvSpPr>
          <p:cNvPr id="123" name="Google Shape;318;p18"/>
          <p:cNvSpPr/>
          <p:nvPr/>
        </p:nvSpPr>
        <p:spPr>
          <a:xfrm>
            <a:off x="710280" y="1537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4</a:t>
            </a:r>
            <a:endParaRPr b="0" lang="sr-RS" sz="1400" strike="noStrike" u="none">
              <a:solidFill>
                <a:srgbClr val="ffffff"/>
              </a:solidFill>
              <a:uFillTx/>
              <a:latin typeface="Arial"/>
            </a:endParaRPr>
          </a:p>
        </p:txBody>
      </p:sp>
      <p:sp>
        <p:nvSpPr>
          <p:cNvPr id="124" name="Google Shape;319;p18"/>
          <p:cNvSpPr/>
          <p:nvPr/>
        </p:nvSpPr>
        <p:spPr>
          <a:xfrm>
            <a:off x="710280" y="18007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5</a:t>
            </a:r>
            <a:endParaRPr b="0" lang="sr-RS" sz="1400" strike="noStrike" u="none">
              <a:solidFill>
                <a:srgbClr val="ffffff"/>
              </a:solidFill>
              <a:uFillTx/>
              <a:latin typeface="Arial"/>
            </a:endParaRPr>
          </a:p>
        </p:txBody>
      </p:sp>
      <p:sp>
        <p:nvSpPr>
          <p:cNvPr id="125" name="Google Shape;320;p18"/>
          <p:cNvSpPr/>
          <p:nvPr/>
        </p:nvSpPr>
        <p:spPr>
          <a:xfrm>
            <a:off x="710280" y="20646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6</a:t>
            </a:r>
            <a:endParaRPr b="0" lang="sr-RS" sz="1400" strike="noStrike" u="none">
              <a:solidFill>
                <a:srgbClr val="ffffff"/>
              </a:solidFill>
              <a:uFillTx/>
              <a:latin typeface="Arial"/>
            </a:endParaRPr>
          </a:p>
        </p:txBody>
      </p:sp>
      <p:sp>
        <p:nvSpPr>
          <p:cNvPr id="126" name="Google Shape;321;p18"/>
          <p:cNvSpPr/>
          <p:nvPr/>
        </p:nvSpPr>
        <p:spPr>
          <a:xfrm>
            <a:off x="710280" y="23281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7</a:t>
            </a:r>
            <a:endParaRPr b="0" lang="sr-RS" sz="1400" strike="noStrike" u="none">
              <a:solidFill>
                <a:srgbClr val="ffffff"/>
              </a:solidFill>
              <a:uFillTx/>
              <a:latin typeface="Arial"/>
            </a:endParaRPr>
          </a:p>
        </p:txBody>
      </p:sp>
      <p:sp>
        <p:nvSpPr>
          <p:cNvPr id="127" name="Google Shape;322;p18"/>
          <p:cNvSpPr/>
          <p:nvPr/>
        </p:nvSpPr>
        <p:spPr>
          <a:xfrm>
            <a:off x="710280" y="25920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8</a:t>
            </a:r>
            <a:endParaRPr b="0" lang="sr-RS" sz="1400" strike="noStrike" u="none">
              <a:solidFill>
                <a:srgbClr val="ffffff"/>
              </a:solidFill>
              <a:uFillTx/>
              <a:latin typeface="Arial"/>
            </a:endParaRPr>
          </a:p>
        </p:txBody>
      </p:sp>
      <p:sp>
        <p:nvSpPr>
          <p:cNvPr id="128" name="Google Shape;323;p18"/>
          <p:cNvSpPr/>
          <p:nvPr/>
        </p:nvSpPr>
        <p:spPr>
          <a:xfrm>
            <a:off x="710280" y="28555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9</a:t>
            </a:r>
            <a:endParaRPr b="0" lang="sr-RS" sz="1400" strike="noStrike" u="none">
              <a:solidFill>
                <a:srgbClr val="ffffff"/>
              </a:solidFill>
              <a:uFillTx/>
              <a:latin typeface="Arial"/>
            </a:endParaRPr>
          </a:p>
        </p:txBody>
      </p:sp>
      <p:sp>
        <p:nvSpPr>
          <p:cNvPr id="129" name="Google Shape;324;p18"/>
          <p:cNvSpPr/>
          <p:nvPr/>
        </p:nvSpPr>
        <p:spPr>
          <a:xfrm>
            <a:off x="710280" y="31194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10</a:t>
            </a:r>
            <a:endParaRPr b="0" lang="sr-RS" sz="1400" strike="noStrike" u="none">
              <a:solidFill>
                <a:srgbClr val="ffffff"/>
              </a:solidFill>
              <a:uFillTx/>
              <a:latin typeface="Arial"/>
            </a:endParaRPr>
          </a:p>
        </p:txBody>
      </p:sp>
      <p:sp>
        <p:nvSpPr>
          <p:cNvPr id="130" name="Google Shape;325;p18"/>
          <p:cNvSpPr/>
          <p:nvPr/>
        </p:nvSpPr>
        <p:spPr>
          <a:xfrm>
            <a:off x="710280" y="33829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11</a:t>
            </a:r>
            <a:endParaRPr b="0" lang="sr-RS" sz="1400" strike="noStrike" u="none">
              <a:solidFill>
                <a:srgbClr val="ffffff"/>
              </a:solidFill>
              <a:uFillTx/>
              <a:latin typeface="Arial"/>
            </a:endParaRPr>
          </a:p>
        </p:txBody>
      </p:sp>
      <p:sp>
        <p:nvSpPr>
          <p:cNvPr id="131" name="Google Shape;326;p18"/>
          <p:cNvSpPr/>
          <p:nvPr/>
        </p:nvSpPr>
        <p:spPr>
          <a:xfrm>
            <a:off x="710280" y="36468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12</a:t>
            </a:r>
            <a:endParaRPr b="0" lang="sr-RS" sz="1400" strike="noStrike" u="none">
              <a:solidFill>
                <a:srgbClr val="ffffff"/>
              </a:solidFill>
              <a:uFillTx/>
              <a:latin typeface="Arial"/>
            </a:endParaRPr>
          </a:p>
        </p:txBody>
      </p:sp>
      <p:sp>
        <p:nvSpPr>
          <p:cNvPr id="132" name="Google Shape;327;p18"/>
          <p:cNvSpPr/>
          <p:nvPr/>
        </p:nvSpPr>
        <p:spPr>
          <a:xfrm>
            <a:off x="710280" y="391032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13</a:t>
            </a:r>
            <a:endParaRPr b="0" lang="sr-RS" sz="1400" strike="noStrike" u="none">
              <a:solidFill>
                <a:srgbClr val="ffffff"/>
              </a:solidFill>
              <a:uFillTx/>
              <a:latin typeface="Arial"/>
            </a:endParaRPr>
          </a:p>
        </p:txBody>
      </p:sp>
      <p:sp>
        <p:nvSpPr>
          <p:cNvPr id="133" name="Google Shape;328;p18"/>
          <p:cNvSpPr/>
          <p:nvPr/>
        </p:nvSpPr>
        <p:spPr>
          <a:xfrm>
            <a:off x="710280" y="4174200"/>
            <a:ext cx="427680" cy="2221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rgbClr val="707070"/>
                </a:solidFill>
                <a:uFillTx/>
                <a:latin typeface="Fira Code"/>
                <a:ea typeface="Fira Code"/>
              </a:rPr>
              <a:t>14</a:t>
            </a:r>
            <a:endParaRPr b="0" lang="sr-RS" sz="1400" strike="noStrike" u="none">
              <a:solidFill>
                <a:srgbClr val="ffffff"/>
              </a:solidFill>
              <a:uFillTx/>
              <a:latin typeface="Arial"/>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4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4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4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45.xml"/>
</Relationships>
</file>

<file path=ppt/slides/_rels/slide3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slideLayout" Target="../slideLayouts/slideLayout44.xml"/>
</Relationships>
</file>

<file path=ppt/slides/_rels/slide3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3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2.xml"/>
</Relationships>
</file>

<file path=ppt/slides/_rels/slide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title"/>
          </p:nvPr>
        </p:nvSpPr>
        <p:spPr>
          <a:xfrm>
            <a:off x="1413360" y="922680"/>
            <a:ext cx="7045560" cy="516240"/>
          </a:xfrm>
          <a:prstGeom prst="rect">
            <a:avLst/>
          </a:prstGeom>
          <a:noFill/>
          <a:ln w="0">
            <a:noFill/>
          </a:ln>
        </p:spPr>
        <p:txBody>
          <a:bodyPr lIns="91440" rIns="91440" tIns="91440" bIns="91440" anchor="ctr">
            <a:noAutofit/>
          </a:bodyPr>
          <a:p>
            <a:pPr indent="0">
              <a:lnSpc>
                <a:spcPct val="100000"/>
              </a:lnSpc>
              <a:buNone/>
              <a:tabLst>
                <a:tab algn="l" pos="0"/>
              </a:tabLst>
            </a:pPr>
            <a:r>
              <a:rPr b="0" lang="en" sz="1800" strike="noStrike" u="none">
                <a:solidFill>
                  <a:schemeClr val="lt1"/>
                </a:solidFill>
                <a:uFillTx/>
                <a:latin typeface="Fira Code"/>
                <a:ea typeface="Fira Code"/>
              </a:rPr>
              <a:t>std::</a:t>
            </a:r>
            <a:r>
              <a:rPr b="0" lang="en" sz="1800" strike="noStrike" u="none">
                <a:solidFill>
                  <a:schemeClr val="lt2"/>
                </a:solidFill>
                <a:uFillTx/>
                <a:latin typeface="Fira Code"/>
                <a:ea typeface="Fira Code"/>
              </a:rPr>
              <a:t>string</a:t>
            </a:r>
            <a:r>
              <a:rPr b="0" lang="en" sz="1800" strike="noStrike" u="none">
                <a:solidFill>
                  <a:schemeClr val="lt1"/>
                </a:solidFill>
                <a:uFillTx/>
                <a:latin typeface="Fira Code"/>
                <a:ea typeface="Fira Code"/>
              </a:rPr>
              <a:t> </a:t>
            </a:r>
            <a:r>
              <a:rPr b="1" lang="en" sz="3200" strike="noStrike" u="sng">
                <a:solidFill>
                  <a:schemeClr val="accent2"/>
                </a:solidFill>
                <a:uFillTx/>
                <a:latin typeface="Fira Code"/>
                <a:ea typeface="Fira Code"/>
              </a:rPr>
              <a:t>KRIPTOGRAFIJA</a:t>
            </a:r>
            <a:r>
              <a:rPr b="0" lang="en" sz="1600" strike="noStrike" u="none">
                <a:solidFill>
                  <a:schemeClr val="accent2"/>
                </a:solidFill>
                <a:uFillTx/>
                <a:latin typeface="Fira Code"/>
                <a:ea typeface="Fira Code"/>
              </a:rPr>
              <a:t> </a:t>
            </a:r>
            <a:r>
              <a:rPr b="0" lang="en" sz="1800" strike="noStrike" u="none">
                <a:solidFill>
                  <a:schemeClr val="accent3"/>
                </a:solidFill>
                <a:uFillTx/>
                <a:latin typeface="Fira Code"/>
                <a:ea typeface="Fira Code"/>
              </a:rPr>
              <a:t>(</a:t>
            </a:r>
            <a:r>
              <a:rPr b="0" lang="en" sz="1800" strike="noStrike" u="none">
                <a:solidFill>
                  <a:schemeClr val="lt1"/>
                </a:solidFill>
                <a:uFillTx/>
                <a:latin typeface="Fira Code"/>
                <a:ea typeface="Fira Code"/>
              </a:rPr>
              <a:t>std::</a:t>
            </a:r>
            <a:r>
              <a:rPr b="0" lang="en" sz="1800" strike="noStrike" u="none">
                <a:solidFill>
                  <a:schemeClr val="lt2"/>
                </a:solidFill>
                <a:uFillTx/>
                <a:latin typeface="Fira Code"/>
                <a:ea typeface="Fira Code"/>
              </a:rPr>
              <a:t>string </a:t>
            </a:r>
            <a:r>
              <a:rPr b="0" lang="en" sz="1800" strike="noStrike" u="none">
                <a:solidFill>
                  <a:schemeClr val="accent3"/>
                </a:solidFill>
                <a:uFillTx/>
                <a:latin typeface="Fira Code"/>
                <a:ea typeface="Fira Code"/>
              </a:rPr>
              <a:t>poruka,</a:t>
            </a:r>
            <a:r>
              <a:rPr b="0" lang="en" sz="1800" strike="noStrike" u="none">
                <a:solidFill>
                  <a:srgbClr val="ffffff"/>
                </a:solidFill>
                <a:uFillTx/>
                <a:latin typeface="Fira Code"/>
                <a:ea typeface="Fira Code"/>
              </a:rPr>
              <a:t> </a:t>
            </a:r>
            <a:r>
              <a:rPr b="0" lang="en" sz="1800" strike="noStrike" u="none">
                <a:solidFill>
                  <a:schemeClr val="accent3"/>
                </a:solidFill>
                <a:uFillTx/>
                <a:latin typeface="Fira Code"/>
                <a:ea typeface="Fira Code"/>
              </a:rPr>
              <a:t>AES_KEY* k)</a:t>
            </a:r>
            <a:r>
              <a:rPr b="0" lang="en" sz="1800" strike="noStrike" u="none">
                <a:solidFill>
                  <a:schemeClr val="accent2"/>
                </a:solidFill>
                <a:uFillTx/>
                <a:latin typeface="Fira Code"/>
                <a:ea typeface="Fira Code"/>
              </a:rPr>
              <a:t> </a:t>
            </a:r>
            <a:r>
              <a:rPr b="0" lang="en" sz="1800" strike="noStrike" u="none">
                <a:solidFill>
                  <a:schemeClr val="accent3"/>
                </a:solidFill>
                <a:uFillTx/>
                <a:latin typeface="Fira Code"/>
                <a:ea typeface="Fira Code"/>
              </a:rPr>
              <a:t>{</a:t>
            </a:r>
            <a:endParaRPr b="0" lang="sr-RS" sz="1800" strike="noStrike" u="none">
              <a:solidFill>
                <a:srgbClr val="ffffff"/>
              </a:solidFill>
              <a:uFillTx/>
              <a:latin typeface="Arial"/>
            </a:endParaRPr>
          </a:p>
        </p:txBody>
      </p:sp>
      <p:sp>
        <p:nvSpPr>
          <p:cNvPr id="479" name="PlaceHolder 2"/>
          <p:cNvSpPr>
            <a:spLocks noGrp="1"/>
          </p:cNvSpPr>
          <p:nvPr>
            <p:ph type="subTitle"/>
          </p:nvPr>
        </p:nvSpPr>
        <p:spPr>
          <a:xfrm>
            <a:off x="1800000" y="3060000"/>
            <a:ext cx="6201360" cy="459360"/>
          </a:xfrm>
          <a:prstGeom prst="rect">
            <a:avLst/>
          </a:prstGeom>
          <a:noFill/>
          <a:ln w="0">
            <a:noFill/>
          </a:ln>
        </p:spPr>
        <p:txBody>
          <a:bodyPr lIns="91440" rIns="91440" tIns="91440" bIns="91440" anchor="ctr">
            <a:noAutofit/>
          </a:bodyPr>
          <a:p>
            <a:pPr indent="0">
              <a:lnSpc>
                <a:spcPct val="100000"/>
              </a:lnSpc>
              <a:buNone/>
              <a:tabLst>
                <a:tab algn="l" pos="0"/>
              </a:tabLst>
            </a:pPr>
            <a:r>
              <a:rPr b="0" lang="en" sz="1800" strike="noStrike" u="none">
                <a:solidFill>
                  <a:schemeClr val="accent3"/>
                </a:solidFill>
                <a:uFillTx/>
                <a:latin typeface="Fira Code"/>
                <a:ea typeface="Fira Code"/>
              </a:rPr>
              <a:t>// Prezentacija od strane </a:t>
            </a:r>
            <a:r>
              <a:rPr b="1" lang="en" sz="1800" strike="noStrike" u="sng">
                <a:solidFill>
                  <a:srgbClr val="bf819e"/>
                </a:solidFill>
                <a:uFillTx/>
                <a:latin typeface="Fira Code"/>
                <a:ea typeface="Fira Code"/>
              </a:rPr>
              <a:t>Lazara Aleksica</a:t>
            </a:r>
            <a:endParaRPr b="0" lang="sr-RS" sz="1800" strike="noStrike" u="none">
              <a:solidFill>
                <a:srgbClr val="ffffff"/>
              </a:solidFill>
              <a:uFillTx/>
              <a:latin typeface="Arial"/>
            </a:endParaRPr>
          </a:p>
          <a:p>
            <a:pPr indent="0">
              <a:lnSpc>
                <a:spcPct val="100000"/>
              </a:lnSpc>
              <a:buNone/>
              <a:tabLst>
                <a:tab algn="l" pos="0"/>
              </a:tabLst>
            </a:pPr>
            <a:r>
              <a:rPr b="0" lang="en" sz="1800" strike="noStrike" u="none">
                <a:solidFill>
                  <a:schemeClr val="accent3"/>
                </a:solidFill>
                <a:uFillTx/>
                <a:latin typeface="Fira Code"/>
                <a:ea typeface="Fira Code"/>
              </a:rPr>
              <a:t>// III7 za 23. Maj 2024</a:t>
            </a:r>
            <a:endParaRPr b="0" lang="sr-RS" sz="1800" strike="noStrike" u="none">
              <a:solidFill>
                <a:srgbClr val="ffffff"/>
              </a:solidFill>
              <a:uFillTx/>
              <a:latin typeface="Arial"/>
            </a:endParaRPr>
          </a:p>
        </p:txBody>
      </p:sp>
      <p:sp>
        <p:nvSpPr>
          <p:cNvPr id="480" name="PlaceHolder 3"/>
          <p:cNvSpPr>
            <a:spLocks noGrp="1"/>
          </p:cNvSpPr>
          <p:nvPr>
            <p:ph type="subTitle"/>
          </p:nvPr>
        </p:nvSpPr>
        <p:spPr>
          <a:xfrm>
            <a:off x="710280" y="4694760"/>
            <a:ext cx="4863600" cy="356040"/>
          </a:xfrm>
          <a:prstGeom prst="rect">
            <a:avLst/>
          </a:prstGeom>
          <a:noFill/>
          <a:ln w="0">
            <a:noFill/>
          </a:ln>
        </p:spPr>
        <p:txBody>
          <a:bodyPr lIns="91440" rIns="91440" tIns="91440" bIns="91440" anchor="ctr">
            <a:noAutofit/>
          </a:bodyPr>
          <a:p>
            <a:pPr indent="0">
              <a:lnSpc>
                <a:spcPct val="100000"/>
              </a:lnSpc>
              <a:buNone/>
              <a:tabLst>
                <a:tab algn="l" pos="0"/>
              </a:tabLst>
            </a:pPr>
            <a:r>
              <a:rPr b="0" lang="en" sz="1400" strike="noStrike" u="none">
                <a:solidFill>
                  <a:schemeClr val="accent3"/>
                </a:solidFill>
                <a:uFillTx/>
                <a:latin typeface="Fira Code"/>
                <a:ea typeface="Fira Code"/>
              </a:rPr>
              <a:t>Uvod u prezentaciju</a:t>
            </a:r>
            <a:endParaRPr b="0" lang="sr-RS" sz="1400" strike="noStrike" u="none">
              <a:solidFill>
                <a:srgbClr val="ffffff"/>
              </a:solidFill>
              <a:uFillTx/>
              <a:latin typeface="Arial"/>
            </a:endParaRPr>
          </a:p>
        </p:txBody>
      </p:sp>
      <p:sp>
        <p:nvSpPr>
          <p:cNvPr id="481" name="PlaceHolder 4"/>
          <p:cNvSpPr>
            <a:spLocks noGrp="1"/>
          </p:cNvSpPr>
          <p:nvPr>
            <p:ph type="subTitle"/>
          </p:nvPr>
        </p:nvSpPr>
        <p:spPr>
          <a:xfrm>
            <a:off x="1800000" y="1661400"/>
            <a:ext cx="5787360" cy="1258920"/>
          </a:xfrm>
          <a:prstGeom prst="rect">
            <a:avLst/>
          </a:prstGeom>
          <a:noFill/>
          <a:ln w="0">
            <a:noFill/>
          </a:ln>
        </p:spPr>
        <p:txBody>
          <a:bodyPr lIns="91440" rIns="91440" tIns="91440" bIns="91440" anchor="ctr">
            <a:noAutofit/>
          </a:bodyPr>
          <a:p>
            <a:pPr indent="0">
              <a:lnSpc>
                <a:spcPct val="100000"/>
              </a:lnSpc>
              <a:buNone/>
              <a:tabLst>
                <a:tab algn="l" pos="0"/>
              </a:tabLst>
            </a:pPr>
            <a:r>
              <a:rPr b="0" lang="en" sz="1800" strike="noStrike" u="none">
                <a:solidFill>
                  <a:schemeClr val="lt1"/>
                </a:solidFill>
                <a:uFillTx/>
                <a:latin typeface="Fira Code"/>
                <a:ea typeface="Fira Code"/>
              </a:rPr>
              <a:t>std::</a:t>
            </a:r>
            <a:r>
              <a:rPr b="0" lang="en" sz="1800" strike="noStrike" u="none">
                <a:solidFill>
                  <a:schemeClr val="lt2"/>
                </a:solidFill>
                <a:uFillTx/>
                <a:latin typeface="Fira Code"/>
                <a:ea typeface="Fira Code"/>
              </a:rPr>
              <a:t>cout </a:t>
            </a:r>
            <a:r>
              <a:rPr b="0" lang="en" sz="1800" strike="noStrike" u="none">
                <a:solidFill>
                  <a:schemeClr val="accent3"/>
                </a:solidFill>
                <a:uFillTx/>
                <a:latin typeface="Fira Code"/>
                <a:ea typeface="Fira Code"/>
              </a:rPr>
              <a:t>&lt;&lt; </a:t>
            </a:r>
            <a:r>
              <a:rPr b="0" lang="en" sz="1800" strike="noStrike" u="none">
                <a:solidFill>
                  <a:schemeClr val="accent2"/>
                </a:solidFill>
                <a:uFillTx/>
                <a:latin typeface="Fira Code"/>
                <a:ea typeface="Fira Code"/>
              </a:rPr>
              <a:t>”</a:t>
            </a:r>
            <a:r>
              <a:rPr b="1" lang="en" sz="1800" strike="noStrike" u="sng">
                <a:solidFill>
                  <a:schemeClr val="accent2"/>
                </a:solidFill>
                <a:uFillTx/>
                <a:latin typeface="Fira Code"/>
                <a:ea typeface="Fira Code"/>
              </a:rPr>
              <a:t>Ubrzani kurs za kriptografiju</a:t>
            </a:r>
            <a:r>
              <a:rPr b="0" lang="en" sz="1800" strike="noStrike" u="none">
                <a:solidFill>
                  <a:schemeClr val="accent2"/>
                </a:solidFill>
                <a:uFillTx/>
                <a:latin typeface="Fira Code"/>
                <a:ea typeface="Fira Code"/>
              </a:rPr>
              <a:t>” </a:t>
            </a:r>
            <a:r>
              <a:rPr b="0" lang="en" sz="1800" strike="noStrike" u="none">
                <a:solidFill>
                  <a:schemeClr val="accent3"/>
                </a:solidFill>
                <a:uFillTx/>
                <a:latin typeface="Fira Code"/>
                <a:ea typeface="Fira Code"/>
              </a:rPr>
              <a:t>&lt;&lt; </a:t>
            </a:r>
            <a:r>
              <a:rPr b="0" lang="en" sz="1800" strike="noStrike" u="none">
                <a:solidFill>
                  <a:schemeClr val="lt2"/>
                </a:solidFill>
                <a:uFillTx/>
                <a:latin typeface="Fira Code"/>
                <a:ea typeface="Fira Code"/>
              </a:rPr>
              <a:t>endl</a:t>
            </a:r>
            <a:r>
              <a:rPr b="0" lang="en" sz="1800" strike="noStrike" u="none">
                <a:solidFill>
                  <a:schemeClr val="accent3"/>
                </a:solidFill>
                <a:uFillTx/>
                <a:latin typeface="Fira Code"/>
                <a:ea typeface="Fira Code"/>
              </a:rPr>
              <a:t>;</a:t>
            </a:r>
            <a:endParaRPr b="0" lang="sr-RS" sz="1800" strike="noStrike" u="none">
              <a:solidFill>
                <a:srgbClr val="ffffff"/>
              </a:solidFill>
              <a:uFillTx/>
              <a:latin typeface="Arial"/>
            </a:endParaRPr>
          </a:p>
          <a:p>
            <a:pPr indent="0">
              <a:lnSpc>
                <a:spcPct val="100000"/>
              </a:lnSpc>
              <a:buNone/>
              <a:tabLst>
                <a:tab algn="l" pos="0"/>
              </a:tabLst>
            </a:pPr>
            <a:r>
              <a:rPr b="0" lang="en" sz="1800" strike="noStrike" u="none">
                <a:solidFill>
                  <a:schemeClr val="lt2"/>
                </a:solidFill>
                <a:uFillTx/>
                <a:latin typeface="Fira Code"/>
                <a:ea typeface="Fira Code"/>
              </a:rPr>
              <a:t>uchar </a:t>
            </a:r>
            <a:r>
              <a:rPr b="0" lang="en" sz="1800" strike="noStrike" u="none">
                <a:solidFill>
                  <a:schemeClr val="accent3"/>
                </a:solidFill>
                <a:uFillTx/>
                <a:latin typeface="Fira Code"/>
                <a:ea typeface="Fira Code"/>
              </a:rPr>
              <a:t>enkriptovana[16];</a:t>
            </a:r>
            <a:endParaRPr b="0" lang="sr-RS" sz="1800" strike="noStrike" u="none">
              <a:solidFill>
                <a:srgbClr val="ffffff"/>
              </a:solidFill>
              <a:uFillTx/>
              <a:latin typeface="Arial"/>
            </a:endParaRPr>
          </a:p>
          <a:p>
            <a:pPr indent="0">
              <a:lnSpc>
                <a:spcPct val="100000"/>
              </a:lnSpc>
              <a:buNone/>
              <a:tabLst>
                <a:tab algn="l" pos="0"/>
              </a:tabLst>
            </a:pPr>
            <a:r>
              <a:rPr b="0" lang="en" sz="1800" strike="noStrike" u="none">
                <a:solidFill>
                  <a:schemeClr val="lt2"/>
                </a:solidFill>
                <a:uFillTx/>
                <a:latin typeface="Fira Code"/>
                <a:ea typeface="Fira Code"/>
              </a:rPr>
              <a:t>AES_encrypt</a:t>
            </a:r>
            <a:r>
              <a:rPr b="0" lang="en" sz="1800" strike="noStrike" u="none">
                <a:solidFill>
                  <a:schemeClr val="accent3"/>
                </a:solidFill>
                <a:uFillTx/>
                <a:latin typeface="Fira Code"/>
                <a:ea typeface="Fira Code"/>
              </a:rPr>
              <a:t>(poruka, enkriptovana, k);</a:t>
            </a:r>
            <a:endParaRPr b="0" lang="sr-RS" sz="1800" strike="noStrike" u="none">
              <a:solidFill>
                <a:srgbClr val="ffffff"/>
              </a:solidFill>
              <a:uFillTx/>
              <a:latin typeface="Arial"/>
            </a:endParaRPr>
          </a:p>
          <a:p>
            <a:pPr indent="0">
              <a:lnSpc>
                <a:spcPct val="100000"/>
              </a:lnSpc>
              <a:buNone/>
              <a:tabLst>
                <a:tab algn="l" pos="0"/>
              </a:tabLst>
            </a:pPr>
            <a:r>
              <a:rPr b="0" lang="en" sz="1800" strike="noStrike" u="none">
                <a:solidFill>
                  <a:schemeClr val="lt1"/>
                </a:solidFill>
                <a:uFillTx/>
                <a:latin typeface="Fira Code"/>
                <a:ea typeface="Fira Code"/>
              </a:rPr>
              <a:t>return std::</a:t>
            </a:r>
            <a:r>
              <a:rPr b="0" lang="en" sz="1800" strike="noStrike" u="none">
                <a:solidFill>
                  <a:schemeClr val="lt2"/>
                </a:solidFill>
                <a:uFillTx/>
                <a:latin typeface="Fira Code"/>
                <a:ea typeface="Fira Code"/>
              </a:rPr>
              <a:t>string</a:t>
            </a:r>
            <a:r>
              <a:rPr b="0" lang="en" sz="1800" strike="noStrike" u="none">
                <a:solidFill>
                  <a:schemeClr val="accent3"/>
                </a:solidFill>
                <a:uFillTx/>
                <a:latin typeface="Fira Code"/>
                <a:ea typeface="Fira Code"/>
              </a:rPr>
              <a:t>(enkriptovana, 16);</a:t>
            </a:r>
            <a:endParaRPr b="0" lang="sr-RS" sz="1800" strike="noStrike" u="none">
              <a:solidFill>
                <a:srgbClr val="ffffff"/>
              </a:solidFill>
              <a:uFillTx/>
              <a:latin typeface="Arial"/>
            </a:endParaRPr>
          </a:p>
        </p:txBody>
      </p:sp>
      <p:grpSp>
        <p:nvGrpSpPr>
          <p:cNvPr id="482" name="Google Shape;462;p27"/>
          <p:cNvGrpSpPr/>
          <p:nvPr/>
        </p:nvGrpSpPr>
        <p:grpSpPr>
          <a:xfrm>
            <a:off x="1413360" y="1759680"/>
            <a:ext cx="504720" cy="2255040"/>
            <a:chOff x="1413360" y="1759680"/>
            <a:chExt cx="504720" cy="2255040"/>
          </a:xfrm>
        </p:grpSpPr>
        <p:cxnSp>
          <p:nvCxnSpPr>
            <p:cNvPr id="483" name="Google Shape;463;p27"/>
            <p:cNvCxnSpPr/>
            <p:nvPr/>
          </p:nvCxnSpPr>
          <p:spPr>
            <a:xfrm>
              <a:off x="1551960" y="1759680"/>
              <a:ext cx="1440" cy="1764720"/>
            </a:xfrm>
            <a:prstGeom prst="straightConnector1">
              <a:avLst/>
            </a:prstGeom>
            <a:ln w="9525">
              <a:solidFill>
                <a:srgbClr val="707070"/>
              </a:solidFill>
              <a:round/>
            </a:ln>
          </p:spPr>
        </p:cxnSp>
        <p:sp>
          <p:nvSpPr>
            <p:cNvPr id="484" name="Google Shape;464;p27"/>
            <p:cNvSpPr/>
            <p:nvPr/>
          </p:nvSpPr>
          <p:spPr>
            <a:xfrm>
              <a:off x="1413360" y="3557880"/>
              <a:ext cx="504720" cy="456840"/>
            </a:xfrm>
            <a:prstGeom prst="rect">
              <a:avLst/>
            </a:prstGeom>
            <a:noFill/>
            <a:ln w="0">
              <a:noFill/>
            </a:ln>
          </p:spPr>
          <p:style>
            <a:lnRef idx="0"/>
            <a:fillRef idx="0"/>
            <a:effectRef idx="0"/>
            <a:fontRef idx="minor"/>
          </p:style>
          <p:txBody>
            <a:bodyPr lIns="90000" rIns="90000" tIns="91440" bIns="91440" anchor="t">
              <a:spAutoFit/>
            </a:bodyPr>
            <a:p>
              <a:pPr>
                <a:lnSpc>
                  <a:spcPct val="100000"/>
                </a:lnSpc>
                <a:tabLst>
                  <a:tab algn="l" pos="0"/>
                </a:tabLst>
              </a:pPr>
              <a:r>
                <a:rPr b="0" lang="en" sz="1800" strike="noStrike" u="none">
                  <a:solidFill>
                    <a:schemeClr val="accent3"/>
                  </a:solidFill>
                  <a:uFillTx/>
                  <a:latin typeface="Fira Code"/>
                  <a:ea typeface="Fira Code"/>
                </a:rPr>
                <a:t>}</a:t>
              </a:r>
              <a:endParaRPr b="0" lang="sr-RS" sz="1800" strike="noStrike" u="none">
                <a:solidFill>
                  <a:srgbClr val="ffffff"/>
                </a:solidFill>
                <a:uFillTx/>
                <a:latin typeface="Arial"/>
              </a:endParaRPr>
            </a:p>
          </p:txBody>
        </p:sp>
      </p:grpSp>
      <p:sp>
        <p:nvSpPr>
          <p:cNvPr id="485" name="PlaceHolder 5"/>
          <p:cNvSpPr>
            <a:spLocks noGrp="1"/>
          </p:cNvSpPr>
          <p:nvPr>
            <p:ph type="subTitle"/>
          </p:nvPr>
        </p:nvSpPr>
        <p:spPr>
          <a:xfrm>
            <a:off x="-6120" y="91440"/>
            <a:ext cx="4570560" cy="356040"/>
          </a:xfrm>
          <a:prstGeom prst="rect">
            <a:avLst/>
          </a:prstGeom>
          <a:noFill/>
          <a:ln w="0">
            <a:noFill/>
          </a:ln>
        </p:spPr>
        <p:txBody>
          <a:bodyPr lIns="91440" rIns="91440" tIns="91440" bIns="91440" anchor="ctr">
            <a:noAutofit/>
          </a:bodyPr>
          <a:p>
            <a:pPr algn="ctr">
              <a:lnSpc>
                <a:spcPct val="100000"/>
              </a:lnSpc>
              <a:tabLst>
                <a:tab algn="l" pos="0"/>
              </a:tabLst>
            </a:pPr>
            <a:r>
              <a:rPr b="0" lang="en" sz="1400" strike="noStrike" u="none">
                <a:solidFill>
                  <a:schemeClr val="accent3"/>
                </a:solidFill>
                <a:uFillTx/>
                <a:latin typeface="Fira Code"/>
                <a:ea typeface="Fira Code"/>
              </a:rPr>
              <a:t>Zapocetak.cpp</a:t>
            </a:r>
            <a:endParaRPr b="0" lang="sr-RS" sz="1400" strike="noStrike" u="none">
              <a:solidFill>
                <a:srgbClr val="ffffff"/>
              </a:solidFill>
              <a:uFillTx/>
              <a:latin typeface="Arial"/>
            </a:endParaRPr>
          </a:p>
        </p:txBody>
      </p:sp>
      <p:sp>
        <p:nvSpPr>
          <p:cNvPr id="486" name="PlaceHolder 6"/>
          <p:cNvSpPr>
            <a:spLocks noGrp="1"/>
          </p:cNvSpPr>
          <p:nvPr>
            <p:ph type="subTitle"/>
          </p:nvPr>
        </p:nvSpPr>
        <p:spPr>
          <a:xfrm>
            <a:off x="4572000" y="91440"/>
            <a:ext cx="4570560" cy="356040"/>
          </a:xfrm>
          <a:prstGeom prst="rect">
            <a:avLst/>
          </a:prstGeom>
          <a:noFill/>
          <a:ln w="0">
            <a:noFill/>
          </a:ln>
        </p:spPr>
        <p:txBody>
          <a:bodyPr lIns="91440" rIns="91440" tIns="91440" bIns="91440" anchor="ctr">
            <a:noAutofit/>
          </a:bodyPr>
          <a:p>
            <a:pPr algn="ctr">
              <a:lnSpc>
                <a:spcPct val="100000"/>
              </a:lnSpc>
              <a:tabLst>
                <a:tab algn="l" pos="0"/>
              </a:tabLst>
            </a:pPr>
            <a:r>
              <a:rPr b="0" lang="en" sz="1400" strike="noStrike" u="none">
                <a:solidFill>
                  <a:schemeClr val="accent3"/>
                </a:solidFill>
                <a:uFillTx/>
                <a:latin typeface="Fira Code"/>
                <a:ea typeface="Fira Code"/>
              </a:rPr>
              <a:t>Kurs.cpp</a:t>
            </a:r>
            <a:endParaRPr b="0" lang="sr-R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ee9"/>
        </a:solidFill>
      </p:bgPr>
    </p:bg>
    <p:spTree>
      <p:nvGrpSpPr>
        <p:cNvPr id="1" name=""/>
        <p:cNvGrpSpPr/>
        <p:nvPr/>
      </p:nvGrpSpPr>
      <p:grpSpPr>
        <a:xfrm>
          <a:off x="0" y="0"/>
          <a:ext cx="0" cy="0"/>
          <a:chOff x="0" y="0"/>
          <a:chExt cx="0" cy="0"/>
        </a:xfrm>
      </p:grpSpPr>
      <p:sp>
        <p:nvSpPr>
          <p:cNvPr id="593"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Enkripcija</a:t>
            </a:r>
            <a:endParaRPr b="0" lang="sr-RS" sz="3300" strike="noStrike" u="none">
              <a:solidFill>
                <a:srgbClr val="000000"/>
              </a:solidFill>
              <a:uFillTx/>
              <a:latin typeface="Arial"/>
            </a:endParaRPr>
          </a:p>
        </p:txBody>
      </p:sp>
      <p:sp>
        <p:nvSpPr>
          <p:cNvPr id="594"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marL="343080" indent="0" defTabSz="343080">
              <a:lnSpc>
                <a:spcPct val="100000"/>
              </a:lnSpc>
              <a:spcBef>
                <a:spcPts val="479"/>
              </a:spcBef>
              <a:buNone/>
              <a:tabLst>
                <a:tab algn="l" pos="0"/>
              </a:tabLst>
            </a:pPr>
            <a:r>
              <a:rPr b="0" lang="en-US" sz="2100" strike="noStrike" u="none">
                <a:solidFill>
                  <a:srgbClr val="008000"/>
                </a:solidFill>
                <a:uFillTx/>
                <a:latin typeface="Courier New"/>
              </a:rPr>
              <a:t>std::</a:t>
            </a:r>
            <a:r>
              <a:rPr b="0" lang="en-US" sz="2100" strike="noStrike" u="none">
                <a:solidFill>
                  <a:schemeClr val="dk1"/>
                </a:solidFill>
                <a:uFillTx/>
                <a:latin typeface="Courier New"/>
              </a:rPr>
              <a:t>string caeserEncrypt</a:t>
            </a:r>
            <a:r>
              <a:rPr b="0" lang="en-US" sz="2100" strike="noStrike" u="none">
                <a:solidFill>
                  <a:srgbClr val="666666"/>
                </a:solidFill>
                <a:uFillTx/>
                <a:latin typeface="Courier New"/>
              </a:rPr>
              <a:t>(</a:t>
            </a:r>
            <a:r>
              <a:rPr b="0" lang="en-US" sz="2100" strike="noStrike" u="none">
                <a:solidFill>
                  <a:srgbClr val="7d9029"/>
                </a:solidFill>
                <a:uFillTx/>
                <a:latin typeface="Courier New"/>
              </a:rPr>
              <a:t>const</a:t>
            </a:r>
            <a:r>
              <a:rPr b="0" lang="en-US" sz="2100" strike="noStrike" u="none">
                <a:solidFill>
                  <a:schemeClr val="dk1"/>
                </a:solidFill>
                <a:uFillTx/>
                <a:latin typeface="Courier New"/>
              </a:rPr>
              <a:t> </a:t>
            </a:r>
            <a:r>
              <a:rPr b="0" lang="en-US" sz="2100" strike="noStrike" u="none">
                <a:solidFill>
                  <a:srgbClr val="008000"/>
                </a:solidFill>
                <a:uFillTx/>
                <a:latin typeface="Courier New"/>
              </a:rPr>
              <a:t>std::</a:t>
            </a:r>
            <a:r>
              <a:rPr b="0" lang="en-US" sz="2100" strike="noStrike" u="none">
                <a:solidFill>
                  <a:schemeClr val="dk1"/>
                </a:solidFill>
                <a:uFillTx/>
                <a:latin typeface="Courier New"/>
              </a:rPr>
              <a:t>string </a:t>
            </a:r>
            <a:r>
              <a:rPr b="0" lang="en-US" sz="2100" strike="noStrike" u="none">
                <a:solidFill>
                  <a:srgbClr val="666666"/>
                </a:solidFill>
                <a:uFillTx/>
                <a:latin typeface="Courier New"/>
              </a:rPr>
              <a:t>&amp;</a:t>
            </a:r>
            <a:r>
              <a:rPr b="0" lang="en-US" sz="2100" strike="noStrike" u="none">
                <a:solidFill>
                  <a:schemeClr val="dk1"/>
                </a:solidFill>
                <a:uFillTx/>
                <a:latin typeface="Courier New"/>
              </a:rPr>
              <a:t>text</a:t>
            </a:r>
            <a:r>
              <a:rPr b="0" lang="en-US" sz="2100" strike="noStrike" u="none">
                <a:solidFill>
                  <a:srgbClr val="666666"/>
                </a:solidFill>
                <a:uFillTx/>
                <a:latin typeface="Courier New"/>
              </a:rPr>
              <a:t>,</a:t>
            </a:r>
            <a:r>
              <a:rPr b="0" lang="en-US" sz="2100" strike="noStrike" u="none">
                <a:solidFill>
                  <a:schemeClr val="dk1"/>
                </a:solidFill>
                <a:uFillTx/>
                <a:latin typeface="Courier New"/>
              </a:rPr>
              <a:t> </a:t>
            </a:r>
            <a:r>
              <a:rPr b="0" lang="en-US" sz="2100" strike="noStrike" u="none">
                <a:solidFill>
                  <a:srgbClr val="902000"/>
                </a:solidFill>
                <a:uFillTx/>
                <a:latin typeface="Courier New"/>
              </a:rPr>
              <a:t>int</a:t>
            </a:r>
            <a:r>
              <a:rPr b="0" lang="en-US" sz="2100" strike="noStrike" u="none">
                <a:solidFill>
                  <a:schemeClr val="dk1"/>
                </a:solidFill>
                <a:uFillTx/>
                <a:latin typeface="Courier New"/>
              </a:rPr>
              <a:t> shift</a:t>
            </a:r>
            <a:r>
              <a:rPr b="0" lang="en-US" sz="2100" strike="noStrike" u="none">
                <a:solidFill>
                  <a:srgbClr val="666666"/>
                </a:solidFill>
                <a:uFillTx/>
                <a:latin typeface="Courier New"/>
              </a:rPr>
              <a:t>)</a:t>
            </a:r>
            <a:r>
              <a:rPr b="0" lang="en-US" sz="2100" strike="noStrike" u="none">
                <a:solidFill>
                  <a:schemeClr val="dk1"/>
                </a:solidFill>
                <a:uFillTx/>
                <a:latin typeface="Courier New"/>
              </a:rPr>
              <a:t> </a:t>
            </a:r>
            <a:r>
              <a:rPr b="0" lang="en-US" sz="2100" strike="noStrike" u="none">
                <a:solidFill>
                  <a:srgbClr val="666666"/>
                </a:solidFill>
                <a:uFillTx/>
                <a:latin typeface="Courier New"/>
              </a:rPr>
              <a:t>{</a:t>
            </a:r>
            <a:br>
              <a:rPr sz="2100"/>
            </a:br>
            <a:r>
              <a:rPr b="0" lang="en-US" sz="2100" strike="noStrike" u="none">
                <a:solidFill>
                  <a:schemeClr val="dk1"/>
                </a:solidFill>
                <a:uFillTx/>
                <a:latin typeface="Courier New"/>
              </a:rPr>
              <a:t>  </a:t>
            </a:r>
            <a:r>
              <a:rPr b="0" lang="en-US" sz="2100" strike="noStrike" u="none">
                <a:solidFill>
                  <a:srgbClr val="008000"/>
                </a:solidFill>
                <a:uFillTx/>
                <a:latin typeface="Courier New"/>
              </a:rPr>
              <a:t>std::</a:t>
            </a:r>
            <a:r>
              <a:rPr b="0" lang="en-US" sz="2100" strike="noStrike" u="none">
                <a:solidFill>
                  <a:schemeClr val="dk1"/>
                </a:solidFill>
                <a:uFillTx/>
                <a:latin typeface="Courier New"/>
              </a:rPr>
              <a:t>string result </a:t>
            </a:r>
            <a:r>
              <a:rPr b="0" lang="en-US" sz="2100" strike="noStrike" u="none">
                <a:solidFill>
                  <a:srgbClr val="666666"/>
                </a:solidFill>
                <a:uFillTx/>
                <a:latin typeface="Courier New"/>
              </a:rPr>
              <a:t>=</a:t>
            </a:r>
            <a:r>
              <a:rPr b="0" lang="en-US" sz="2100" strike="noStrike" u="none">
                <a:solidFill>
                  <a:schemeClr val="dk1"/>
                </a:solidFill>
                <a:uFillTx/>
                <a:latin typeface="Courier New"/>
              </a:rPr>
              <a:t> </a:t>
            </a:r>
            <a:r>
              <a:rPr b="0" lang="en-US" sz="2100" strike="noStrike" u="none">
                <a:solidFill>
                  <a:srgbClr val="4070a0"/>
                </a:solidFill>
                <a:uFillTx/>
                <a:latin typeface="Courier New"/>
              </a:rPr>
              <a:t>""</a:t>
            </a:r>
            <a:r>
              <a:rPr b="0" lang="en-US" sz="2100" strike="noStrike" u="none">
                <a:solidFill>
                  <a:srgbClr val="666666"/>
                </a:solidFill>
                <a:uFillTx/>
                <a:latin typeface="Courier New"/>
              </a:rPr>
              <a:t>;</a:t>
            </a:r>
            <a:br>
              <a:rPr sz="2100"/>
            </a:br>
            <a:r>
              <a:rPr b="0" lang="en-US" sz="2100" strike="noStrike" u="none">
                <a:solidFill>
                  <a:schemeClr val="dk1"/>
                </a:solidFill>
                <a:uFillTx/>
                <a:latin typeface="Courier New"/>
              </a:rPr>
              <a:t>  </a:t>
            </a:r>
            <a:r>
              <a:rPr b="1" lang="en-US" sz="2100" strike="noStrike" u="none">
                <a:solidFill>
                  <a:srgbClr val="007020"/>
                </a:solidFill>
                <a:uFillTx/>
                <a:latin typeface="Courier New"/>
              </a:rPr>
              <a:t>for</a:t>
            </a:r>
            <a:r>
              <a:rPr b="0" lang="en-US" sz="2100" strike="noStrike" u="none">
                <a:solidFill>
                  <a:schemeClr val="dk1"/>
                </a:solidFill>
                <a:uFillTx/>
                <a:latin typeface="Courier New"/>
              </a:rPr>
              <a:t> </a:t>
            </a:r>
            <a:r>
              <a:rPr b="0" lang="en-US" sz="2100" strike="noStrike" u="none">
                <a:solidFill>
                  <a:srgbClr val="666666"/>
                </a:solidFill>
                <a:uFillTx/>
                <a:latin typeface="Courier New"/>
              </a:rPr>
              <a:t>(</a:t>
            </a:r>
            <a:r>
              <a:rPr b="0" lang="en-US" sz="2100" strike="noStrike" u="none">
                <a:solidFill>
                  <a:srgbClr val="7d9029"/>
                </a:solidFill>
                <a:uFillTx/>
                <a:latin typeface="Courier New"/>
              </a:rPr>
              <a:t>const</a:t>
            </a:r>
            <a:r>
              <a:rPr b="0" lang="en-US" sz="2100" strike="noStrike" u="none">
                <a:solidFill>
                  <a:schemeClr val="dk1"/>
                </a:solidFill>
                <a:uFillTx/>
                <a:latin typeface="Courier New"/>
              </a:rPr>
              <a:t> </a:t>
            </a:r>
            <a:r>
              <a:rPr b="0" lang="en-US" sz="2100" strike="noStrike" u="none">
                <a:solidFill>
                  <a:srgbClr val="902000"/>
                </a:solidFill>
                <a:uFillTx/>
                <a:latin typeface="Courier New"/>
              </a:rPr>
              <a:t>char</a:t>
            </a:r>
            <a:r>
              <a:rPr b="0" lang="en-US" sz="2100" strike="noStrike" u="none">
                <a:solidFill>
                  <a:schemeClr val="dk1"/>
                </a:solidFill>
                <a:uFillTx/>
                <a:latin typeface="Courier New"/>
              </a:rPr>
              <a:t> </a:t>
            </a:r>
            <a:r>
              <a:rPr b="0" lang="en-US" sz="2100" strike="noStrike" u="none">
                <a:solidFill>
                  <a:srgbClr val="666666"/>
                </a:solidFill>
                <a:uFillTx/>
                <a:latin typeface="Courier New"/>
              </a:rPr>
              <a:t>&amp;</a:t>
            </a:r>
            <a:r>
              <a:rPr b="0" lang="en-US" sz="2100" strike="noStrike" u="none">
                <a:solidFill>
                  <a:schemeClr val="dk1"/>
                </a:solidFill>
                <a:uFillTx/>
                <a:latin typeface="Courier New"/>
              </a:rPr>
              <a:t>c </a:t>
            </a:r>
            <a:r>
              <a:rPr b="0" lang="en-US" sz="2100" strike="noStrike" u="none">
                <a:solidFill>
                  <a:srgbClr val="666666"/>
                </a:solidFill>
                <a:uFillTx/>
                <a:latin typeface="Courier New"/>
              </a:rPr>
              <a:t>:</a:t>
            </a:r>
            <a:r>
              <a:rPr b="0" lang="en-US" sz="2100" strike="noStrike" u="none">
                <a:solidFill>
                  <a:schemeClr val="dk1"/>
                </a:solidFill>
                <a:uFillTx/>
                <a:latin typeface="Courier New"/>
              </a:rPr>
              <a:t> text</a:t>
            </a:r>
            <a:r>
              <a:rPr b="0" lang="en-US" sz="2100" strike="noStrike" u="none">
                <a:solidFill>
                  <a:srgbClr val="666666"/>
                </a:solidFill>
                <a:uFillTx/>
                <a:latin typeface="Courier New"/>
              </a:rPr>
              <a:t>)</a:t>
            </a:r>
            <a:br>
              <a:rPr sz="2100"/>
            </a:br>
            <a:r>
              <a:rPr b="0" lang="en-US" sz="2100" strike="noStrike" u="none">
                <a:solidFill>
                  <a:schemeClr val="dk1"/>
                </a:solidFill>
                <a:uFillTx/>
                <a:latin typeface="Courier New"/>
              </a:rPr>
              <a:t>    </a:t>
            </a:r>
            <a:r>
              <a:rPr b="1" lang="en-US" sz="2100" strike="noStrike" u="none">
                <a:solidFill>
                  <a:srgbClr val="007020"/>
                </a:solidFill>
                <a:uFillTx/>
                <a:latin typeface="Courier New"/>
              </a:rPr>
              <a:t>if</a:t>
            </a:r>
            <a:r>
              <a:rPr b="0" lang="en-US" sz="2100" strike="noStrike" u="none">
                <a:solidFill>
                  <a:schemeClr val="dk1"/>
                </a:solidFill>
                <a:uFillTx/>
                <a:latin typeface="Courier New"/>
              </a:rPr>
              <a:t> </a:t>
            </a:r>
            <a:r>
              <a:rPr b="0" lang="en-US" sz="2100" strike="noStrike" u="none">
                <a:solidFill>
                  <a:srgbClr val="666666"/>
                </a:solidFill>
                <a:uFillTx/>
                <a:latin typeface="Courier New"/>
              </a:rPr>
              <a:t>(</a:t>
            </a:r>
            <a:r>
              <a:rPr b="0" lang="en-US" sz="2100" strike="noStrike" u="none">
                <a:solidFill>
                  <a:schemeClr val="dk1"/>
                </a:solidFill>
                <a:uFillTx/>
                <a:latin typeface="Courier New"/>
              </a:rPr>
              <a:t>isalpha</a:t>
            </a:r>
            <a:r>
              <a:rPr b="0" lang="en-US" sz="2100" strike="noStrike" u="none">
                <a:solidFill>
                  <a:srgbClr val="666666"/>
                </a:solidFill>
                <a:uFillTx/>
                <a:latin typeface="Courier New"/>
              </a:rPr>
              <a:t>(</a:t>
            </a:r>
            <a:r>
              <a:rPr b="0" lang="en-US" sz="2100" strike="noStrike" u="none">
                <a:solidFill>
                  <a:schemeClr val="dk1"/>
                </a:solidFill>
                <a:uFillTx/>
                <a:latin typeface="Courier New"/>
              </a:rPr>
              <a:t>c</a:t>
            </a:r>
            <a:r>
              <a:rPr b="0" lang="en-US" sz="2100" strike="noStrike" u="none">
                <a:solidFill>
                  <a:srgbClr val="666666"/>
                </a:solidFill>
                <a:uFillTx/>
                <a:latin typeface="Courier New"/>
              </a:rPr>
              <a:t>))</a:t>
            </a:r>
            <a:r>
              <a:rPr b="0" lang="en-US" sz="2100" strike="noStrike" u="none">
                <a:solidFill>
                  <a:schemeClr val="dk1"/>
                </a:solidFill>
                <a:uFillTx/>
                <a:latin typeface="Courier New"/>
              </a:rPr>
              <a:t> </a:t>
            </a:r>
            <a:r>
              <a:rPr b="0" lang="en-US" sz="2100" strike="noStrike" u="none">
                <a:solidFill>
                  <a:srgbClr val="666666"/>
                </a:solidFill>
                <a:uFillTx/>
                <a:latin typeface="Courier New"/>
              </a:rPr>
              <a:t>{</a:t>
            </a:r>
            <a:br>
              <a:rPr sz="2100"/>
            </a:br>
            <a:r>
              <a:rPr b="0" lang="en-US" sz="2100" strike="noStrike" u="none">
                <a:solidFill>
                  <a:schemeClr val="dk1"/>
                </a:solidFill>
                <a:uFillTx/>
                <a:latin typeface="Courier New"/>
              </a:rPr>
              <a:t>      </a:t>
            </a:r>
            <a:r>
              <a:rPr b="0" lang="en-US" sz="2100" strike="noStrike" u="none">
                <a:solidFill>
                  <a:srgbClr val="902000"/>
                </a:solidFill>
                <a:uFillTx/>
                <a:latin typeface="Courier New"/>
              </a:rPr>
              <a:t>char</a:t>
            </a:r>
            <a:r>
              <a:rPr b="0" lang="en-US" sz="2100" strike="noStrike" u="none">
                <a:solidFill>
                  <a:schemeClr val="dk1"/>
                </a:solidFill>
                <a:uFillTx/>
                <a:latin typeface="Courier New"/>
              </a:rPr>
              <a:t> base </a:t>
            </a:r>
            <a:r>
              <a:rPr b="0" lang="en-US" sz="2100" strike="noStrike" u="none">
                <a:solidFill>
                  <a:srgbClr val="666666"/>
                </a:solidFill>
                <a:uFillTx/>
                <a:latin typeface="Courier New"/>
              </a:rPr>
              <a:t>=</a:t>
            </a:r>
            <a:r>
              <a:rPr b="0" lang="en-US" sz="2100" strike="noStrike" u="none">
                <a:solidFill>
                  <a:schemeClr val="dk1"/>
                </a:solidFill>
                <a:uFillTx/>
                <a:latin typeface="Courier New"/>
              </a:rPr>
              <a:t> isupper</a:t>
            </a:r>
            <a:r>
              <a:rPr b="0" lang="en-US" sz="2100" strike="noStrike" u="none">
                <a:solidFill>
                  <a:srgbClr val="666666"/>
                </a:solidFill>
                <a:uFillTx/>
                <a:latin typeface="Courier New"/>
              </a:rPr>
              <a:t>(</a:t>
            </a:r>
            <a:r>
              <a:rPr b="0" lang="en-US" sz="2100" strike="noStrike" u="none">
                <a:solidFill>
                  <a:schemeClr val="dk1"/>
                </a:solidFill>
                <a:uFillTx/>
                <a:latin typeface="Courier New"/>
              </a:rPr>
              <a:t>c</a:t>
            </a:r>
            <a:r>
              <a:rPr b="0" lang="en-US" sz="2100" strike="noStrike" u="none">
                <a:solidFill>
                  <a:srgbClr val="666666"/>
                </a:solidFill>
                <a:uFillTx/>
                <a:latin typeface="Courier New"/>
              </a:rPr>
              <a:t>)</a:t>
            </a:r>
            <a:r>
              <a:rPr b="0" lang="en-US" sz="2100" strike="noStrike" u="none">
                <a:solidFill>
                  <a:schemeClr val="dk1"/>
                </a:solidFill>
                <a:uFillTx/>
                <a:latin typeface="Courier New"/>
              </a:rPr>
              <a:t> </a:t>
            </a:r>
            <a:r>
              <a:rPr b="0" lang="en-US" sz="2100" strike="noStrike" u="none">
                <a:solidFill>
                  <a:srgbClr val="666666"/>
                </a:solidFill>
                <a:uFillTx/>
                <a:latin typeface="Courier New"/>
              </a:rPr>
              <a:t>?</a:t>
            </a:r>
            <a:r>
              <a:rPr b="0" lang="en-US" sz="2100" strike="noStrike" u="none">
                <a:solidFill>
                  <a:schemeClr val="dk1"/>
                </a:solidFill>
                <a:uFillTx/>
                <a:latin typeface="Courier New"/>
              </a:rPr>
              <a:t> </a:t>
            </a:r>
            <a:r>
              <a:rPr b="0" lang="en-US" sz="2100" strike="noStrike" u="none">
                <a:solidFill>
                  <a:srgbClr val="4070a0"/>
                </a:solidFill>
                <a:uFillTx/>
                <a:latin typeface="Courier New"/>
              </a:rPr>
              <a:t>'A'</a:t>
            </a:r>
            <a:r>
              <a:rPr b="0" lang="en-US" sz="2100" strike="noStrike" u="none">
                <a:solidFill>
                  <a:schemeClr val="dk1"/>
                </a:solidFill>
                <a:uFillTx/>
                <a:latin typeface="Courier New"/>
              </a:rPr>
              <a:t> </a:t>
            </a:r>
            <a:r>
              <a:rPr b="0" lang="en-US" sz="2100" strike="noStrike" u="none">
                <a:solidFill>
                  <a:srgbClr val="666666"/>
                </a:solidFill>
                <a:uFillTx/>
                <a:latin typeface="Courier New"/>
              </a:rPr>
              <a:t>:</a:t>
            </a:r>
            <a:r>
              <a:rPr b="0" lang="en-US" sz="2100" strike="noStrike" u="none">
                <a:solidFill>
                  <a:schemeClr val="dk1"/>
                </a:solidFill>
                <a:uFillTx/>
                <a:latin typeface="Courier New"/>
              </a:rPr>
              <a:t> </a:t>
            </a:r>
            <a:r>
              <a:rPr b="0" lang="en-US" sz="2100" strike="noStrike" u="none">
                <a:solidFill>
                  <a:srgbClr val="4070a0"/>
                </a:solidFill>
                <a:uFillTx/>
                <a:latin typeface="Courier New"/>
              </a:rPr>
              <a:t>'a'</a:t>
            </a:r>
            <a:r>
              <a:rPr b="0" lang="en-US" sz="2100" strike="noStrike" u="none">
                <a:solidFill>
                  <a:srgbClr val="666666"/>
                </a:solidFill>
                <a:uFillTx/>
                <a:latin typeface="Courier New"/>
              </a:rPr>
              <a:t>;</a:t>
            </a:r>
            <a:br>
              <a:rPr sz="2100"/>
            </a:br>
            <a:r>
              <a:rPr b="0" lang="en-US" sz="2100" strike="noStrike" u="none">
                <a:solidFill>
                  <a:schemeClr val="dk1"/>
                </a:solidFill>
                <a:uFillTx/>
                <a:latin typeface="Courier New"/>
              </a:rPr>
              <a:t>      result </a:t>
            </a:r>
            <a:r>
              <a:rPr b="0" lang="en-US" sz="2100" strike="noStrike" u="none">
                <a:solidFill>
                  <a:srgbClr val="666666"/>
                </a:solidFill>
                <a:uFillTx/>
                <a:latin typeface="Courier New"/>
              </a:rPr>
              <a:t>+=</a:t>
            </a:r>
            <a:r>
              <a:rPr b="0" lang="en-US" sz="2100" strike="noStrike" u="none">
                <a:solidFill>
                  <a:schemeClr val="dk1"/>
                </a:solidFill>
                <a:uFillTx/>
                <a:latin typeface="Courier New"/>
              </a:rPr>
              <a:t> </a:t>
            </a:r>
            <a:r>
              <a:rPr b="0" lang="en-US" sz="2100" strike="noStrike" u="none">
                <a:solidFill>
                  <a:srgbClr val="666666"/>
                </a:solidFill>
                <a:uFillTx/>
                <a:latin typeface="Courier New"/>
              </a:rPr>
              <a:t>(</a:t>
            </a:r>
            <a:r>
              <a:rPr b="0" lang="en-US" sz="2100" strike="noStrike" u="none">
                <a:solidFill>
                  <a:schemeClr val="dk1"/>
                </a:solidFill>
                <a:uFillTx/>
                <a:latin typeface="Courier New"/>
              </a:rPr>
              <a:t>c </a:t>
            </a:r>
            <a:r>
              <a:rPr b="0" lang="en-US" sz="2100" strike="noStrike" u="none">
                <a:solidFill>
                  <a:srgbClr val="666666"/>
                </a:solidFill>
                <a:uFillTx/>
                <a:latin typeface="Courier New"/>
              </a:rPr>
              <a:t>-</a:t>
            </a:r>
            <a:r>
              <a:rPr b="0" lang="en-US" sz="2100" strike="noStrike" u="none">
                <a:solidFill>
                  <a:schemeClr val="dk1"/>
                </a:solidFill>
                <a:uFillTx/>
                <a:latin typeface="Courier New"/>
              </a:rPr>
              <a:t> base </a:t>
            </a:r>
            <a:r>
              <a:rPr b="0" lang="en-US" sz="2100" strike="noStrike" u="none">
                <a:solidFill>
                  <a:srgbClr val="666666"/>
                </a:solidFill>
                <a:uFillTx/>
                <a:latin typeface="Courier New"/>
              </a:rPr>
              <a:t>+</a:t>
            </a:r>
            <a:r>
              <a:rPr b="0" lang="en-US" sz="2100" strike="noStrike" u="none">
                <a:solidFill>
                  <a:schemeClr val="dk1"/>
                </a:solidFill>
                <a:uFillTx/>
                <a:latin typeface="Courier New"/>
              </a:rPr>
              <a:t> shift</a:t>
            </a:r>
            <a:r>
              <a:rPr b="0" lang="en-US" sz="2100" strike="noStrike" u="none">
                <a:solidFill>
                  <a:srgbClr val="666666"/>
                </a:solidFill>
                <a:uFillTx/>
                <a:latin typeface="Courier New"/>
              </a:rPr>
              <a:t>)</a:t>
            </a:r>
            <a:r>
              <a:rPr b="0" lang="en-US" sz="2100" strike="noStrike" u="none">
                <a:solidFill>
                  <a:schemeClr val="dk1"/>
                </a:solidFill>
                <a:uFillTx/>
                <a:latin typeface="Courier New"/>
              </a:rPr>
              <a:t> </a:t>
            </a:r>
            <a:r>
              <a:rPr b="0" lang="en-US" sz="2100" strike="noStrike" u="none">
                <a:solidFill>
                  <a:srgbClr val="666666"/>
                </a:solidFill>
                <a:uFillTx/>
                <a:latin typeface="Courier New"/>
              </a:rPr>
              <a:t>%</a:t>
            </a:r>
            <a:r>
              <a:rPr b="0" lang="en-US" sz="2100" strike="noStrike" u="none">
                <a:solidFill>
                  <a:schemeClr val="dk1"/>
                </a:solidFill>
                <a:uFillTx/>
                <a:latin typeface="Courier New"/>
              </a:rPr>
              <a:t> </a:t>
            </a:r>
            <a:r>
              <a:rPr b="0" lang="en-US" sz="2100" strike="noStrike" u="none">
                <a:solidFill>
                  <a:srgbClr val="40a070"/>
                </a:solidFill>
                <a:uFillTx/>
                <a:latin typeface="Courier New"/>
              </a:rPr>
              <a:t>26</a:t>
            </a:r>
            <a:r>
              <a:rPr b="0" lang="en-US" sz="2100" strike="noStrike" u="none">
                <a:solidFill>
                  <a:schemeClr val="dk1"/>
                </a:solidFill>
                <a:uFillTx/>
                <a:latin typeface="Courier New"/>
              </a:rPr>
              <a:t> </a:t>
            </a:r>
            <a:r>
              <a:rPr b="0" lang="en-US" sz="2100" strike="noStrike" u="none">
                <a:solidFill>
                  <a:srgbClr val="666666"/>
                </a:solidFill>
                <a:uFillTx/>
                <a:latin typeface="Courier New"/>
              </a:rPr>
              <a:t>+</a:t>
            </a:r>
            <a:r>
              <a:rPr b="0" lang="en-US" sz="2100" strike="noStrike" u="none">
                <a:solidFill>
                  <a:schemeClr val="dk1"/>
                </a:solidFill>
                <a:uFillTx/>
                <a:latin typeface="Courier New"/>
              </a:rPr>
              <a:t> base</a:t>
            </a:r>
            <a:r>
              <a:rPr b="0" lang="en-US" sz="2100" strike="noStrike" u="none">
                <a:solidFill>
                  <a:srgbClr val="666666"/>
                </a:solidFill>
                <a:uFillTx/>
                <a:latin typeface="Courier New"/>
              </a:rPr>
              <a:t>;</a:t>
            </a:r>
            <a:br>
              <a:rPr sz="2100"/>
            </a:br>
            <a:r>
              <a:rPr b="0" lang="en-US" sz="2100" strike="noStrike" u="none">
                <a:solidFill>
                  <a:schemeClr val="dk1"/>
                </a:solidFill>
                <a:uFillTx/>
                <a:latin typeface="Courier New"/>
              </a:rPr>
              <a:t>    </a:t>
            </a:r>
            <a:r>
              <a:rPr b="0" lang="en-US" sz="2100" strike="noStrike" u="none">
                <a:solidFill>
                  <a:srgbClr val="666666"/>
                </a:solidFill>
                <a:uFillTx/>
                <a:latin typeface="Courier New"/>
              </a:rPr>
              <a:t>}</a:t>
            </a:r>
            <a:r>
              <a:rPr b="0" lang="en-US" sz="2100" strike="noStrike" u="none">
                <a:solidFill>
                  <a:schemeClr val="dk1"/>
                </a:solidFill>
                <a:uFillTx/>
                <a:latin typeface="Courier New"/>
              </a:rPr>
              <a:t> </a:t>
            </a:r>
            <a:r>
              <a:rPr b="1" lang="en-US" sz="2100" strike="noStrike" u="none">
                <a:solidFill>
                  <a:srgbClr val="007020"/>
                </a:solidFill>
                <a:uFillTx/>
                <a:latin typeface="Courier New"/>
              </a:rPr>
              <a:t>else</a:t>
            </a:r>
            <a:br>
              <a:rPr sz="2100"/>
            </a:br>
            <a:r>
              <a:rPr b="0" lang="en-US" sz="2100" strike="noStrike" u="none">
                <a:solidFill>
                  <a:schemeClr val="dk1"/>
                </a:solidFill>
                <a:uFillTx/>
                <a:latin typeface="Courier New"/>
              </a:rPr>
              <a:t>      result </a:t>
            </a:r>
            <a:r>
              <a:rPr b="0" lang="en-US" sz="2100" strike="noStrike" u="none">
                <a:solidFill>
                  <a:srgbClr val="666666"/>
                </a:solidFill>
                <a:uFillTx/>
                <a:latin typeface="Courier New"/>
              </a:rPr>
              <a:t>+=</a:t>
            </a:r>
            <a:r>
              <a:rPr b="0" lang="en-US" sz="2100" strike="noStrike" u="none">
                <a:solidFill>
                  <a:schemeClr val="dk1"/>
                </a:solidFill>
                <a:uFillTx/>
                <a:latin typeface="Courier New"/>
              </a:rPr>
              <a:t> c</a:t>
            </a:r>
            <a:r>
              <a:rPr b="0" lang="en-US" sz="2100" strike="noStrike" u="none">
                <a:solidFill>
                  <a:srgbClr val="666666"/>
                </a:solidFill>
                <a:uFillTx/>
                <a:latin typeface="Courier New"/>
              </a:rPr>
              <a:t>;</a:t>
            </a:r>
            <a:br>
              <a:rPr sz="2100"/>
            </a:br>
            <a:r>
              <a:rPr b="0" lang="en-US" sz="2100" strike="noStrike" u="none">
                <a:solidFill>
                  <a:schemeClr val="dk1"/>
                </a:solidFill>
                <a:uFillTx/>
                <a:latin typeface="Courier New"/>
              </a:rPr>
              <a:t>  </a:t>
            </a:r>
            <a:r>
              <a:rPr b="1" lang="en-US" sz="2100" strike="noStrike" u="none">
                <a:solidFill>
                  <a:srgbClr val="007020"/>
                </a:solidFill>
                <a:uFillTx/>
                <a:latin typeface="Courier New"/>
              </a:rPr>
              <a:t>return</a:t>
            </a:r>
            <a:r>
              <a:rPr b="0" lang="en-US" sz="2100" strike="noStrike" u="none">
                <a:solidFill>
                  <a:schemeClr val="dk1"/>
                </a:solidFill>
                <a:uFillTx/>
                <a:latin typeface="Courier New"/>
              </a:rPr>
              <a:t> result</a:t>
            </a:r>
            <a:r>
              <a:rPr b="0" lang="en-US" sz="2100" strike="noStrike" u="none">
                <a:solidFill>
                  <a:srgbClr val="666666"/>
                </a:solidFill>
                <a:uFillTx/>
                <a:latin typeface="Courier New"/>
              </a:rPr>
              <a:t>;</a:t>
            </a:r>
            <a:br>
              <a:rPr sz="2100"/>
            </a:br>
            <a:r>
              <a:rPr b="0" lang="en-US" sz="2100" strike="noStrike" u="none">
                <a:solidFill>
                  <a:srgbClr val="666666"/>
                </a:solidFill>
                <a:uFillTx/>
                <a:latin typeface="Courier New"/>
              </a:rPr>
              <a:t>}</a:t>
            </a:r>
            <a:endParaRPr b="0" lang="sr-RS" sz="21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ee9"/>
        </a:solidFill>
      </p:bgPr>
    </p:bg>
    <p:spTree>
      <p:nvGrpSpPr>
        <p:cNvPr id="1" name=""/>
        <p:cNvGrpSpPr/>
        <p:nvPr/>
      </p:nvGrpSpPr>
      <p:grpSpPr>
        <a:xfrm>
          <a:off x="0" y="0"/>
          <a:ext cx="0" cy="0"/>
          <a:chOff x="0" y="0"/>
          <a:chExt cx="0" cy="0"/>
        </a:xfrm>
      </p:grpSpPr>
      <p:sp>
        <p:nvSpPr>
          <p:cNvPr id="595"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Dekripcija</a:t>
            </a:r>
            <a:endParaRPr b="0" lang="sr-RS" sz="3300" strike="noStrike" u="none">
              <a:solidFill>
                <a:srgbClr val="000000"/>
              </a:solidFill>
              <a:uFillTx/>
              <a:latin typeface="Arial"/>
            </a:endParaRPr>
          </a:p>
        </p:txBody>
      </p:sp>
      <p:sp>
        <p:nvSpPr>
          <p:cNvPr id="596"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marL="343080" indent="0" defTabSz="343080">
              <a:lnSpc>
                <a:spcPct val="100000"/>
              </a:lnSpc>
              <a:spcBef>
                <a:spcPts val="479"/>
              </a:spcBef>
              <a:buNone/>
              <a:tabLst>
                <a:tab algn="l" pos="0"/>
              </a:tabLst>
            </a:pPr>
            <a:r>
              <a:rPr b="0" lang="en-US" sz="2400" strike="noStrike" u="none">
                <a:solidFill>
                  <a:srgbClr val="008000"/>
                </a:solidFill>
                <a:uFillTx/>
                <a:latin typeface="Courier New"/>
              </a:rPr>
              <a:t>std::</a:t>
            </a:r>
            <a:r>
              <a:rPr b="0" lang="en-US" sz="2400" strike="noStrike" u="none">
                <a:solidFill>
                  <a:schemeClr val="dk1"/>
                </a:solidFill>
                <a:uFillTx/>
                <a:latin typeface="Courier New"/>
              </a:rPr>
              <a:t>string caeserDecrypt</a:t>
            </a:r>
            <a:r>
              <a:rPr b="0" lang="en-US" sz="2400" strike="noStrike" u="none">
                <a:solidFill>
                  <a:srgbClr val="666666"/>
                </a:solidFill>
                <a:uFillTx/>
                <a:latin typeface="Courier New"/>
              </a:rPr>
              <a:t>(</a:t>
            </a:r>
            <a:r>
              <a:rPr b="0" lang="en-US" sz="2400" strike="noStrike" u="none">
                <a:solidFill>
                  <a:srgbClr val="7d9029"/>
                </a:solidFill>
                <a:uFillTx/>
                <a:latin typeface="Courier New"/>
              </a:rPr>
              <a:t>const</a:t>
            </a:r>
            <a:r>
              <a:rPr b="0" lang="en-US" sz="2400" strike="noStrike" u="none">
                <a:solidFill>
                  <a:schemeClr val="dk1"/>
                </a:solidFill>
                <a:uFillTx/>
                <a:latin typeface="Courier New"/>
              </a:rPr>
              <a:t> </a:t>
            </a:r>
            <a:r>
              <a:rPr b="0" lang="en-US" sz="2400" strike="noStrike" u="none">
                <a:solidFill>
                  <a:srgbClr val="008000"/>
                </a:solidFill>
                <a:uFillTx/>
                <a:latin typeface="Courier New"/>
              </a:rPr>
              <a:t>std::</a:t>
            </a:r>
            <a:r>
              <a:rPr b="0" lang="en-US" sz="2400" strike="noStrike" u="none">
                <a:solidFill>
                  <a:schemeClr val="dk1"/>
                </a:solidFill>
                <a:uFillTx/>
                <a:latin typeface="Courier New"/>
              </a:rPr>
              <a:t>string </a:t>
            </a:r>
            <a:r>
              <a:rPr b="0" lang="en-US" sz="2400" strike="noStrike" u="none">
                <a:solidFill>
                  <a:srgbClr val="666666"/>
                </a:solidFill>
                <a:uFillTx/>
                <a:latin typeface="Courier New"/>
              </a:rPr>
              <a:t>&amp;</a:t>
            </a:r>
            <a:r>
              <a:rPr b="0" lang="en-US" sz="2400" strike="noStrike" u="none">
                <a:solidFill>
                  <a:schemeClr val="dk1"/>
                </a:solidFill>
                <a:uFillTx/>
                <a:latin typeface="Courier New"/>
              </a:rPr>
              <a:t>text</a:t>
            </a:r>
            <a:r>
              <a:rPr b="0" lang="en-US" sz="2400" strike="noStrike" u="none">
                <a:solidFill>
                  <a:srgbClr val="666666"/>
                </a:solidFill>
                <a:uFillTx/>
                <a:latin typeface="Courier New"/>
              </a:rPr>
              <a:t>,</a:t>
            </a:r>
            <a:r>
              <a:rPr b="0" lang="en-US" sz="2400" strike="noStrike" u="none">
                <a:solidFill>
                  <a:schemeClr val="dk1"/>
                </a:solidFill>
                <a:uFillTx/>
                <a:latin typeface="Courier New"/>
              </a:rPr>
              <a:t> </a:t>
            </a:r>
            <a:r>
              <a:rPr b="0" lang="en-US" sz="2400" strike="noStrike" u="none">
                <a:solidFill>
                  <a:srgbClr val="902000"/>
                </a:solidFill>
                <a:uFillTx/>
                <a:latin typeface="Courier New"/>
              </a:rPr>
              <a:t>int</a:t>
            </a:r>
            <a:r>
              <a:rPr b="0" lang="en-US" sz="2400" strike="noStrike" u="none">
                <a:solidFill>
                  <a:schemeClr val="dk1"/>
                </a:solidFill>
                <a:uFillTx/>
                <a:latin typeface="Courier New"/>
              </a:rPr>
              <a:t> shift</a:t>
            </a:r>
            <a:r>
              <a:rPr b="0" lang="en-US" sz="2400" strike="noStrike" u="none">
                <a:solidFill>
                  <a:srgbClr val="666666"/>
                </a:solidFill>
                <a:uFillTx/>
                <a:latin typeface="Courier New"/>
              </a:rPr>
              <a:t>)</a:t>
            </a:r>
            <a:r>
              <a:rPr b="0" lang="en-US" sz="2400" strike="noStrike" u="none">
                <a:solidFill>
                  <a:schemeClr val="dk1"/>
                </a:solidFill>
                <a:uFillTx/>
                <a:latin typeface="Courier New"/>
              </a:rPr>
              <a:t> </a:t>
            </a:r>
            <a:r>
              <a:rPr b="0" lang="en-US" sz="2400" strike="noStrike" u="none">
                <a:solidFill>
                  <a:srgbClr val="666666"/>
                </a:solidFill>
                <a:uFillTx/>
                <a:latin typeface="Courier New"/>
              </a:rPr>
              <a:t>{</a:t>
            </a:r>
            <a:br>
              <a:rPr sz="2400"/>
            </a:br>
            <a:r>
              <a:rPr b="0" lang="en-US" sz="2400" strike="noStrike" u="none">
                <a:solidFill>
                  <a:schemeClr val="dk1"/>
                </a:solidFill>
                <a:uFillTx/>
                <a:latin typeface="Courier New"/>
              </a:rPr>
              <a:t>  </a:t>
            </a:r>
            <a:r>
              <a:rPr b="1" lang="en-US" sz="2400" strike="noStrike" u="none">
                <a:solidFill>
                  <a:srgbClr val="007020"/>
                </a:solidFill>
                <a:uFillTx/>
                <a:latin typeface="Courier New"/>
              </a:rPr>
              <a:t>return</a:t>
            </a:r>
            <a:r>
              <a:rPr b="0" lang="en-US" sz="2400" strike="noStrike" u="none">
                <a:solidFill>
                  <a:schemeClr val="dk1"/>
                </a:solidFill>
                <a:uFillTx/>
                <a:latin typeface="Courier New"/>
              </a:rPr>
              <a:t> caeserEncrypt</a:t>
            </a:r>
            <a:r>
              <a:rPr b="0" lang="en-US" sz="2400" strike="noStrike" u="none">
                <a:solidFill>
                  <a:srgbClr val="666666"/>
                </a:solidFill>
                <a:uFillTx/>
                <a:latin typeface="Courier New"/>
              </a:rPr>
              <a:t>(</a:t>
            </a:r>
            <a:r>
              <a:rPr b="0" lang="en-US" sz="2400" strike="noStrike" u="none">
                <a:solidFill>
                  <a:schemeClr val="dk1"/>
                </a:solidFill>
                <a:uFillTx/>
                <a:latin typeface="Courier New"/>
              </a:rPr>
              <a:t>text</a:t>
            </a:r>
            <a:r>
              <a:rPr b="0" lang="en-US" sz="2400" strike="noStrike" u="none">
                <a:solidFill>
                  <a:srgbClr val="666666"/>
                </a:solidFill>
                <a:uFillTx/>
                <a:latin typeface="Courier New"/>
              </a:rPr>
              <a:t>,</a:t>
            </a:r>
            <a:r>
              <a:rPr b="0" lang="en-US" sz="2400" strike="noStrike" u="none">
                <a:solidFill>
                  <a:schemeClr val="dk1"/>
                </a:solidFill>
                <a:uFillTx/>
                <a:latin typeface="Courier New"/>
              </a:rPr>
              <a:t> </a:t>
            </a:r>
            <a:r>
              <a:rPr b="0" lang="en-US" sz="2400" strike="noStrike" u="none">
                <a:solidFill>
                  <a:srgbClr val="40a070"/>
                </a:solidFill>
                <a:uFillTx/>
                <a:latin typeface="Courier New"/>
              </a:rPr>
              <a:t>26</a:t>
            </a:r>
            <a:r>
              <a:rPr b="0" lang="en-US" sz="2400" strike="noStrike" u="none">
                <a:solidFill>
                  <a:schemeClr val="dk1"/>
                </a:solidFill>
                <a:uFillTx/>
                <a:latin typeface="Courier New"/>
              </a:rPr>
              <a:t> </a:t>
            </a:r>
            <a:r>
              <a:rPr b="0" lang="en-US" sz="2400" strike="noStrike" u="none">
                <a:solidFill>
                  <a:srgbClr val="666666"/>
                </a:solidFill>
                <a:uFillTx/>
                <a:latin typeface="Courier New"/>
              </a:rPr>
              <a:t>-</a:t>
            </a:r>
            <a:r>
              <a:rPr b="0" lang="en-US" sz="2400" strike="noStrike" u="none">
                <a:solidFill>
                  <a:schemeClr val="dk1"/>
                </a:solidFill>
                <a:uFillTx/>
                <a:latin typeface="Courier New"/>
              </a:rPr>
              <a:t> shift </a:t>
            </a:r>
            <a:r>
              <a:rPr b="0" lang="en-US" sz="2400" strike="noStrike" u="none">
                <a:solidFill>
                  <a:srgbClr val="666666"/>
                </a:solidFill>
                <a:uFillTx/>
                <a:latin typeface="Courier New"/>
              </a:rPr>
              <a:t>%</a:t>
            </a:r>
            <a:r>
              <a:rPr b="0" lang="en-US" sz="2400" strike="noStrike" u="none">
                <a:solidFill>
                  <a:schemeClr val="dk1"/>
                </a:solidFill>
                <a:uFillTx/>
                <a:latin typeface="Courier New"/>
              </a:rPr>
              <a:t> </a:t>
            </a:r>
            <a:r>
              <a:rPr b="0" lang="en-US" sz="2400" strike="noStrike" u="none">
                <a:solidFill>
                  <a:srgbClr val="40a070"/>
                </a:solidFill>
                <a:uFillTx/>
                <a:latin typeface="Courier New"/>
              </a:rPr>
              <a:t>26</a:t>
            </a:r>
            <a:r>
              <a:rPr b="0" lang="en-US" sz="2400" strike="noStrike" u="none">
                <a:solidFill>
                  <a:srgbClr val="666666"/>
                </a:solidFill>
                <a:uFillTx/>
                <a:latin typeface="Courier New"/>
              </a:rPr>
              <a:t>);</a:t>
            </a:r>
            <a:br>
              <a:rPr sz="2400"/>
            </a:br>
            <a:r>
              <a:rPr b="0" lang="en-US" sz="2400" strike="noStrike" u="none">
                <a:solidFill>
                  <a:srgbClr val="666666"/>
                </a:solidFill>
                <a:uFillTx/>
                <a:latin typeface="Courier New"/>
              </a:rPr>
              <a:t>}</a:t>
            </a:r>
            <a:endParaRPr b="0" lang="sr-RS" sz="2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ee9"/>
        </a:solidFill>
      </p:bgPr>
    </p:bg>
    <p:spTree>
      <p:nvGrpSpPr>
        <p:cNvPr id="1" name=""/>
        <p:cNvGrpSpPr/>
        <p:nvPr/>
      </p:nvGrpSpPr>
      <p:grpSpPr>
        <a:xfrm>
          <a:off x="0" y="0"/>
          <a:ext cx="0" cy="0"/>
          <a:chOff x="0" y="0"/>
          <a:chExt cx="0" cy="0"/>
        </a:xfrm>
      </p:grpSpPr>
      <p:sp>
        <p:nvSpPr>
          <p:cNvPr id="597" name="PlaceHolder 1"/>
          <p:cNvSpPr>
            <a:spLocks noGrp="1"/>
          </p:cNvSpPr>
          <p:nvPr>
            <p:ph type="title"/>
          </p:nvPr>
        </p:nvSpPr>
        <p:spPr>
          <a:xfrm>
            <a:off x="722160" y="3305160"/>
            <a:ext cx="7771680" cy="1020960"/>
          </a:xfrm>
          <a:prstGeom prst="rect">
            <a:avLst/>
          </a:prstGeom>
          <a:noFill/>
          <a:ln w="0">
            <a:noFill/>
          </a:ln>
        </p:spPr>
        <p:txBody>
          <a:bodyPr lIns="91440" rIns="91440" tIns="45720" bIns="45720" anchor="t">
            <a:noAutofit/>
          </a:bodyPr>
          <a:p>
            <a:pPr indent="0" defTabSz="343080">
              <a:lnSpc>
                <a:spcPct val="100000"/>
              </a:lnSpc>
              <a:buNone/>
              <a:tabLst>
                <a:tab algn="l" pos="0"/>
              </a:tabLst>
            </a:pPr>
            <a:r>
              <a:rPr b="1" lang="en-US" sz="3000" strike="noStrike" u="none" cap="all">
                <a:solidFill>
                  <a:schemeClr val="dk1"/>
                </a:solidFill>
                <a:uFillTx/>
                <a:latin typeface="Calibri"/>
              </a:rPr>
              <a:t>Vigenere sifra</a:t>
            </a:r>
            <a:endParaRPr b="0" lang="sr-RS" sz="3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ee9"/>
        </a:solidFill>
      </p:bgPr>
    </p:bg>
    <p:spTree>
      <p:nvGrpSpPr>
        <p:cNvPr id="1" name=""/>
        <p:cNvGrpSpPr/>
        <p:nvPr/>
      </p:nvGrpSpPr>
      <p:grpSpPr>
        <a:xfrm>
          <a:off x="0" y="0"/>
          <a:ext cx="0" cy="0"/>
          <a:chOff x="0" y="0"/>
          <a:chExt cx="0" cy="0"/>
        </a:xfrm>
      </p:grpSpPr>
      <p:sp>
        <p:nvSpPr>
          <p:cNvPr id="598"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Enkripcija</a:t>
            </a:r>
            <a:endParaRPr b="0" lang="sr-RS" sz="3300" strike="noStrike" u="none">
              <a:solidFill>
                <a:srgbClr val="000000"/>
              </a:solidFill>
              <a:uFillTx/>
              <a:latin typeface="Arial"/>
            </a:endParaRPr>
          </a:p>
        </p:txBody>
      </p:sp>
      <p:sp>
        <p:nvSpPr>
          <p:cNvPr id="599"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marL="343080" indent="0" defTabSz="343080">
              <a:lnSpc>
                <a:spcPct val="100000"/>
              </a:lnSpc>
              <a:spcBef>
                <a:spcPts val="479"/>
              </a:spcBef>
              <a:buNone/>
              <a:tabLst>
                <a:tab algn="l" pos="0"/>
              </a:tabLst>
            </a:pPr>
            <a:r>
              <a:rPr b="0" lang="en-US" sz="1600" strike="noStrike" u="none">
                <a:solidFill>
                  <a:srgbClr val="008000"/>
                </a:solidFill>
                <a:uFillTx/>
                <a:latin typeface="Courier New"/>
              </a:rPr>
              <a:t>std::</a:t>
            </a:r>
            <a:r>
              <a:rPr b="0" lang="en-US" sz="1600" strike="noStrike" u="none">
                <a:solidFill>
                  <a:schemeClr val="dk1"/>
                </a:solidFill>
                <a:uFillTx/>
                <a:latin typeface="Courier New"/>
              </a:rPr>
              <a:t>string vigenereEncrypt</a:t>
            </a:r>
            <a:r>
              <a:rPr b="0" lang="en-US" sz="1600" strike="noStrike" u="none">
                <a:solidFill>
                  <a:srgbClr val="666666"/>
                </a:solidFill>
                <a:uFillTx/>
                <a:latin typeface="Courier New"/>
              </a:rPr>
              <a:t>(</a:t>
            </a:r>
            <a:r>
              <a:rPr b="0" lang="en-US" sz="1600" strike="noStrike" u="none">
                <a:solidFill>
                  <a:srgbClr val="7d9029"/>
                </a:solidFill>
                <a:uFillTx/>
                <a:latin typeface="Courier New"/>
              </a:rPr>
              <a:t>const</a:t>
            </a:r>
            <a:r>
              <a:rPr b="0" lang="en-US" sz="1600" strike="noStrike" u="none">
                <a:solidFill>
                  <a:schemeClr val="dk1"/>
                </a:solidFill>
                <a:uFillTx/>
                <a:latin typeface="Courier New"/>
              </a:rPr>
              <a:t> </a:t>
            </a:r>
            <a:r>
              <a:rPr b="0" lang="en-US" sz="1600" strike="noStrike" u="none">
                <a:solidFill>
                  <a:srgbClr val="008000"/>
                </a:solidFill>
                <a:uFillTx/>
                <a:latin typeface="Courier New"/>
              </a:rPr>
              <a:t>std::</a:t>
            </a:r>
            <a:r>
              <a:rPr b="0" lang="en-US" sz="1600" strike="noStrike" u="none">
                <a:solidFill>
                  <a:schemeClr val="dk1"/>
                </a:solidFill>
                <a:uFillTx/>
                <a:latin typeface="Courier New"/>
              </a:rPr>
              <a:t>string </a:t>
            </a:r>
            <a:r>
              <a:rPr b="0" lang="en-US" sz="1600" strike="noStrike" u="none">
                <a:solidFill>
                  <a:srgbClr val="666666"/>
                </a:solidFill>
                <a:uFillTx/>
                <a:latin typeface="Courier New"/>
              </a:rPr>
              <a:t>&amp;</a:t>
            </a:r>
            <a:r>
              <a:rPr b="0" lang="en-US" sz="1600" strike="noStrike" u="none">
                <a:solidFill>
                  <a:schemeClr val="dk1"/>
                </a:solidFill>
                <a:uFillTx/>
                <a:latin typeface="Courier New"/>
              </a:rPr>
              <a:t>text</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7d9029"/>
                </a:solidFill>
                <a:uFillTx/>
                <a:latin typeface="Courier New"/>
              </a:rPr>
              <a:t>const</a:t>
            </a:r>
            <a:r>
              <a:rPr b="0" lang="en-US" sz="1600" strike="noStrike" u="none">
                <a:solidFill>
                  <a:schemeClr val="dk1"/>
                </a:solidFill>
                <a:uFillTx/>
                <a:latin typeface="Courier New"/>
              </a:rPr>
              <a:t> </a:t>
            </a:r>
            <a:r>
              <a:rPr b="0" lang="en-US" sz="1600" strike="noStrike" u="none">
                <a:solidFill>
                  <a:srgbClr val="008000"/>
                </a:solidFill>
                <a:uFillTx/>
                <a:latin typeface="Courier New"/>
              </a:rPr>
              <a:t>std::</a:t>
            </a:r>
            <a:r>
              <a:rPr b="0" lang="en-US" sz="1600" strike="noStrike" u="none">
                <a:solidFill>
                  <a:schemeClr val="dk1"/>
                </a:solidFill>
                <a:uFillTx/>
                <a:latin typeface="Courier New"/>
              </a:rPr>
              <a:t>string </a:t>
            </a:r>
            <a:r>
              <a:rPr b="0" lang="en-US" sz="1600" strike="noStrike" u="none">
                <a:solidFill>
                  <a:srgbClr val="666666"/>
                </a:solidFill>
                <a:uFillTx/>
                <a:latin typeface="Courier New"/>
              </a:rPr>
              <a:t>&amp;</a:t>
            </a:r>
            <a:r>
              <a:rPr b="0" lang="en-US" sz="1600" strike="noStrike" u="none">
                <a:solidFill>
                  <a:schemeClr val="dk1"/>
                </a:solidFill>
                <a:uFillTx/>
                <a:latin typeface="Courier New"/>
              </a:rPr>
              <a:t>key</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008000"/>
                </a:solidFill>
                <a:uFillTx/>
                <a:latin typeface="Courier New"/>
              </a:rPr>
              <a:t>std::</a:t>
            </a:r>
            <a:r>
              <a:rPr b="0" lang="en-US" sz="1600" strike="noStrike" u="none">
                <a:solidFill>
                  <a:schemeClr val="dk1"/>
                </a:solidFill>
                <a:uFillTx/>
                <a:latin typeface="Courier New"/>
              </a:rPr>
              <a:t>string result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70a0"/>
                </a:solidFill>
                <a:uFillTx/>
                <a:latin typeface="Courier New"/>
              </a:rPr>
              <a:t>""</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902000"/>
                </a:solidFill>
                <a:uFillTx/>
                <a:latin typeface="Courier New"/>
              </a:rPr>
              <a:t>uint64_t</a:t>
            </a:r>
            <a:r>
              <a:rPr b="0" lang="en-US" sz="1600" strike="noStrike" u="none">
                <a:solidFill>
                  <a:schemeClr val="dk1"/>
                </a:solidFill>
                <a:uFillTx/>
                <a:latin typeface="Courier New"/>
              </a:rPr>
              <a:t> keyLen </a:t>
            </a:r>
            <a:r>
              <a:rPr b="0" lang="en-US" sz="1600" strike="noStrike" u="none">
                <a:solidFill>
                  <a:srgbClr val="666666"/>
                </a:solidFill>
                <a:uFillTx/>
                <a:latin typeface="Courier New"/>
              </a:rPr>
              <a:t>=</a:t>
            </a:r>
            <a:r>
              <a:rPr b="0" lang="en-US" sz="1600" strike="noStrike" u="none">
                <a:solidFill>
                  <a:schemeClr val="dk1"/>
                </a:solidFill>
                <a:uFillTx/>
                <a:latin typeface="Courier New"/>
              </a:rPr>
              <a:t> key</a:t>
            </a:r>
            <a:r>
              <a:rPr b="0" lang="en-US" sz="1600" strike="noStrike" u="none">
                <a:solidFill>
                  <a:srgbClr val="666666"/>
                </a:solidFill>
                <a:uFillTx/>
                <a:latin typeface="Courier New"/>
              </a:rPr>
              <a:t>.</a:t>
            </a:r>
            <a:r>
              <a:rPr b="0" lang="en-US" sz="1600" strike="noStrike" u="none">
                <a:solidFill>
                  <a:schemeClr val="dk1"/>
                </a:solidFill>
                <a:uFillTx/>
                <a:latin typeface="Courier New"/>
              </a:rPr>
              <a:t>length</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1" lang="en-US" sz="1600" strike="noStrike" u="none">
                <a:solidFill>
                  <a:srgbClr val="007020"/>
                </a:solidFill>
                <a:uFillTx/>
                <a:latin typeface="Courier New"/>
              </a:rPr>
              <a:t>for</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rgbClr val="902000"/>
                </a:solidFill>
                <a:uFillTx/>
                <a:latin typeface="Courier New"/>
              </a:rPr>
              <a:t>uint64_t</a:t>
            </a:r>
            <a:r>
              <a:rPr b="0" lang="en-US" sz="1600" strike="noStrike" u="none">
                <a:solidFill>
                  <a:schemeClr val="dk1"/>
                </a:solidFill>
                <a:uFillTx/>
                <a:latin typeface="Courier New"/>
              </a:rPr>
              <a:t> i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a070"/>
                </a:solidFill>
                <a:uFillTx/>
                <a:latin typeface="Courier New"/>
              </a:rPr>
              <a:t>0</a:t>
            </a:r>
            <a:r>
              <a:rPr b="0" lang="en-US" sz="1600" strike="noStrike" u="none">
                <a:solidFill>
                  <a:srgbClr val="666666"/>
                </a:solidFill>
                <a:uFillTx/>
                <a:latin typeface="Courier New"/>
              </a:rPr>
              <a:t>,</a:t>
            </a:r>
            <a:r>
              <a:rPr b="0" lang="en-US" sz="1600" strike="noStrike" u="none">
                <a:solidFill>
                  <a:schemeClr val="dk1"/>
                </a:solidFill>
                <a:uFillTx/>
                <a:latin typeface="Courier New"/>
              </a:rPr>
              <a:t> j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a070"/>
                </a:solidFill>
                <a:uFillTx/>
                <a:latin typeface="Courier New"/>
              </a:rPr>
              <a:t>0</a:t>
            </a:r>
            <a:r>
              <a:rPr b="0" lang="en-US" sz="1600" strike="noStrike" u="none">
                <a:solidFill>
                  <a:srgbClr val="666666"/>
                </a:solidFill>
                <a:uFillTx/>
                <a:latin typeface="Courier New"/>
              </a:rPr>
              <a:t>;</a:t>
            </a:r>
            <a:r>
              <a:rPr b="0" lang="en-US" sz="1600" strike="noStrike" u="none">
                <a:solidFill>
                  <a:schemeClr val="dk1"/>
                </a:solidFill>
                <a:uFillTx/>
                <a:latin typeface="Courier New"/>
              </a:rPr>
              <a:t> i </a:t>
            </a:r>
            <a:r>
              <a:rPr b="0" lang="en-US" sz="1600" strike="noStrike" u="none">
                <a:solidFill>
                  <a:srgbClr val="666666"/>
                </a:solidFill>
                <a:uFillTx/>
                <a:latin typeface="Courier New"/>
              </a:rPr>
              <a:t>&lt;</a:t>
            </a:r>
            <a:r>
              <a:rPr b="0" lang="en-US" sz="1600" strike="noStrike" u="none">
                <a:solidFill>
                  <a:schemeClr val="dk1"/>
                </a:solidFill>
                <a:uFillTx/>
                <a:latin typeface="Courier New"/>
              </a:rPr>
              <a:t> text</a:t>
            </a:r>
            <a:r>
              <a:rPr b="0" lang="en-US" sz="1600" strike="noStrike" u="none">
                <a:solidFill>
                  <a:srgbClr val="666666"/>
                </a:solidFill>
                <a:uFillTx/>
                <a:latin typeface="Courier New"/>
              </a:rPr>
              <a:t>.</a:t>
            </a:r>
            <a:r>
              <a:rPr b="0" lang="en-US" sz="1600" strike="noStrike" u="none">
                <a:solidFill>
                  <a:schemeClr val="dk1"/>
                </a:solidFill>
                <a:uFillTx/>
                <a:latin typeface="Courier New"/>
              </a:rPr>
              <a:t>length</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i</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902000"/>
                </a:solidFill>
                <a:uFillTx/>
                <a:latin typeface="Courier New"/>
              </a:rPr>
              <a:t>char</a:t>
            </a:r>
            <a:r>
              <a:rPr b="0" lang="en-US" sz="1600" strike="noStrike" u="none">
                <a:solidFill>
                  <a:schemeClr val="dk1"/>
                </a:solidFill>
                <a:uFillTx/>
                <a:latin typeface="Courier New"/>
              </a:rPr>
              <a:t> c </a:t>
            </a:r>
            <a:r>
              <a:rPr b="0" lang="en-US" sz="1600" strike="noStrike" u="none">
                <a:solidFill>
                  <a:srgbClr val="666666"/>
                </a:solidFill>
                <a:uFillTx/>
                <a:latin typeface="Courier New"/>
              </a:rPr>
              <a:t>=</a:t>
            </a:r>
            <a:r>
              <a:rPr b="0" lang="en-US" sz="1600" strike="noStrike" u="none">
                <a:solidFill>
                  <a:schemeClr val="dk1"/>
                </a:solidFill>
                <a:uFillTx/>
                <a:latin typeface="Courier New"/>
              </a:rPr>
              <a:t> text</a:t>
            </a:r>
            <a:r>
              <a:rPr b="0" lang="en-US" sz="1600" strike="noStrike" u="none">
                <a:solidFill>
                  <a:srgbClr val="666666"/>
                </a:solidFill>
                <a:uFillTx/>
                <a:latin typeface="Courier New"/>
              </a:rPr>
              <a:t>[</a:t>
            </a:r>
            <a:r>
              <a:rPr b="0" lang="en-US" sz="1600" strike="noStrike" u="none">
                <a:solidFill>
                  <a:schemeClr val="dk1"/>
                </a:solidFill>
                <a:uFillTx/>
                <a:latin typeface="Courier New"/>
              </a:rPr>
              <a:t>i</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1" lang="en-US" sz="1600" strike="noStrike" u="none">
                <a:solidFill>
                  <a:srgbClr val="007020"/>
                </a:solidFill>
                <a:uFillTx/>
                <a:latin typeface="Courier New"/>
              </a:rPr>
              <a:t>if</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isalpha</a:t>
            </a:r>
            <a:r>
              <a:rPr b="0" lang="en-US" sz="1600" strike="noStrike" u="none">
                <a:solidFill>
                  <a:srgbClr val="666666"/>
                </a:solidFill>
                <a:uFillTx/>
                <a:latin typeface="Courier New"/>
              </a:rPr>
              <a:t>(</a:t>
            </a:r>
            <a:r>
              <a:rPr b="0" lang="en-US" sz="1600" strike="noStrike" u="none">
                <a:solidFill>
                  <a:schemeClr val="dk1"/>
                </a:solidFill>
                <a:uFillTx/>
                <a:latin typeface="Courier New"/>
              </a:rPr>
              <a:t>c</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902000"/>
                </a:solidFill>
                <a:uFillTx/>
                <a:latin typeface="Courier New"/>
              </a:rPr>
              <a:t>char</a:t>
            </a:r>
            <a:r>
              <a:rPr b="0" lang="en-US" sz="1600" strike="noStrike" u="none">
                <a:solidFill>
                  <a:schemeClr val="dk1"/>
                </a:solidFill>
                <a:uFillTx/>
                <a:latin typeface="Courier New"/>
              </a:rPr>
              <a:t> base </a:t>
            </a:r>
            <a:r>
              <a:rPr b="0" lang="en-US" sz="1600" strike="noStrike" u="none">
                <a:solidFill>
                  <a:srgbClr val="666666"/>
                </a:solidFill>
                <a:uFillTx/>
                <a:latin typeface="Courier New"/>
              </a:rPr>
              <a:t>=</a:t>
            </a:r>
            <a:r>
              <a:rPr b="0" lang="en-US" sz="1600" strike="noStrike" u="none">
                <a:solidFill>
                  <a:schemeClr val="dk1"/>
                </a:solidFill>
                <a:uFillTx/>
                <a:latin typeface="Courier New"/>
              </a:rPr>
              <a:t> isupper</a:t>
            </a:r>
            <a:r>
              <a:rPr b="0" lang="en-US" sz="1600" strike="noStrike" u="none">
                <a:solidFill>
                  <a:srgbClr val="666666"/>
                </a:solidFill>
                <a:uFillTx/>
                <a:latin typeface="Courier New"/>
              </a:rPr>
              <a:t>(</a:t>
            </a:r>
            <a:r>
              <a:rPr b="0" lang="en-US" sz="1600" strike="noStrike" u="none">
                <a:solidFill>
                  <a:schemeClr val="dk1"/>
                </a:solidFill>
                <a:uFillTx/>
                <a:latin typeface="Courier New"/>
              </a:rPr>
              <a:t>c</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70a0"/>
                </a:solidFill>
                <a:uFillTx/>
                <a:latin typeface="Courier New"/>
              </a:rPr>
              <a:t>'A'</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70a0"/>
                </a:solidFill>
                <a:uFillTx/>
                <a:latin typeface="Courier New"/>
              </a:rPr>
              <a:t>'a'</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902000"/>
                </a:solidFill>
                <a:uFillTx/>
                <a:latin typeface="Courier New"/>
              </a:rPr>
              <a:t>char</a:t>
            </a:r>
            <a:r>
              <a:rPr b="0" lang="en-US" sz="1600" strike="noStrike" u="none">
                <a:solidFill>
                  <a:schemeClr val="dk1"/>
                </a:solidFill>
                <a:uFillTx/>
                <a:latin typeface="Courier New"/>
              </a:rPr>
              <a:t> k </a:t>
            </a:r>
            <a:r>
              <a:rPr b="0" lang="en-US" sz="1600" strike="noStrike" u="none">
                <a:solidFill>
                  <a:srgbClr val="666666"/>
                </a:solidFill>
                <a:uFillTx/>
                <a:latin typeface="Courier New"/>
              </a:rPr>
              <a:t>=</a:t>
            </a:r>
            <a:r>
              <a:rPr b="0" lang="en-US" sz="1600" strike="noStrike" u="none">
                <a:solidFill>
                  <a:schemeClr val="dk1"/>
                </a:solidFill>
                <a:uFillTx/>
                <a:latin typeface="Courier New"/>
              </a:rPr>
              <a:t> tolower</a:t>
            </a:r>
            <a:r>
              <a:rPr b="0" lang="en-US" sz="1600" strike="noStrike" u="none">
                <a:solidFill>
                  <a:srgbClr val="666666"/>
                </a:solidFill>
                <a:uFillTx/>
                <a:latin typeface="Courier New"/>
              </a:rPr>
              <a:t>(</a:t>
            </a:r>
            <a:r>
              <a:rPr b="0" lang="en-US" sz="1600" strike="noStrike" u="none">
                <a:solidFill>
                  <a:schemeClr val="dk1"/>
                </a:solidFill>
                <a:uFillTx/>
                <a:latin typeface="Courier New"/>
              </a:rPr>
              <a:t>key</a:t>
            </a:r>
            <a:r>
              <a:rPr b="0" lang="en-US" sz="1600" strike="noStrike" u="none">
                <a:solidFill>
                  <a:srgbClr val="666666"/>
                </a:solidFill>
                <a:uFillTx/>
                <a:latin typeface="Courier New"/>
              </a:rPr>
              <a:t>[</a:t>
            </a:r>
            <a:r>
              <a:rPr b="0" lang="en-US" sz="1600" strike="noStrike" u="none">
                <a:solidFill>
                  <a:schemeClr val="dk1"/>
                </a:solidFill>
                <a:uFillTx/>
                <a:latin typeface="Courier New"/>
              </a:rPr>
              <a:t>j </a:t>
            </a:r>
            <a:r>
              <a:rPr b="0" lang="en-US" sz="1600" strike="noStrike" u="none">
                <a:solidFill>
                  <a:srgbClr val="666666"/>
                </a:solidFill>
                <a:uFillTx/>
                <a:latin typeface="Courier New"/>
              </a:rPr>
              <a:t>%</a:t>
            </a:r>
            <a:r>
              <a:rPr b="0" lang="en-US" sz="1600" strike="noStrike" u="none">
                <a:solidFill>
                  <a:schemeClr val="dk1"/>
                </a:solidFill>
                <a:uFillTx/>
                <a:latin typeface="Courier New"/>
              </a:rPr>
              <a:t> keyLen</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70a0"/>
                </a:solidFill>
                <a:uFillTx/>
                <a:latin typeface="Courier New"/>
              </a:rPr>
              <a:t>'a'</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result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c </a:t>
            </a:r>
            <a:r>
              <a:rPr b="0" lang="en-US" sz="1600" strike="noStrike" u="none">
                <a:solidFill>
                  <a:srgbClr val="666666"/>
                </a:solidFill>
                <a:uFillTx/>
                <a:latin typeface="Courier New"/>
              </a:rPr>
              <a:t>-</a:t>
            </a:r>
            <a:r>
              <a:rPr b="0" lang="en-US" sz="1600" strike="noStrike" u="none">
                <a:solidFill>
                  <a:schemeClr val="dk1"/>
                </a:solidFill>
                <a:uFillTx/>
                <a:latin typeface="Courier New"/>
              </a:rPr>
              <a:t> base </a:t>
            </a:r>
            <a:r>
              <a:rPr b="0" lang="en-US" sz="1600" strike="noStrike" u="none">
                <a:solidFill>
                  <a:srgbClr val="666666"/>
                </a:solidFill>
                <a:uFillTx/>
                <a:latin typeface="Courier New"/>
              </a:rPr>
              <a:t>+</a:t>
            </a:r>
            <a:r>
              <a:rPr b="0" lang="en-US" sz="1600" strike="noStrike" u="none">
                <a:solidFill>
                  <a:schemeClr val="dk1"/>
                </a:solidFill>
                <a:uFillTx/>
                <a:latin typeface="Courier New"/>
              </a:rPr>
              <a:t> k</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a070"/>
                </a:solidFill>
                <a:uFillTx/>
                <a:latin typeface="Courier New"/>
              </a:rPr>
              <a:t>26</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base</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j</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1" lang="en-US" sz="1600" strike="noStrike" u="none">
                <a:solidFill>
                  <a:srgbClr val="007020"/>
                </a:solidFill>
                <a:uFillTx/>
                <a:latin typeface="Courier New"/>
              </a:rPr>
              <a:t>else</a:t>
            </a:r>
            <a:br>
              <a:rPr sz="1600"/>
            </a:br>
            <a:r>
              <a:rPr b="0" lang="en-US" sz="1600" strike="noStrike" u="none">
                <a:solidFill>
                  <a:schemeClr val="dk1"/>
                </a:solidFill>
                <a:uFillTx/>
                <a:latin typeface="Courier New"/>
              </a:rPr>
              <a:t>      result </a:t>
            </a:r>
            <a:r>
              <a:rPr b="0" lang="en-US" sz="1600" strike="noStrike" u="none">
                <a:solidFill>
                  <a:srgbClr val="666666"/>
                </a:solidFill>
                <a:uFillTx/>
                <a:latin typeface="Courier New"/>
              </a:rPr>
              <a:t>+=</a:t>
            </a:r>
            <a:r>
              <a:rPr b="0" lang="en-US" sz="1600" strike="noStrike" u="none">
                <a:solidFill>
                  <a:schemeClr val="dk1"/>
                </a:solidFill>
                <a:uFillTx/>
                <a:latin typeface="Courier New"/>
              </a:rPr>
              <a:t> c</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1" lang="en-US" sz="1600" strike="noStrike" u="none">
                <a:solidFill>
                  <a:srgbClr val="007020"/>
                </a:solidFill>
                <a:uFillTx/>
                <a:latin typeface="Courier New"/>
              </a:rPr>
              <a:t>return</a:t>
            </a:r>
            <a:r>
              <a:rPr b="0" lang="en-US" sz="1600" strike="noStrike" u="none">
                <a:solidFill>
                  <a:schemeClr val="dk1"/>
                </a:solidFill>
                <a:uFillTx/>
                <a:latin typeface="Courier New"/>
              </a:rPr>
              <a:t> result</a:t>
            </a:r>
            <a:r>
              <a:rPr b="0" lang="en-US" sz="1600" strike="noStrike" u="none">
                <a:solidFill>
                  <a:srgbClr val="666666"/>
                </a:solidFill>
                <a:uFillTx/>
                <a:latin typeface="Courier New"/>
              </a:rPr>
              <a:t>;</a:t>
            </a:r>
            <a:br>
              <a:rPr sz="1600"/>
            </a:br>
            <a:r>
              <a:rPr b="0" lang="en-US" sz="1600" strike="noStrike" u="none">
                <a:solidFill>
                  <a:srgbClr val="666666"/>
                </a:solidFill>
                <a:uFillTx/>
                <a:latin typeface="Courier New"/>
              </a:rPr>
              <a:t>}</a:t>
            </a:r>
            <a:endParaRPr b="0" lang="sr-R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ee9"/>
        </a:solidFill>
      </p:bgPr>
    </p:bg>
    <p:spTree>
      <p:nvGrpSpPr>
        <p:cNvPr id="1" name=""/>
        <p:cNvGrpSpPr/>
        <p:nvPr/>
      </p:nvGrpSpPr>
      <p:grpSpPr>
        <a:xfrm>
          <a:off x="0" y="0"/>
          <a:ext cx="0" cy="0"/>
          <a:chOff x="0" y="0"/>
          <a:chExt cx="0" cy="0"/>
        </a:xfrm>
      </p:grpSpPr>
      <p:sp>
        <p:nvSpPr>
          <p:cNvPr id="600"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Dekripcija</a:t>
            </a:r>
            <a:endParaRPr b="0" lang="sr-RS" sz="3300" strike="noStrike" u="none">
              <a:solidFill>
                <a:srgbClr val="000000"/>
              </a:solidFill>
              <a:uFillTx/>
              <a:latin typeface="Arial"/>
            </a:endParaRPr>
          </a:p>
        </p:txBody>
      </p:sp>
      <p:sp>
        <p:nvSpPr>
          <p:cNvPr id="601"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marL="343080" indent="0" defTabSz="343080">
              <a:lnSpc>
                <a:spcPct val="100000"/>
              </a:lnSpc>
              <a:spcBef>
                <a:spcPts val="479"/>
              </a:spcBef>
              <a:buNone/>
              <a:tabLst>
                <a:tab algn="l" pos="0"/>
              </a:tabLst>
            </a:pPr>
            <a:r>
              <a:rPr b="0" lang="en-US" sz="1600" strike="noStrike" u="none">
                <a:solidFill>
                  <a:srgbClr val="008000"/>
                </a:solidFill>
                <a:uFillTx/>
                <a:latin typeface="Courier New"/>
              </a:rPr>
              <a:t>std::</a:t>
            </a:r>
            <a:r>
              <a:rPr b="0" lang="en-US" sz="1600" strike="noStrike" u="none">
                <a:solidFill>
                  <a:schemeClr val="dk1"/>
                </a:solidFill>
                <a:uFillTx/>
                <a:latin typeface="Courier New"/>
              </a:rPr>
              <a:t>string vigenereDecrypt</a:t>
            </a:r>
            <a:r>
              <a:rPr b="0" lang="en-US" sz="1600" strike="noStrike" u="none">
                <a:solidFill>
                  <a:srgbClr val="666666"/>
                </a:solidFill>
                <a:uFillTx/>
                <a:latin typeface="Courier New"/>
              </a:rPr>
              <a:t>(</a:t>
            </a:r>
            <a:r>
              <a:rPr b="0" lang="en-US" sz="1600" strike="noStrike" u="none">
                <a:solidFill>
                  <a:srgbClr val="7d9029"/>
                </a:solidFill>
                <a:uFillTx/>
                <a:latin typeface="Courier New"/>
              </a:rPr>
              <a:t>const</a:t>
            </a:r>
            <a:r>
              <a:rPr b="0" lang="en-US" sz="1600" strike="noStrike" u="none">
                <a:solidFill>
                  <a:schemeClr val="dk1"/>
                </a:solidFill>
                <a:uFillTx/>
                <a:latin typeface="Courier New"/>
              </a:rPr>
              <a:t> </a:t>
            </a:r>
            <a:r>
              <a:rPr b="0" lang="en-US" sz="1600" strike="noStrike" u="none">
                <a:solidFill>
                  <a:srgbClr val="008000"/>
                </a:solidFill>
                <a:uFillTx/>
                <a:latin typeface="Courier New"/>
              </a:rPr>
              <a:t>std::</a:t>
            </a:r>
            <a:r>
              <a:rPr b="0" lang="en-US" sz="1600" strike="noStrike" u="none">
                <a:solidFill>
                  <a:schemeClr val="dk1"/>
                </a:solidFill>
                <a:uFillTx/>
                <a:latin typeface="Courier New"/>
              </a:rPr>
              <a:t>string </a:t>
            </a:r>
            <a:r>
              <a:rPr b="0" lang="en-US" sz="1600" strike="noStrike" u="none">
                <a:solidFill>
                  <a:srgbClr val="666666"/>
                </a:solidFill>
                <a:uFillTx/>
                <a:latin typeface="Courier New"/>
              </a:rPr>
              <a:t>&amp;</a:t>
            </a:r>
            <a:r>
              <a:rPr b="0" lang="en-US" sz="1600" strike="noStrike" u="none">
                <a:solidFill>
                  <a:schemeClr val="dk1"/>
                </a:solidFill>
                <a:uFillTx/>
                <a:latin typeface="Courier New"/>
              </a:rPr>
              <a:t>text</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7d9029"/>
                </a:solidFill>
                <a:uFillTx/>
                <a:latin typeface="Courier New"/>
              </a:rPr>
              <a:t>const</a:t>
            </a:r>
            <a:r>
              <a:rPr b="0" lang="en-US" sz="1600" strike="noStrike" u="none">
                <a:solidFill>
                  <a:schemeClr val="dk1"/>
                </a:solidFill>
                <a:uFillTx/>
                <a:latin typeface="Courier New"/>
              </a:rPr>
              <a:t> </a:t>
            </a:r>
            <a:r>
              <a:rPr b="0" lang="en-US" sz="1600" strike="noStrike" u="none">
                <a:solidFill>
                  <a:srgbClr val="008000"/>
                </a:solidFill>
                <a:uFillTx/>
                <a:latin typeface="Courier New"/>
              </a:rPr>
              <a:t>std::</a:t>
            </a:r>
            <a:r>
              <a:rPr b="0" lang="en-US" sz="1600" strike="noStrike" u="none">
                <a:solidFill>
                  <a:schemeClr val="dk1"/>
                </a:solidFill>
                <a:uFillTx/>
                <a:latin typeface="Courier New"/>
              </a:rPr>
              <a:t>string </a:t>
            </a:r>
            <a:r>
              <a:rPr b="0" lang="en-US" sz="1600" strike="noStrike" u="none">
                <a:solidFill>
                  <a:srgbClr val="666666"/>
                </a:solidFill>
                <a:uFillTx/>
                <a:latin typeface="Courier New"/>
              </a:rPr>
              <a:t>&amp;</a:t>
            </a:r>
            <a:r>
              <a:rPr b="0" lang="en-US" sz="1600" strike="noStrike" u="none">
                <a:solidFill>
                  <a:schemeClr val="dk1"/>
                </a:solidFill>
                <a:uFillTx/>
                <a:latin typeface="Courier New"/>
              </a:rPr>
              <a:t>key</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008000"/>
                </a:solidFill>
                <a:uFillTx/>
                <a:latin typeface="Courier New"/>
              </a:rPr>
              <a:t>std::</a:t>
            </a:r>
            <a:r>
              <a:rPr b="0" lang="en-US" sz="1600" strike="noStrike" u="none">
                <a:solidFill>
                  <a:schemeClr val="dk1"/>
                </a:solidFill>
                <a:uFillTx/>
                <a:latin typeface="Courier New"/>
              </a:rPr>
              <a:t>string result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70a0"/>
                </a:solidFill>
                <a:uFillTx/>
                <a:latin typeface="Courier New"/>
              </a:rPr>
              <a:t>""</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902000"/>
                </a:solidFill>
                <a:uFillTx/>
                <a:latin typeface="Courier New"/>
              </a:rPr>
              <a:t>uint64_t</a:t>
            </a:r>
            <a:r>
              <a:rPr b="0" lang="en-US" sz="1600" strike="noStrike" u="none">
                <a:solidFill>
                  <a:schemeClr val="dk1"/>
                </a:solidFill>
                <a:uFillTx/>
                <a:latin typeface="Courier New"/>
              </a:rPr>
              <a:t> keyLen </a:t>
            </a:r>
            <a:r>
              <a:rPr b="0" lang="en-US" sz="1600" strike="noStrike" u="none">
                <a:solidFill>
                  <a:srgbClr val="666666"/>
                </a:solidFill>
                <a:uFillTx/>
                <a:latin typeface="Courier New"/>
              </a:rPr>
              <a:t>=</a:t>
            </a:r>
            <a:r>
              <a:rPr b="0" lang="en-US" sz="1600" strike="noStrike" u="none">
                <a:solidFill>
                  <a:schemeClr val="dk1"/>
                </a:solidFill>
                <a:uFillTx/>
                <a:latin typeface="Courier New"/>
              </a:rPr>
              <a:t> key</a:t>
            </a:r>
            <a:r>
              <a:rPr b="0" lang="en-US" sz="1600" strike="noStrike" u="none">
                <a:solidFill>
                  <a:srgbClr val="666666"/>
                </a:solidFill>
                <a:uFillTx/>
                <a:latin typeface="Courier New"/>
              </a:rPr>
              <a:t>.</a:t>
            </a:r>
            <a:r>
              <a:rPr b="0" lang="en-US" sz="1600" strike="noStrike" u="none">
                <a:solidFill>
                  <a:schemeClr val="dk1"/>
                </a:solidFill>
                <a:uFillTx/>
                <a:latin typeface="Courier New"/>
              </a:rPr>
              <a:t>length</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1" lang="en-US" sz="1600" strike="noStrike" u="none">
                <a:solidFill>
                  <a:srgbClr val="007020"/>
                </a:solidFill>
                <a:uFillTx/>
                <a:latin typeface="Courier New"/>
              </a:rPr>
              <a:t>for</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rgbClr val="902000"/>
                </a:solidFill>
                <a:uFillTx/>
                <a:latin typeface="Courier New"/>
              </a:rPr>
              <a:t>uint64_t</a:t>
            </a:r>
            <a:r>
              <a:rPr b="0" lang="en-US" sz="1600" strike="noStrike" u="none">
                <a:solidFill>
                  <a:schemeClr val="dk1"/>
                </a:solidFill>
                <a:uFillTx/>
                <a:latin typeface="Courier New"/>
              </a:rPr>
              <a:t> i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a070"/>
                </a:solidFill>
                <a:uFillTx/>
                <a:latin typeface="Courier New"/>
              </a:rPr>
              <a:t>0</a:t>
            </a:r>
            <a:r>
              <a:rPr b="0" lang="en-US" sz="1600" strike="noStrike" u="none">
                <a:solidFill>
                  <a:srgbClr val="666666"/>
                </a:solidFill>
                <a:uFillTx/>
                <a:latin typeface="Courier New"/>
              </a:rPr>
              <a:t>,</a:t>
            </a:r>
            <a:r>
              <a:rPr b="0" lang="en-US" sz="1600" strike="noStrike" u="none">
                <a:solidFill>
                  <a:schemeClr val="dk1"/>
                </a:solidFill>
                <a:uFillTx/>
                <a:latin typeface="Courier New"/>
              </a:rPr>
              <a:t> j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a070"/>
                </a:solidFill>
                <a:uFillTx/>
                <a:latin typeface="Courier New"/>
              </a:rPr>
              <a:t>0</a:t>
            </a:r>
            <a:r>
              <a:rPr b="0" lang="en-US" sz="1600" strike="noStrike" u="none">
                <a:solidFill>
                  <a:srgbClr val="666666"/>
                </a:solidFill>
                <a:uFillTx/>
                <a:latin typeface="Courier New"/>
              </a:rPr>
              <a:t>;</a:t>
            </a:r>
            <a:r>
              <a:rPr b="0" lang="en-US" sz="1600" strike="noStrike" u="none">
                <a:solidFill>
                  <a:schemeClr val="dk1"/>
                </a:solidFill>
                <a:uFillTx/>
                <a:latin typeface="Courier New"/>
              </a:rPr>
              <a:t> i </a:t>
            </a:r>
            <a:r>
              <a:rPr b="0" lang="en-US" sz="1600" strike="noStrike" u="none">
                <a:solidFill>
                  <a:srgbClr val="666666"/>
                </a:solidFill>
                <a:uFillTx/>
                <a:latin typeface="Courier New"/>
              </a:rPr>
              <a:t>&lt;</a:t>
            </a:r>
            <a:r>
              <a:rPr b="0" lang="en-US" sz="1600" strike="noStrike" u="none">
                <a:solidFill>
                  <a:schemeClr val="dk1"/>
                </a:solidFill>
                <a:uFillTx/>
                <a:latin typeface="Courier New"/>
              </a:rPr>
              <a:t> text</a:t>
            </a:r>
            <a:r>
              <a:rPr b="0" lang="en-US" sz="1600" strike="noStrike" u="none">
                <a:solidFill>
                  <a:srgbClr val="666666"/>
                </a:solidFill>
                <a:uFillTx/>
                <a:latin typeface="Courier New"/>
              </a:rPr>
              <a:t>.</a:t>
            </a:r>
            <a:r>
              <a:rPr b="0" lang="en-US" sz="1600" strike="noStrike" u="none">
                <a:solidFill>
                  <a:schemeClr val="dk1"/>
                </a:solidFill>
                <a:uFillTx/>
                <a:latin typeface="Courier New"/>
              </a:rPr>
              <a:t>length</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i</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902000"/>
                </a:solidFill>
                <a:uFillTx/>
                <a:latin typeface="Courier New"/>
              </a:rPr>
              <a:t>char</a:t>
            </a:r>
            <a:r>
              <a:rPr b="0" lang="en-US" sz="1600" strike="noStrike" u="none">
                <a:solidFill>
                  <a:schemeClr val="dk1"/>
                </a:solidFill>
                <a:uFillTx/>
                <a:latin typeface="Courier New"/>
              </a:rPr>
              <a:t> c </a:t>
            </a:r>
            <a:r>
              <a:rPr b="0" lang="en-US" sz="1600" strike="noStrike" u="none">
                <a:solidFill>
                  <a:srgbClr val="666666"/>
                </a:solidFill>
                <a:uFillTx/>
                <a:latin typeface="Courier New"/>
              </a:rPr>
              <a:t>=</a:t>
            </a:r>
            <a:r>
              <a:rPr b="0" lang="en-US" sz="1600" strike="noStrike" u="none">
                <a:solidFill>
                  <a:schemeClr val="dk1"/>
                </a:solidFill>
                <a:uFillTx/>
                <a:latin typeface="Courier New"/>
              </a:rPr>
              <a:t> text</a:t>
            </a:r>
            <a:r>
              <a:rPr b="0" lang="en-US" sz="1600" strike="noStrike" u="none">
                <a:solidFill>
                  <a:srgbClr val="666666"/>
                </a:solidFill>
                <a:uFillTx/>
                <a:latin typeface="Courier New"/>
              </a:rPr>
              <a:t>[</a:t>
            </a:r>
            <a:r>
              <a:rPr b="0" lang="en-US" sz="1600" strike="noStrike" u="none">
                <a:solidFill>
                  <a:schemeClr val="dk1"/>
                </a:solidFill>
                <a:uFillTx/>
                <a:latin typeface="Courier New"/>
              </a:rPr>
              <a:t>i</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1" lang="en-US" sz="1600" strike="noStrike" u="none">
                <a:solidFill>
                  <a:srgbClr val="007020"/>
                </a:solidFill>
                <a:uFillTx/>
                <a:latin typeface="Courier New"/>
              </a:rPr>
              <a:t>if</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isalpha</a:t>
            </a:r>
            <a:r>
              <a:rPr b="0" lang="en-US" sz="1600" strike="noStrike" u="none">
                <a:solidFill>
                  <a:srgbClr val="666666"/>
                </a:solidFill>
                <a:uFillTx/>
                <a:latin typeface="Courier New"/>
              </a:rPr>
              <a:t>(</a:t>
            </a:r>
            <a:r>
              <a:rPr b="0" lang="en-US" sz="1600" strike="noStrike" u="none">
                <a:solidFill>
                  <a:schemeClr val="dk1"/>
                </a:solidFill>
                <a:uFillTx/>
                <a:latin typeface="Courier New"/>
              </a:rPr>
              <a:t>c</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902000"/>
                </a:solidFill>
                <a:uFillTx/>
                <a:latin typeface="Courier New"/>
              </a:rPr>
              <a:t>char</a:t>
            </a:r>
            <a:r>
              <a:rPr b="0" lang="en-US" sz="1600" strike="noStrike" u="none">
                <a:solidFill>
                  <a:schemeClr val="dk1"/>
                </a:solidFill>
                <a:uFillTx/>
                <a:latin typeface="Courier New"/>
              </a:rPr>
              <a:t> base </a:t>
            </a:r>
            <a:r>
              <a:rPr b="0" lang="en-US" sz="1600" strike="noStrike" u="none">
                <a:solidFill>
                  <a:srgbClr val="666666"/>
                </a:solidFill>
                <a:uFillTx/>
                <a:latin typeface="Courier New"/>
              </a:rPr>
              <a:t>=</a:t>
            </a:r>
            <a:r>
              <a:rPr b="0" lang="en-US" sz="1600" strike="noStrike" u="none">
                <a:solidFill>
                  <a:schemeClr val="dk1"/>
                </a:solidFill>
                <a:uFillTx/>
                <a:latin typeface="Courier New"/>
              </a:rPr>
              <a:t> isupper</a:t>
            </a:r>
            <a:r>
              <a:rPr b="0" lang="en-US" sz="1600" strike="noStrike" u="none">
                <a:solidFill>
                  <a:srgbClr val="666666"/>
                </a:solidFill>
                <a:uFillTx/>
                <a:latin typeface="Courier New"/>
              </a:rPr>
              <a:t>(</a:t>
            </a:r>
            <a:r>
              <a:rPr b="0" lang="en-US" sz="1600" strike="noStrike" u="none">
                <a:solidFill>
                  <a:schemeClr val="dk1"/>
                </a:solidFill>
                <a:uFillTx/>
                <a:latin typeface="Courier New"/>
              </a:rPr>
              <a:t>c</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70a0"/>
                </a:solidFill>
                <a:uFillTx/>
                <a:latin typeface="Courier New"/>
              </a:rPr>
              <a:t>'A'</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70a0"/>
                </a:solidFill>
                <a:uFillTx/>
                <a:latin typeface="Courier New"/>
              </a:rPr>
              <a:t>'a'</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902000"/>
                </a:solidFill>
                <a:uFillTx/>
                <a:latin typeface="Courier New"/>
              </a:rPr>
              <a:t>char</a:t>
            </a:r>
            <a:r>
              <a:rPr b="0" lang="en-US" sz="1600" strike="noStrike" u="none">
                <a:solidFill>
                  <a:schemeClr val="dk1"/>
                </a:solidFill>
                <a:uFillTx/>
                <a:latin typeface="Courier New"/>
              </a:rPr>
              <a:t> k </a:t>
            </a:r>
            <a:r>
              <a:rPr b="0" lang="en-US" sz="1600" strike="noStrike" u="none">
                <a:solidFill>
                  <a:srgbClr val="666666"/>
                </a:solidFill>
                <a:uFillTx/>
                <a:latin typeface="Courier New"/>
              </a:rPr>
              <a:t>=</a:t>
            </a:r>
            <a:r>
              <a:rPr b="0" lang="en-US" sz="1600" strike="noStrike" u="none">
                <a:solidFill>
                  <a:schemeClr val="dk1"/>
                </a:solidFill>
                <a:uFillTx/>
                <a:latin typeface="Courier New"/>
              </a:rPr>
              <a:t> tolower</a:t>
            </a:r>
            <a:r>
              <a:rPr b="0" lang="en-US" sz="1600" strike="noStrike" u="none">
                <a:solidFill>
                  <a:srgbClr val="666666"/>
                </a:solidFill>
                <a:uFillTx/>
                <a:latin typeface="Courier New"/>
              </a:rPr>
              <a:t>(</a:t>
            </a:r>
            <a:r>
              <a:rPr b="0" lang="en-US" sz="1600" strike="noStrike" u="none">
                <a:solidFill>
                  <a:schemeClr val="dk1"/>
                </a:solidFill>
                <a:uFillTx/>
                <a:latin typeface="Courier New"/>
              </a:rPr>
              <a:t>key</a:t>
            </a:r>
            <a:r>
              <a:rPr b="0" lang="en-US" sz="1600" strike="noStrike" u="none">
                <a:solidFill>
                  <a:srgbClr val="666666"/>
                </a:solidFill>
                <a:uFillTx/>
                <a:latin typeface="Courier New"/>
              </a:rPr>
              <a:t>[</a:t>
            </a:r>
            <a:r>
              <a:rPr b="0" lang="en-US" sz="1600" strike="noStrike" u="none">
                <a:solidFill>
                  <a:schemeClr val="dk1"/>
                </a:solidFill>
                <a:uFillTx/>
                <a:latin typeface="Courier New"/>
              </a:rPr>
              <a:t>j </a:t>
            </a:r>
            <a:r>
              <a:rPr b="0" lang="en-US" sz="1600" strike="noStrike" u="none">
                <a:solidFill>
                  <a:srgbClr val="666666"/>
                </a:solidFill>
                <a:uFillTx/>
                <a:latin typeface="Courier New"/>
              </a:rPr>
              <a:t>%</a:t>
            </a:r>
            <a:r>
              <a:rPr b="0" lang="en-US" sz="1600" strike="noStrike" u="none">
                <a:solidFill>
                  <a:schemeClr val="dk1"/>
                </a:solidFill>
                <a:uFillTx/>
                <a:latin typeface="Courier New"/>
              </a:rPr>
              <a:t> keyLen</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70a0"/>
                </a:solidFill>
                <a:uFillTx/>
                <a:latin typeface="Courier New"/>
              </a:rPr>
              <a:t>'a'</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result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c </a:t>
            </a:r>
            <a:r>
              <a:rPr b="0" lang="en-US" sz="1600" strike="noStrike" u="none">
                <a:solidFill>
                  <a:srgbClr val="666666"/>
                </a:solidFill>
                <a:uFillTx/>
                <a:latin typeface="Courier New"/>
              </a:rPr>
              <a:t>-</a:t>
            </a:r>
            <a:r>
              <a:rPr b="0" lang="en-US" sz="1600" strike="noStrike" u="none">
                <a:solidFill>
                  <a:schemeClr val="dk1"/>
                </a:solidFill>
                <a:uFillTx/>
                <a:latin typeface="Courier New"/>
              </a:rPr>
              <a:t> base </a:t>
            </a:r>
            <a:r>
              <a:rPr b="0" lang="en-US" sz="1600" strike="noStrike" u="none">
                <a:solidFill>
                  <a:srgbClr val="666666"/>
                </a:solidFill>
                <a:uFillTx/>
                <a:latin typeface="Courier New"/>
              </a:rPr>
              <a:t>-</a:t>
            </a:r>
            <a:r>
              <a:rPr b="0" lang="en-US" sz="1600" strike="noStrike" u="none">
                <a:solidFill>
                  <a:schemeClr val="dk1"/>
                </a:solidFill>
                <a:uFillTx/>
                <a:latin typeface="Courier New"/>
              </a:rPr>
              <a:t> k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a070"/>
                </a:solidFill>
                <a:uFillTx/>
                <a:latin typeface="Courier New"/>
              </a:rPr>
              <a:t>26</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a070"/>
                </a:solidFill>
                <a:uFillTx/>
                <a:latin typeface="Courier New"/>
              </a:rPr>
              <a:t>26</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base</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j</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1" lang="en-US" sz="1600" strike="noStrike" u="none">
                <a:solidFill>
                  <a:srgbClr val="007020"/>
                </a:solidFill>
                <a:uFillTx/>
                <a:latin typeface="Courier New"/>
              </a:rPr>
              <a:t>else</a:t>
            </a:r>
            <a:br>
              <a:rPr sz="1600"/>
            </a:br>
            <a:r>
              <a:rPr b="0" lang="en-US" sz="1600" strike="noStrike" u="none">
                <a:solidFill>
                  <a:schemeClr val="dk1"/>
                </a:solidFill>
                <a:uFillTx/>
                <a:latin typeface="Courier New"/>
              </a:rPr>
              <a:t>      result </a:t>
            </a:r>
            <a:r>
              <a:rPr b="0" lang="en-US" sz="1600" strike="noStrike" u="none">
                <a:solidFill>
                  <a:srgbClr val="666666"/>
                </a:solidFill>
                <a:uFillTx/>
                <a:latin typeface="Courier New"/>
              </a:rPr>
              <a:t>+=</a:t>
            </a:r>
            <a:r>
              <a:rPr b="0" lang="en-US" sz="1600" strike="noStrike" u="none">
                <a:solidFill>
                  <a:schemeClr val="dk1"/>
                </a:solidFill>
                <a:uFillTx/>
                <a:latin typeface="Courier New"/>
              </a:rPr>
              <a:t> c</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1" lang="en-US" sz="1600" strike="noStrike" u="none">
                <a:solidFill>
                  <a:srgbClr val="007020"/>
                </a:solidFill>
                <a:uFillTx/>
                <a:latin typeface="Courier New"/>
              </a:rPr>
              <a:t>return</a:t>
            </a:r>
            <a:r>
              <a:rPr b="0" lang="en-US" sz="1600" strike="noStrike" u="none">
                <a:solidFill>
                  <a:schemeClr val="dk1"/>
                </a:solidFill>
                <a:uFillTx/>
                <a:latin typeface="Courier New"/>
              </a:rPr>
              <a:t> result</a:t>
            </a:r>
            <a:r>
              <a:rPr b="0" lang="en-US" sz="1600" strike="noStrike" u="none">
                <a:solidFill>
                  <a:srgbClr val="666666"/>
                </a:solidFill>
                <a:uFillTx/>
                <a:latin typeface="Courier New"/>
              </a:rPr>
              <a:t>;</a:t>
            </a:r>
            <a:br>
              <a:rPr sz="1600"/>
            </a:br>
            <a:r>
              <a:rPr b="0" lang="en-US" sz="1600" strike="noStrike" u="none">
                <a:solidFill>
                  <a:srgbClr val="666666"/>
                </a:solidFill>
                <a:uFillTx/>
                <a:latin typeface="Courier New"/>
              </a:rPr>
              <a:t>}</a:t>
            </a:r>
            <a:endParaRPr b="0" lang="sr-R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ee9"/>
        </a:solidFill>
      </p:bgPr>
    </p:bg>
    <p:spTree>
      <p:nvGrpSpPr>
        <p:cNvPr id="1" name=""/>
        <p:cNvGrpSpPr/>
        <p:nvPr/>
      </p:nvGrpSpPr>
      <p:grpSpPr>
        <a:xfrm>
          <a:off x="0" y="0"/>
          <a:ext cx="0" cy="0"/>
          <a:chOff x="0" y="0"/>
          <a:chExt cx="0" cy="0"/>
        </a:xfrm>
      </p:grpSpPr>
      <p:sp>
        <p:nvSpPr>
          <p:cNvPr id="602" name="PlaceHolder 1"/>
          <p:cNvSpPr>
            <a:spLocks noGrp="1"/>
          </p:cNvSpPr>
          <p:nvPr>
            <p:ph type="title"/>
          </p:nvPr>
        </p:nvSpPr>
        <p:spPr>
          <a:xfrm>
            <a:off x="722160" y="3305160"/>
            <a:ext cx="7771680" cy="1020960"/>
          </a:xfrm>
          <a:prstGeom prst="rect">
            <a:avLst/>
          </a:prstGeom>
          <a:noFill/>
          <a:ln w="0">
            <a:noFill/>
          </a:ln>
        </p:spPr>
        <p:txBody>
          <a:bodyPr lIns="91440" rIns="91440" tIns="45720" bIns="45720" anchor="t">
            <a:noAutofit/>
          </a:bodyPr>
          <a:p>
            <a:pPr indent="0" defTabSz="343080">
              <a:lnSpc>
                <a:spcPct val="100000"/>
              </a:lnSpc>
              <a:buNone/>
              <a:tabLst>
                <a:tab algn="l" pos="0"/>
              </a:tabLst>
            </a:pPr>
            <a:r>
              <a:rPr b="1" lang="en-US" sz="3000" strike="noStrike" u="none" cap="all">
                <a:solidFill>
                  <a:schemeClr val="dk1"/>
                </a:solidFill>
                <a:uFillTx/>
                <a:latin typeface="Calibri"/>
              </a:rPr>
              <a:t>Hebernova masina</a:t>
            </a:r>
            <a:endParaRPr b="0" lang="sr-RS" sz="3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ee9"/>
        </a:solidFill>
      </p:bgPr>
    </p:bg>
    <p:spTree>
      <p:nvGrpSpPr>
        <p:cNvPr id="1" name=""/>
        <p:cNvGrpSpPr/>
        <p:nvPr/>
      </p:nvGrpSpPr>
      <p:grpSpPr>
        <a:xfrm>
          <a:off x="0" y="0"/>
          <a:ext cx="0" cy="0"/>
          <a:chOff x="0" y="0"/>
          <a:chExt cx="0" cy="0"/>
        </a:xfrm>
      </p:grpSpPr>
      <p:sp>
        <p:nvSpPr>
          <p:cNvPr id="603"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Enkripcija</a:t>
            </a:r>
            <a:endParaRPr b="0" lang="sr-RS" sz="3300" strike="noStrike" u="none">
              <a:solidFill>
                <a:srgbClr val="000000"/>
              </a:solidFill>
              <a:uFillTx/>
              <a:latin typeface="Arial"/>
            </a:endParaRPr>
          </a:p>
        </p:txBody>
      </p:sp>
      <p:sp>
        <p:nvSpPr>
          <p:cNvPr id="604"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marL="343080" indent="0" defTabSz="343080">
              <a:lnSpc>
                <a:spcPct val="100000"/>
              </a:lnSpc>
              <a:spcBef>
                <a:spcPts val="479"/>
              </a:spcBef>
              <a:buNone/>
              <a:tabLst>
                <a:tab algn="l" pos="0"/>
              </a:tabLst>
            </a:pPr>
            <a:r>
              <a:rPr b="0" lang="en-US" sz="1600" strike="noStrike" u="none">
                <a:solidFill>
                  <a:srgbClr val="008000"/>
                </a:solidFill>
                <a:uFillTx/>
                <a:latin typeface="Courier New"/>
              </a:rPr>
              <a:t>std::</a:t>
            </a:r>
            <a:r>
              <a:rPr b="0" lang="en-US" sz="1600" strike="noStrike" u="none">
                <a:solidFill>
                  <a:schemeClr val="dk1"/>
                </a:solidFill>
                <a:uFillTx/>
                <a:latin typeface="Courier New"/>
              </a:rPr>
              <a:t>string hebernEncrypt</a:t>
            </a:r>
            <a:r>
              <a:rPr b="0" lang="en-US" sz="1600" strike="noStrike" u="none">
                <a:solidFill>
                  <a:srgbClr val="666666"/>
                </a:solidFill>
                <a:uFillTx/>
                <a:latin typeface="Courier New"/>
              </a:rPr>
              <a:t>(</a:t>
            </a:r>
            <a:r>
              <a:rPr b="0" lang="en-US" sz="1600" strike="noStrike" u="none">
                <a:solidFill>
                  <a:srgbClr val="7d9029"/>
                </a:solidFill>
                <a:uFillTx/>
                <a:latin typeface="Courier New"/>
              </a:rPr>
              <a:t>const</a:t>
            </a:r>
            <a:r>
              <a:rPr b="0" lang="en-US" sz="1600" strike="noStrike" u="none">
                <a:solidFill>
                  <a:schemeClr val="dk1"/>
                </a:solidFill>
                <a:uFillTx/>
                <a:latin typeface="Courier New"/>
              </a:rPr>
              <a:t> </a:t>
            </a:r>
            <a:r>
              <a:rPr b="0" lang="en-US" sz="1600" strike="noStrike" u="none">
                <a:solidFill>
                  <a:srgbClr val="008000"/>
                </a:solidFill>
                <a:uFillTx/>
                <a:latin typeface="Courier New"/>
              </a:rPr>
              <a:t>std::</a:t>
            </a:r>
            <a:r>
              <a:rPr b="0" lang="en-US" sz="1600" strike="noStrike" u="none">
                <a:solidFill>
                  <a:schemeClr val="dk1"/>
                </a:solidFill>
                <a:uFillTx/>
                <a:latin typeface="Courier New"/>
              </a:rPr>
              <a:t>string </a:t>
            </a:r>
            <a:r>
              <a:rPr b="0" lang="en-US" sz="1600" strike="noStrike" u="none">
                <a:solidFill>
                  <a:srgbClr val="666666"/>
                </a:solidFill>
                <a:uFillTx/>
                <a:latin typeface="Courier New"/>
              </a:rPr>
              <a:t>&amp;</a:t>
            </a:r>
            <a:r>
              <a:rPr b="0" lang="en-US" sz="1600" strike="noStrike" u="none">
                <a:solidFill>
                  <a:schemeClr val="dk1"/>
                </a:solidFill>
                <a:uFillTx/>
                <a:latin typeface="Courier New"/>
              </a:rPr>
              <a:t>text</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008000"/>
                </a:solidFill>
                <a:uFillTx/>
                <a:latin typeface="Courier New"/>
              </a:rPr>
              <a:t>std::</a:t>
            </a:r>
            <a:r>
              <a:rPr b="0" lang="en-US" sz="1600" strike="noStrike" u="none">
                <a:solidFill>
                  <a:schemeClr val="dk1"/>
                </a:solidFill>
                <a:uFillTx/>
                <a:latin typeface="Courier New"/>
              </a:rPr>
              <a:t>string rotor</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008000"/>
                </a:solidFill>
                <a:uFillTx/>
                <a:latin typeface="Courier New"/>
              </a:rPr>
              <a:t>std::</a:t>
            </a:r>
            <a:r>
              <a:rPr b="0" lang="en-US" sz="1600" strike="noStrike" u="none">
                <a:solidFill>
                  <a:schemeClr val="dk1"/>
                </a:solidFill>
                <a:uFillTx/>
                <a:latin typeface="Courier New"/>
              </a:rPr>
              <a:t>string result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70a0"/>
                </a:solidFill>
                <a:uFillTx/>
                <a:latin typeface="Courier New"/>
              </a:rPr>
              <a:t>""</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1" lang="en-US" sz="1600" strike="noStrike" u="none">
                <a:solidFill>
                  <a:srgbClr val="007020"/>
                </a:solidFill>
                <a:uFillTx/>
                <a:latin typeface="Courier New"/>
              </a:rPr>
              <a:t>for</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rgbClr val="902000"/>
                </a:solidFill>
                <a:uFillTx/>
                <a:latin typeface="Courier New"/>
              </a:rPr>
              <a:t>char</a:t>
            </a:r>
            <a:r>
              <a:rPr b="0" lang="en-US" sz="1600" strike="noStrike" u="none">
                <a:solidFill>
                  <a:schemeClr val="dk1"/>
                </a:solidFill>
                <a:uFillTx/>
                <a:latin typeface="Courier New"/>
              </a:rPr>
              <a:t> c </a:t>
            </a:r>
            <a:r>
              <a:rPr b="0" lang="en-US" sz="1600" strike="noStrike" u="none">
                <a:solidFill>
                  <a:srgbClr val="666666"/>
                </a:solidFill>
                <a:uFillTx/>
                <a:latin typeface="Courier New"/>
              </a:rPr>
              <a:t>:</a:t>
            </a:r>
            <a:r>
              <a:rPr b="0" lang="en-US" sz="1600" strike="noStrike" u="none">
                <a:solidFill>
                  <a:schemeClr val="dk1"/>
                </a:solidFill>
                <a:uFillTx/>
                <a:latin typeface="Courier New"/>
              </a:rPr>
              <a:t> text</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1" lang="en-US" sz="1600" strike="noStrike" u="none">
                <a:solidFill>
                  <a:srgbClr val="007020"/>
                </a:solidFill>
                <a:uFillTx/>
                <a:latin typeface="Courier New"/>
              </a:rPr>
              <a:t>if</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isalpha</a:t>
            </a:r>
            <a:r>
              <a:rPr b="0" lang="en-US" sz="1600" strike="noStrike" u="none">
                <a:solidFill>
                  <a:srgbClr val="666666"/>
                </a:solidFill>
                <a:uFillTx/>
                <a:latin typeface="Courier New"/>
              </a:rPr>
              <a:t>(</a:t>
            </a:r>
            <a:r>
              <a:rPr b="0" lang="en-US" sz="1600" strike="noStrike" u="none">
                <a:solidFill>
                  <a:schemeClr val="dk1"/>
                </a:solidFill>
                <a:uFillTx/>
                <a:latin typeface="Courier New"/>
              </a:rPr>
              <a:t>c</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902000"/>
                </a:solidFill>
                <a:uFillTx/>
                <a:latin typeface="Courier New"/>
              </a:rPr>
              <a:t>char</a:t>
            </a:r>
            <a:r>
              <a:rPr b="0" lang="en-US" sz="1600" strike="noStrike" u="none">
                <a:solidFill>
                  <a:schemeClr val="dk1"/>
                </a:solidFill>
                <a:uFillTx/>
                <a:latin typeface="Courier New"/>
              </a:rPr>
              <a:t> base </a:t>
            </a:r>
            <a:r>
              <a:rPr b="0" lang="en-US" sz="1600" strike="noStrike" u="none">
                <a:solidFill>
                  <a:srgbClr val="666666"/>
                </a:solidFill>
                <a:uFillTx/>
                <a:latin typeface="Courier New"/>
              </a:rPr>
              <a:t>=</a:t>
            </a:r>
            <a:r>
              <a:rPr b="0" lang="en-US" sz="1600" strike="noStrike" u="none">
                <a:solidFill>
                  <a:schemeClr val="dk1"/>
                </a:solidFill>
                <a:uFillTx/>
                <a:latin typeface="Courier New"/>
              </a:rPr>
              <a:t> isupper</a:t>
            </a:r>
            <a:r>
              <a:rPr b="0" lang="en-US" sz="1600" strike="noStrike" u="none">
                <a:solidFill>
                  <a:srgbClr val="666666"/>
                </a:solidFill>
                <a:uFillTx/>
                <a:latin typeface="Courier New"/>
              </a:rPr>
              <a:t>(</a:t>
            </a:r>
            <a:r>
              <a:rPr b="0" lang="en-US" sz="1600" strike="noStrike" u="none">
                <a:solidFill>
                  <a:schemeClr val="dk1"/>
                </a:solidFill>
                <a:uFillTx/>
                <a:latin typeface="Courier New"/>
              </a:rPr>
              <a:t>c</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70a0"/>
                </a:solidFill>
                <a:uFillTx/>
                <a:latin typeface="Courier New"/>
              </a:rPr>
              <a:t>'A'</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70a0"/>
                </a:solidFill>
                <a:uFillTx/>
                <a:latin typeface="Courier New"/>
              </a:rPr>
              <a:t>'a'</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902000"/>
                </a:solidFill>
                <a:uFillTx/>
                <a:latin typeface="Courier New"/>
              </a:rPr>
              <a:t>int</a:t>
            </a:r>
            <a:r>
              <a:rPr b="0" lang="en-US" sz="1600" strike="noStrike" u="none">
                <a:solidFill>
                  <a:schemeClr val="dk1"/>
                </a:solidFill>
                <a:uFillTx/>
                <a:latin typeface="Courier New"/>
              </a:rPr>
              <a:t> index </a:t>
            </a:r>
            <a:r>
              <a:rPr b="0" lang="en-US" sz="1600" strike="noStrike" u="none">
                <a:solidFill>
                  <a:srgbClr val="666666"/>
                </a:solidFill>
                <a:uFillTx/>
                <a:latin typeface="Courier New"/>
              </a:rPr>
              <a:t>=</a:t>
            </a:r>
            <a:r>
              <a:rPr b="0" lang="en-US" sz="1600" strike="noStrike" u="none">
                <a:solidFill>
                  <a:schemeClr val="dk1"/>
                </a:solidFill>
                <a:uFillTx/>
                <a:latin typeface="Courier New"/>
              </a:rPr>
              <a:t> tolower</a:t>
            </a:r>
            <a:r>
              <a:rPr b="0" lang="en-US" sz="1600" strike="noStrike" u="none">
                <a:solidFill>
                  <a:srgbClr val="666666"/>
                </a:solidFill>
                <a:uFillTx/>
                <a:latin typeface="Courier New"/>
              </a:rPr>
              <a:t>(</a:t>
            </a:r>
            <a:r>
              <a:rPr b="0" lang="en-US" sz="1600" strike="noStrike" u="none">
                <a:solidFill>
                  <a:schemeClr val="dk1"/>
                </a:solidFill>
                <a:uFillTx/>
                <a:latin typeface="Courier New"/>
              </a:rPr>
              <a:t>c</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4070a0"/>
                </a:solidFill>
                <a:uFillTx/>
                <a:latin typeface="Courier New"/>
              </a:rPr>
              <a:t>'a'</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902000"/>
                </a:solidFill>
                <a:uFillTx/>
                <a:latin typeface="Courier New"/>
              </a:rPr>
              <a:t>char</a:t>
            </a:r>
            <a:r>
              <a:rPr b="0" lang="en-US" sz="1600" strike="noStrike" u="none">
                <a:solidFill>
                  <a:schemeClr val="dk1"/>
                </a:solidFill>
                <a:uFillTx/>
                <a:latin typeface="Courier New"/>
              </a:rPr>
              <a:t> encrypted </a:t>
            </a:r>
            <a:r>
              <a:rPr b="0" lang="en-US" sz="1600" strike="noStrike" u="none">
                <a:solidFill>
                  <a:srgbClr val="666666"/>
                </a:solidFill>
                <a:uFillTx/>
                <a:latin typeface="Courier New"/>
              </a:rPr>
              <a:t>=</a:t>
            </a:r>
            <a:r>
              <a:rPr b="0" lang="en-US" sz="1600" strike="noStrike" u="none">
                <a:solidFill>
                  <a:schemeClr val="dk1"/>
                </a:solidFill>
                <a:uFillTx/>
                <a:latin typeface="Courier New"/>
              </a:rPr>
              <a:t> rotor</a:t>
            </a:r>
            <a:r>
              <a:rPr b="0" lang="en-US" sz="1600" strike="noStrike" u="none">
                <a:solidFill>
                  <a:srgbClr val="666666"/>
                </a:solidFill>
                <a:uFillTx/>
                <a:latin typeface="Courier New"/>
              </a:rPr>
              <a:t>[</a:t>
            </a:r>
            <a:r>
              <a:rPr b="0" lang="en-US" sz="1600" strike="noStrike" u="none">
                <a:solidFill>
                  <a:schemeClr val="dk1"/>
                </a:solidFill>
                <a:uFillTx/>
                <a:latin typeface="Courier New"/>
              </a:rPr>
              <a:t>index</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result </a:t>
            </a:r>
            <a:r>
              <a:rPr b="0" lang="en-US" sz="1600" strike="noStrike" u="none">
                <a:solidFill>
                  <a:srgbClr val="666666"/>
                </a:solidFill>
                <a:uFillTx/>
                <a:latin typeface="Courier New"/>
              </a:rPr>
              <a:t>+=</a:t>
            </a:r>
            <a:r>
              <a:rPr b="0" lang="en-US" sz="1600" strike="noStrike" u="none">
                <a:solidFill>
                  <a:schemeClr val="dk1"/>
                </a:solidFill>
                <a:uFillTx/>
                <a:latin typeface="Courier New"/>
              </a:rPr>
              <a:t> isupper</a:t>
            </a:r>
            <a:r>
              <a:rPr b="0" lang="en-US" sz="1600" strike="noStrike" u="none">
                <a:solidFill>
                  <a:srgbClr val="666666"/>
                </a:solidFill>
                <a:uFillTx/>
                <a:latin typeface="Courier New"/>
              </a:rPr>
              <a:t>(</a:t>
            </a:r>
            <a:r>
              <a:rPr b="0" lang="en-US" sz="1600" strike="noStrike" u="none">
                <a:solidFill>
                  <a:schemeClr val="dk1"/>
                </a:solidFill>
                <a:uFillTx/>
                <a:latin typeface="Courier New"/>
              </a:rPr>
              <a:t>c</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toupper</a:t>
            </a:r>
            <a:r>
              <a:rPr b="0" lang="en-US" sz="1600" strike="noStrike" u="none">
                <a:solidFill>
                  <a:srgbClr val="666666"/>
                </a:solidFill>
                <a:uFillTx/>
                <a:latin typeface="Courier New"/>
              </a:rPr>
              <a:t>(</a:t>
            </a:r>
            <a:r>
              <a:rPr b="0" lang="en-US" sz="1600" strike="noStrike" u="none">
                <a:solidFill>
                  <a:schemeClr val="dk1"/>
                </a:solidFill>
                <a:uFillTx/>
                <a:latin typeface="Courier New"/>
              </a:rPr>
              <a:t>encrypted</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encrypted</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902000"/>
                </a:solidFill>
                <a:uFillTx/>
                <a:latin typeface="Courier New"/>
              </a:rPr>
              <a:t>char</a:t>
            </a:r>
            <a:r>
              <a:rPr b="0" lang="en-US" sz="1600" strike="noStrike" u="none">
                <a:solidFill>
                  <a:schemeClr val="dk1"/>
                </a:solidFill>
                <a:uFillTx/>
                <a:latin typeface="Courier New"/>
              </a:rPr>
              <a:t> first </a:t>
            </a:r>
            <a:r>
              <a:rPr b="0" lang="en-US" sz="1600" strike="noStrike" u="none">
                <a:solidFill>
                  <a:srgbClr val="666666"/>
                </a:solidFill>
                <a:uFillTx/>
                <a:latin typeface="Courier New"/>
              </a:rPr>
              <a:t>=</a:t>
            </a:r>
            <a:r>
              <a:rPr b="0" lang="en-US" sz="1600" strike="noStrike" u="none">
                <a:solidFill>
                  <a:schemeClr val="dk1"/>
                </a:solidFill>
                <a:uFillTx/>
                <a:latin typeface="Courier New"/>
              </a:rPr>
              <a:t> rotor</a:t>
            </a:r>
            <a:r>
              <a:rPr b="0" lang="en-US" sz="1600" strike="noStrike" u="none">
                <a:solidFill>
                  <a:srgbClr val="666666"/>
                </a:solidFill>
                <a:uFillTx/>
                <a:latin typeface="Courier New"/>
              </a:rPr>
              <a:t>[</a:t>
            </a:r>
            <a:r>
              <a:rPr b="0" lang="en-US" sz="1600" strike="noStrike" u="none">
                <a:solidFill>
                  <a:srgbClr val="40a070"/>
                </a:solidFill>
                <a:uFillTx/>
                <a:latin typeface="Courier New"/>
              </a:rPr>
              <a:t>0</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rotor </a:t>
            </a:r>
            <a:r>
              <a:rPr b="0" lang="en-US" sz="1600" strike="noStrike" u="none">
                <a:solidFill>
                  <a:srgbClr val="666666"/>
                </a:solidFill>
                <a:uFillTx/>
                <a:latin typeface="Courier New"/>
              </a:rPr>
              <a:t>=</a:t>
            </a:r>
            <a:r>
              <a:rPr b="0" lang="en-US" sz="1600" strike="noStrike" u="none">
                <a:solidFill>
                  <a:schemeClr val="dk1"/>
                </a:solidFill>
                <a:uFillTx/>
                <a:latin typeface="Courier New"/>
              </a:rPr>
              <a:t> rotor</a:t>
            </a:r>
            <a:r>
              <a:rPr b="0" lang="en-US" sz="1600" strike="noStrike" u="none">
                <a:solidFill>
                  <a:srgbClr val="666666"/>
                </a:solidFill>
                <a:uFillTx/>
                <a:latin typeface="Courier New"/>
              </a:rPr>
              <a:t>.</a:t>
            </a:r>
            <a:r>
              <a:rPr b="0" lang="en-US" sz="1600" strike="noStrike" u="none">
                <a:solidFill>
                  <a:schemeClr val="dk1"/>
                </a:solidFill>
                <a:uFillTx/>
                <a:latin typeface="Courier New"/>
              </a:rPr>
              <a:t>substr</a:t>
            </a:r>
            <a:r>
              <a:rPr b="0" lang="en-US" sz="1600" strike="noStrike" u="none">
                <a:solidFill>
                  <a:srgbClr val="666666"/>
                </a:solidFill>
                <a:uFillTx/>
                <a:latin typeface="Courier New"/>
              </a:rPr>
              <a:t>(</a:t>
            </a:r>
            <a:r>
              <a:rPr b="0" lang="en-US" sz="1600" strike="noStrike" u="none">
                <a:solidFill>
                  <a:srgbClr val="40a070"/>
                </a:solidFill>
                <a:uFillTx/>
                <a:latin typeface="Courier New"/>
              </a:rPr>
              <a:t>1</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first</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0" lang="en-US" sz="1600" strike="noStrike" u="none">
                <a:solidFill>
                  <a:srgbClr val="666666"/>
                </a:solidFill>
                <a:uFillTx/>
                <a:latin typeface="Courier New"/>
              </a:rPr>
              <a:t>}</a:t>
            </a:r>
            <a:r>
              <a:rPr b="0" lang="en-US" sz="1600" strike="noStrike" u="none">
                <a:solidFill>
                  <a:schemeClr val="dk1"/>
                </a:solidFill>
                <a:uFillTx/>
                <a:latin typeface="Courier New"/>
              </a:rPr>
              <a:t> </a:t>
            </a:r>
            <a:r>
              <a:rPr b="1" lang="en-US" sz="1600" strike="noStrike" u="none">
                <a:solidFill>
                  <a:srgbClr val="007020"/>
                </a:solidFill>
                <a:uFillTx/>
                <a:latin typeface="Courier New"/>
              </a:rPr>
              <a:t>else</a:t>
            </a:r>
            <a:br>
              <a:rPr sz="1600"/>
            </a:br>
            <a:r>
              <a:rPr b="0" lang="en-US" sz="1600" strike="noStrike" u="none">
                <a:solidFill>
                  <a:schemeClr val="dk1"/>
                </a:solidFill>
                <a:uFillTx/>
                <a:latin typeface="Courier New"/>
              </a:rPr>
              <a:t>      result </a:t>
            </a:r>
            <a:r>
              <a:rPr b="0" lang="en-US" sz="1600" strike="noStrike" u="none">
                <a:solidFill>
                  <a:srgbClr val="666666"/>
                </a:solidFill>
                <a:uFillTx/>
                <a:latin typeface="Courier New"/>
              </a:rPr>
              <a:t>+=</a:t>
            </a:r>
            <a:r>
              <a:rPr b="0" lang="en-US" sz="1600" strike="noStrike" u="none">
                <a:solidFill>
                  <a:schemeClr val="dk1"/>
                </a:solidFill>
                <a:uFillTx/>
                <a:latin typeface="Courier New"/>
              </a:rPr>
              <a:t> c</a:t>
            </a:r>
            <a:r>
              <a:rPr b="0" lang="en-US" sz="1600" strike="noStrike" u="none">
                <a:solidFill>
                  <a:srgbClr val="666666"/>
                </a:solidFill>
                <a:uFillTx/>
                <a:latin typeface="Courier New"/>
              </a:rPr>
              <a:t>;</a:t>
            </a:r>
            <a:br>
              <a:rPr sz="1600"/>
            </a:br>
            <a:r>
              <a:rPr b="0" lang="en-US" sz="1600" strike="noStrike" u="none">
                <a:solidFill>
                  <a:schemeClr val="dk1"/>
                </a:solidFill>
                <a:uFillTx/>
                <a:latin typeface="Courier New"/>
              </a:rPr>
              <a:t>  </a:t>
            </a:r>
            <a:r>
              <a:rPr b="1" lang="en-US" sz="1600" strike="noStrike" u="none">
                <a:solidFill>
                  <a:srgbClr val="007020"/>
                </a:solidFill>
                <a:uFillTx/>
                <a:latin typeface="Courier New"/>
              </a:rPr>
              <a:t>return</a:t>
            </a:r>
            <a:r>
              <a:rPr b="0" lang="en-US" sz="1600" strike="noStrike" u="none">
                <a:solidFill>
                  <a:schemeClr val="dk1"/>
                </a:solidFill>
                <a:uFillTx/>
                <a:latin typeface="Courier New"/>
              </a:rPr>
              <a:t> result</a:t>
            </a:r>
            <a:r>
              <a:rPr b="0" lang="en-US" sz="1600" strike="noStrike" u="none">
                <a:solidFill>
                  <a:srgbClr val="666666"/>
                </a:solidFill>
                <a:uFillTx/>
                <a:latin typeface="Courier New"/>
              </a:rPr>
              <a:t>;</a:t>
            </a:r>
            <a:br>
              <a:rPr sz="1600"/>
            </a:br>
            <a:r>
              <a:rPr b="0" lang="en-US" sz="1600" strike="noStrike" u="none">
                <a:solidFill>
                  <a:srgbClr val="666666"/>
                </a:solidFill>
                <a:uFillTx/>
                <a:latin typeface="Courier New"/>
              </a:rPr>
              <a:t>}</a:t>
            </a:r>
            <a:endParaRPr b="0" lang="sr-RS" sz="16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ee9"/>
        </a:solidFill>
      </p:bgPr>
    </p:bg>
    <p:spTree>
      <p:nvGrpSpPr>
        <p:cNvPr id="1" name=""/>
        <p:cNvGrpSpPr/>
        <p:nvPr/>
      </p:nvGrpSpPr>
      <p:grpSpPr>
        <a:xfrm>
          <a:off x="0" y="0"/>
          <a:ext cx="0" cy="0"/>
          <a:chOff x="0" y="0"/>
          <a:chExt cx="0" cy="0"/>
        </a:xfrm>
      </p:grpSpPr>
      <p:sp>
        <p:nvSpPr>
          <p:cNvPr id="605"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Dekripcija</a:t>
            </a:r>
            <a:endParaRPr b="0" lang="sr-RS" sz="3300" strike="noStrike" u="none">
              <a:solidFill>
                <a:srgbClr val="000000"/>
              </a:solidFill>
              <a:uFillTx/>
              <a:latin typeface="Arial"/>
            </a:endParaRPr>
          </a:p>
        </p:txBody>
      </p:sp>
      <p:sp>
        <p:nvSpPr>
          <p:cNvPr id="606"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marL="343080" indent="0" defTabSz="343080">
              <a:lnSpc>
                <a:spcPct val="100000"/>
              </a:lnSpc>
              <a:spcBef>
                <a:spcPts val="479"/>
              </a:spcBef>
              <a:buNone/>
              <a:tabLst>
                <a:tab algn="l" pos="0"/>
              </a:tabLst>
            </a:pPr>
            <a:r>
              <a:rPr b="0" lang="en-US" sz="1500" strike="noStrike" u="none">
                <a:solidFill>
                  <a:srgbClr val="008000"/>
                </a:solidFill>
                <a:uFillTx/>
                <a:latin typeface="Courier New"/>
              </a:rPr>
              <a:t>std::</a:t>
            </a:r>
            <a:r>
              <a:rPr b="0" lang="en-US" sz="1500" strike="noStrike" u="none">
                <a:solidFill>
                  <a:schemeClr val="dk1"/>
                </a:solidFill>
                <a:uFillTx/>
                <a:latin typeface="Courier New"/>
              </a:rPr>
              <a:t>string hebernDecrypt</a:t>
            </a:r>
            <a:r>
              <a:rPr b="0" lang="en-US" sz="1500" strike="noStrike" u="none">
                <a:solidFill>
                  <a:srgbClr val="666666"/>
                </a:solidFill>
                <a:uFillTx/>
                <a:latin typeface="Courier New"/>
              </a:rPr>
              <a:t>(</a:t>
            </a:r>
            <a:r>
              <a:rPr b="0" lang="en-US" sz="1500" strike="noStrike" u="none">
                <a:solidFill>
                  <a:srgbClr val="7d9029"/>
                </a:solidFill>
                <a:uFillTx/>
                <a:latin typeface="Courier New"/>
              </a:rPr>
              <a:t>const</a:t>
            </a:r>
            <a:r>
              <a:rPr b="0" lang="en-US" sz="1500" strike="noStrike" u="none">
                <a:solidFill>
                  <a:schemeClr val="dk1"/>
                </a:solidFill>
                <a:uFillTx/>
                <a:latin typeface="Courier New"/>
              </a:rPr>
              <a:t> </a:t>
            </a:r>
            <a:r>
              <a:rPr b="0" lang="en-US" sz="1500" strike="noStrike" u="none">
                <a:solidFill>
                  <a:srgbClr val="008000"/>
                </a:solidFill>
                <a:uFillTx/>
                <a:latin typeface="Courier New"/>
              </a:rPr>
              <a:t>std::</a:t>
            </a:r>
            <a:r>
              <a:rPr b="0" lang="en-US" sz="1500" strike="noStrike" u="none">
                <a:solidFill>
                  <a:schemeClr val="dk1"/>
                </a:solidFill>
                <a:uFillTx/>
                <a:latin typeface="Courier New"/>
              </a:rPr>
              <a:t>string </a:t>
            </a:r>
            <a:r>
              <a:rPr b="0" lang="en-US" sz="1500" strike="noStrike" u="none">
                <a:solidFill>
                  <a:srgbClr val="666666"/>
                </a:solidFill>
                <a:uFillTx/>
                <a:latin typeface="Courier New"/>
              </a:rPr>
              <a:t>&amp;</a:t>
            </a:r>
            <a:r>
              <a:rPr b="0" lang="en-US" sz="1500" strike="noStrike" u="none">
                <a:solidFill>
                  <a:schemeClr val="dk1"/>
                </a:solidFill>
                <a:uFillTx/>
                <a:latin typeface="Courier New"/>
              </a:rPr>
              <a:t>text</a:t>
            </a:r>
            <a:r>
              <a:rPr b="0" lang="en-US" sz="1500" strike="noStrike" u="none">
                <a:solidFill>
                  <a:srgbClr val="666666"/>
                </a:solidFill>
                <a:uFillTx/>
                <a:latin typeface="Courier New"/>
              </a:rPr>
              <a:t>,</a:t>
            </a:r>
            <a:r>
              <a:rPr b="0" lang="en-US" sz="1500" strike="noStrike" u="none">
                <a:solidFill>
                  <a:schemeClr val="dk1"/>
                </a:solidFill>
                <a:uFillTx/>
                <a:latin typeface="Courier New"/>
              </a:rPr>
              <a:t> </a:t>
            </a:r>
            <a:r>
              <a:rPr b="0" lang="en-US" sz="1500" strike="noStrike" u="none">
                <a:solidFill>
                  <a:srgbClr val="008000"/>
                </a:solidFill>
                <a:uFillTx/>
                <a:latin typeface="Courier New"/>
              </a:rPr>
              <a:t>std::</a:t>
            </a:r>
            <a:r>
              <a:rPr b="0" lang="en-US" sz="1500" strike="noStrike" u="none">
                <a:solidFill>
                  <a:schemeClr val="dk1"/>
                </a:solidFill>
                <a:uFillTx/>
                <a:latin typeface="Courier New"/>
              </a:rPr>
              <a:t>string rotor</a:t>
            </a:r>
            <a:r>
              <a:rPr b="0" lang="en-US" sz="1500" strike="noStrike" u="none">
                <a:solidFill>
                  <a:srgbClr val="666666"/>
                </a:solidFill>
                <a:uFillTx/>
                <a:latin typeface="Courier New"/>
              </a:rPr>
              <a:t>)</a:t>
            </a:r>
            <a:r>
              <a:rPr b="0" lang="en-US" sz="1500" strike="noStrike" u="none">
                <a:solidFill>
                  <a:schemeClr val="dk1"/>
                </a:solidFill>
                <a:uFillTx/>
                <a:latin typeface="Courier New"/>
              </a:rPr>
              <a:t> </a:t>
            </a:r>
            <a:r>
              <a:rPr b="0" lang="en-US" sz="1500" strike="noStrike" u="none">
                <a:solidFill>
                  <a:srgbClr val="666666"/>
                </a:solidFill>
                <a:uFillTx/>
                <a:latin typeface="Courier New"/>
              </a:rPr>
              <a:t>{</a:t>
            </a:r>
            <a:br>
              <a:rPr sz="1500"/>
            </a:br>
            <a:r>
              <a:rPr b="0" lang="en-US" sz="1500" strike="noStrike" u="none">
                <a:solidFill>
                  <a:schemeClr val="dk1"/>
                </a:solidFill>
                <a:uFillTx/>
                <a:latin typeface="Courier New"/>
              </a:rPr>
              <a:t>  </a:t>
            </a:r>
            <a:r>
              <a:rPr b="0" lang="en-US" sz="1500" strike="noStrike" u="none">
                <a:solidFill>
                  <a:srgbClr val="008000"/>
                </a:solidFill>
                <a:uFillTx/>
                <a:latin typeface="Courier New"/>
              </a:rPr>
              <a:t>std::</a:t>
            </a:r>
            <a:r>
              <a:rPr b="0" lang="en-US" sz="1500" strike="noStrike" u="none">
                <a:solidFill>
                  <a:schemeClr val="dk1"/>
                </a:solidFill>
                <a:uFillTx/>
                <a:latin typeface="Courier New"/>
              </a:rPr>
              <a:t>string result </a:t>
            </a:r>
            <a:r>
              <a:rPr b="0" lang="en-US" sz="1500" strike="noStrike" u="none">
                <a:solidFill>
                  <a:srgbClr val="666666"/>
                </a:solidFill>
                <a:uFillTx/>
                <a:latin typeface="Courier New"/>
              </a:rPr>
              <a:t>=</a:t>
            </a:r>
            <a:r>
              <a:rPr b="0" lang="en-US" sz="1500" strike="noStrike" u="none">
                <a:solidFill>
                  <a:schemeClr val="dk1"/>
                </a:solidFill>
                <a:uFillTx/>
                <a:latin typeface="Courier New"/>
              </a:rPr>
              <a:t> </a:t>
            </a:r>
            <a:r>
              <a:rPr b="0" lang="en-US" sz="1500" strike="noStrike" u="none">
                <a:solidFill>
                  <a:srgbClr val="4070a0"/>
                </a:solidFill>
                <a:uFillTx/>
                <a:latin typeface="Courier New"/>
              </a:rPr>
              <a:t>""</a:t>
            </a:r>
            <a:r>
              <a:rPr b="0" lang="en-US" sz="1500" strike="noStrike" u="none">
                <a:solidFill>
                  <a:srgbClr val="666666"/>
                </a:solidFill>
                <a:uFillTx/>
                <a:latin typeface="Courier New"/>
              </a:rPr>
              <a:t>;</a:t>
            </a:r>
            <a:br>
              <a:rPr sz="1500"/>
            </a:br>
            <a:r>
              <a:rPr b="0" lang="en-US" sz="1500" strike="noStrike" u="none">
                <a:solidFill>
                  <a:schemeClr val="dk1"/>
                </a:solidFill>
                <a:uFillTx/>
                <a:latin typeface="Courier New"/>
              </a:rPr>
              <a:t>  </a:t>
            </a:r>
            <a:r>
              <a:rPr b="1" lang="en-US" sz="1500" strike="noStrike" u="none">
                <a:solidFill>
                  <a:srgbClr val="007020"/>
                </a:solidFill>
                <a:uFillTx/>
                <a:latin typeface="Courier New"/>
              </a:rPr>
              <a:t>for</a:t>
            </a:r>
            <a:r>
              <a:rPr b="0" lang="en-US" sz="1500" strike="noStrike" u="none">
                <a:solidFill>
                  <a:schemeClr val="dk1"/>
                </a:solidFill>
                <a:uFillTx/>
                <a:latin typeface="Courier New"/>
              </a:rPr>
              <a:t> </a:t>
            </a:r>
            <a:r>
              <a:rPr b="0" lang="en-US" sz="1500" strike="noStrike" u="none">
                <a:solidFill>
                  <a:srgbClr val="666666"/>
                </a:solidFill>
                <a:uFillTx/>
                <a:latin typeface="Courier New"/>
              </a:rPr>
              <a:t>(</a:t>
            </a:r>
            <a:r>
              <a:rPr b="0" lang="en-US" sz="1500" strike="noStrike" u="none">
                <a:solidFill>
                  <a:srgbClr val="902000"/>
                </a:solidFill>
                <a:uFillTx/>
                <a:latin typeface="Courier New"/>
              </a:rPr>
              <a:t>char</a:t>
            </a:r>
            <a:r>
              <a:rPr b="0" lang="en-US" sz="1500" strike="noStrike" u="none">
                <a:solidFill>
                  <a:schemeClr val="dk1"/>
                </a:solidFill>
                <a:uFillTx/>
                <a:latin typeface="Courier New"/>
              </a:rPr>
              <a:t> c </a:t>
            </a:r>
            <a:r>
              <a:rPr b="0" lang="en-US" sz="1500" strike="noStrike" u="none">
                <a:solidFill>
                  <a:srgbClr val="666666"/>
                </a:solidFill>
                <a:uFillTx/>
                <a:latin typeface="Courier New"/>
              </a:rPr>
              <a:t>:</a:t>
            </a:r>
            <a:r>
              <a:rPr b="0" lang="en-US" sz="1500" strike="noStrike" u="none">
                <a:solidFill>
                  <a:schemeClr val="dk1"/>
                </a:solidFill>
                <a:uFillTx/>
                <a:latin typeface="Courier New"/>
              </a:rPr>
              <a:t> text</a:t>
            </a:r>
            <a:r>
              <a:rPr b="0" lang="en-US" sz="1500" strike="noStrike" u="none">
                <a:solidFill>
                  <a:srgbClr val="666666"/>
                </a:solidFill>
                <a:uFillTx/>
                <a:latin typeface="Courier New"/>
              </a:rPr>
              <a:t>)</a:t>
            </a:r>
            <a:br>
              <a:rPr sz="1500"/>
            </a:br>
            <a:r>
              <a:rPr b="0" lang="en-US" sz="1500" strike="noStrike" u="none">
                <a:solidFill>
                  <a:schemeClr val="dk1"/>
                </a:solidFill>
                <a:uFillTx/>
                <a:latin typeface="Courier New"/>
              </a:rPr>
              <a:t>    </a:t>
            </a:r>
            <a:r>
              <a:rPr b="1" lang="en-US" sz="1500" strike="noStrike" u="none">
                <a:solidFill>
                  <a:srgbClr val="007020"/>
                </a:solidFill>
                <a:uFillTx/>
                <a:latin typeface="Courier New"/>
              </a:rPr>
              <a:t>if</a:t>
            </a:r>
            <a:r>
              <a:rPr b="0" lang="en-US" sz="1500" strike="noStrike" u="none">
                <a:solidFill>
                  <a:schemeClr val="dk1"/>
                </a:solidFill>
                <a:uFillTx/>
                <a:latin typeface="Courier New"/>
              </a:rPr>
              <a:t> </a:t>
            </a:r>
            <a:r>
              <a:rPr b="0" lang="en-US" sz="1500" strike="noStrike" u="none">
                <a:solidFill>
                  <a:srgbClr val="666666"/>
                </a:solidFill>
                <a:uFillTx/>
                <a:latin typeface="Courier New"/>
              </a:rPr>
              <a:t>(</a:t>
            </a:r>
            <a:r>
              <a:rPr b="0" lang="en-US" sz="1500" strike="noStrike" u="none">
                <a:solidFill>
                  <a:schemeClr val="dk1"/>
                </a:solidFill>
                <a:uFillTx/>
                <a:latin typeface="Courier New"/>
              </a:rPr>
              <a:t>isalpha</a:t>
            </a:r>
            <a:r>
              <a:rPr b="0" lang="en-US" sz="1500" strike="noStrike" u="none">
                <a:solidFill>
                  <a:srgbClr val="666666"/>
                </a:solidFill>
                <a:uFillTx/>
                <a:latin typeface="Courier New"/>
              </a:rPr>
              <a:t>(</a:t>
            </a:r>
            <a:r>
              <a:rPr b="0" lang="en-US" sz="1500" strike="noStrike" u="none">
                <a:solidFill>
                  <a:schemeClr val="dk1"/>
                </a:solidFill>
                <a:uFillTx/>
                <a:latin typeface="Courier New"/>
              </a:rPr>
              <a:t>c</a:t>
            </a:r>
            <a:r>
              <a:rPr b="0" lang="en-US" sz="1500" strike="noStrike" u="none">
                <a:solidFill>
                  <a:srgbClr val="666666"/>
                </a:solidFill>
                <a:uFillTx/>
                <a:latin typeface="Courier New"/>
              </a:rPr>
              <a:t>))</a:t>
            </a:r>
            <a:r>
              <a:rPr b="0" lang="en-US" sz="1500" strike="noStrike" u="none">
                <a:solidFill>
                  <a:schemeClr val="dk1"/>
                </a:solidFill>
                <a:uFillTx/>
                <a:latin typeface="Courier New"/>
              </a:rPr>
              <a:t> </a:t>
            </a:r>
            <a:r>
              <a:rPr b="0" lang="en-US" sz="1500" strike="noStrike" u="none">
                <a:solidFill>
                  <a:srgbClr val="666666"/>
                </a:solidFill>
                <a:uFillTx/>
                <a:latin typeface="Courier New"/>
              </a:rPr>
              <a:t>{</a:t>
            </a:r>
            <a:br>
              <a:rPr sz="1500"/>
            </a:br>
            <a:r>
              <a:rPr b="0" lang="en-US" sz="1500" strike="noStrike" u="none">
                <a:solidFill>
                  <a:schemeClr val="dk1"/>
                </a:solidFill>
                <a:uFillTx/>
                <a:latin typeface="Courier New"/>
              </a:rPr>
              <a:t>      </a:t>
            </a:r>
            <a:r>
              <a:rPr b="0" lang="en-US" sz="1500" strike="noStrike" u="none">
                <a:solidFill>
                  <a:srgbClr val="902000"/>
                </a:solidFill>
                <a:uFillTx/>
                <a:latin typeface="Courier New"/>
              </a:rPr>
              <a:t>char</a:t>
            </a:r>
            <a:r>
              <a:rPr b="0" lang="en-US" sz="1500" strike="noStrike" u="none">
                <a:solidFill>
                  <a:schemeClr val="dk1"/>
                </a:solidFill>
                <a:uFillTx/>
                <a:latin typeface="Courier New"/>
              </a:rPr>
              <a:t> lower_c </a:t>
            </a:r>
            <a:r>
              <a:rPr b="0" lang="en-US" sz="1500" strike="noStrike" u="none">
                <a:solidFill>
                  <a:srgbClr val="666666"/>
                </a:solidFill>
                <a:uFillTx/>
                <a:latin typeface="Courier New"/>
              </a:rPr>
              <a:t>=</a:t>
            </a:r>
            <a:r>
              <a:rPr b="0" lang="en-US" sz="1500" strike="noStrike" u="none">
                <a:solidFill>
                  <a:schemeClr val="dk1"/>
                </a:solidFill>
                <a:uFillTx/>
                <a:latin typeface="Courier New"/>
              </a:rPr>
              <a:t> tolower</a:t>
            </a:r>
            <a:r>
              <a:rPr b="0" lang="en-US" sz="1500" strike="noStrike" u="none">
                <a:solidFill>
                  <a:srgbClr val="666666"/>
                </a:solidFill>
                <a:uFillTx/>
                <a:latin typeface="Courier New"/>
              </a:rPr>
              <a:t>(</a:t>
            </a:r>
            <a:r>
              <a:rPr b="0" lang="en-US" sz="1500" strike="noStrike" u="none">
                <a:solidFill>
                  <a:schemeClr val="dk1"/>
                </a:solidFill>
                <a:uFillTx/>
                <a:latin typeface="Courier New"/>
              </a:rPr>
              <a:t>c</a:t>
            </a:r>
            <a:r>
              <a:rPr b="0" lang="en-US" sz="1500" strike="noStrike" u="none">
                <a:solidFill>
                  <a:srgbClr val="666666"/>
                </a:solidFill>
                <a:uFillTx/>
                <a:latin typeface="Courier New"/>
              </a:rPr>
              <a:t>);</a:t>
            </a:r>
            <a:br>
              <a:rPr sz="1500"/>
            </a:br>
            <a:r>
              <a:rPr b="0" lang="en-US" sz="1500" strike="noStrike" u="none">
                <a:solidFill>
                  <a:schemeClr val="dk1"/>
                </a:solidFill>
                <a:uFillTx/>
                <a:latin typeface="Courier New"/>
              </a:rPr>
              <a:t>      </a:t>
            </a:r>
            <a:r>
              <a:rPr b="0" lang="en-US" sz="1500" strike="noStrike" u="none">
                <a:solidFill>
                  <a:srgbClr val="902000"/>
                </a:solidFill>
                <a:uFillTx/>
                <a:latin typeface="Courier New"/>
              </a:rPr>
              <a:t>int</a:t>
            </a:r>
            <a:r>
              <a:rPr b="0" lang="en-US" sz="1500" strike="noStrike" u="none">
                <a:solidFill>
                  <a:schemeClr val="dk1"/>
                </a:solidFill>
                <a:uFillTx/>
                <a:latin typeface="Courier New"/>
              </a:rPr>
              <a:t> index </a:t>
            </a:r>
            <a:r>
              <a:rPr b="0" lang="en-US" sz="1500" strike="noStrike" u="none">
                <a:solidFill>
                  <a:srgbClr val="666666"/>
                </a:solidFill>
                <a:uFillTx/>
                <a:latin typeface="Courier New"/>
              </a:rPr>
              <a:t>=</a:t>
            </a:r>
            <a:r>
              <a:rPr b="0" lang="en-US" sz="1500" strike="noStrike" u="none">
                <a:solidFill>
                  <a:schemeClr val="dk1"/>
                </a:solidFill>
                <a:uFillTx/>
                <a:latin typeface="Courier New"/>
              </a:rPr>
              <a:t> rotor</a:t>
            </a:r>
            <a:r>
              <a:rPr b="0" lang="en-US" sz="1500" strike="noStrike" u="none">
                <a:solidFill>
                  <a:srgbClr val="666666"/>
                </a:solidFill>
                <a:uFillTx/>
                <a:latin typeface="Courier New"/>
              </a:rPr>
              <a:t>.</a:t>
            </a:r>
            <a:r>
              <a:rPr b="0" lang="en-US" sz="1500" strike="noStrike" u="none">
                <a:solidFill>
                  <a:schemeClr val="dk1"/>
                </a:solidFill>
                <a:uFillTx/>
                <a:latin typeface="Courier New"/>
              </a:rPr>
              <a:t>find</a:t>
            </a:r>
            <a:r>
              <a:rPr b="0" lang="en-US" sz="1500" strike="noStrike" u="none">
                <a:solidFill>
                  <a:srgbClr val="666666"/>
                </a:solidFill>
                <a:uFillTx/>
                <a:latin typeface="Courier New"/>
              </a:rPr>
              <a:t>(</a:t>
            </a:r>
            <a:r>
              <a:rPr b="0" lang="en-US" sz="1500" strike="noStrike" u="none">
                <a:solidFill>
                  <a:schemeClr val="dk1"/>
                </a:solidFill>
                <a:uFillTx/>
                <a:latin typeface="Courier New"/>
              </a:rPr>
              <a:t>lower_c</a:t>
            </a:r>
            <a:r>
              <a:rPr b="0" lang="en-US" sz="1500" strike="noStrike" u="none">
                <a:solidFill>
                  <a:srgbClr val="666666"/>
                </a:solidFill>
                <a:uFillTx/>
                <a:latin typeface="Courier New"/>
              </a:rPr>
              <a:t>);</a:t>
            </a:r>
            <a:br>
              <a:rPr sz="1500"/>
            </a:br>
            <a:r>
              <a:rPr b="0" lang="en-US" sz="1500" strike="noStrike" u="none">
                <a:solidFill>
                  <a:schemeClr val="dk1"/>
                </a:solidFill>
                <a:uFillTx/>
                <a:latin typeface="Courier New"/>
              </a:rPr>
              <a:t>      </a:t>
            </a:r>
            <a:r>
              <a:rPr b="0" lang="en-US" sz="1500" strike="noStrike" u="none">
                <a:solidFill>
                  <a:srgbClr val="902000"/>
                </a:solidFill>
                <a:uFillTx/>
                <a:latin typeface="Courier New"/>
              </a:rPr>
              <a:t>char</a:t>
            </a:r>
            <a:r>
              <a:rPr b="0" lang="en-US" sz="1500" strike="noStrike" u="none">
                <a:solidFill>
                  <a:schemeClr val="dk1"/>
                </a:solidFill>
                <a:uFillTx/>
                <a:latin typeface="Courier New"/>
              </a:rPr>
              <a:t> decrypted </a:t>
            </a:r>
            <a:r>
              <a:rPr b="0" lang="en-US" sz="1500" strike="noStrike" u="none">
                <a:solidFill>
                  <a:srgbClr val="666666"/>
                </a:solidFill>
                <a:uFillTx/>
                <a:latin typeface="Courier New"/>
              </a:rPr>
              <a:t>=</a:t>
            </a:r>
            <a:r>
              <a:rPr b="0" lang="en-US" sz="1500" strike="noStrike" u="none">
                <a:solidFill>
                  <a:schemeClr val="dk1"/>
                </a:solidFill>
                <a:uFillTx/>
                <a:latin typeface="Courier New"/>
              </a:rPr>
              <a:t> </a:t>
            </a:r>
            <a:r>
              <a:rPr b="0" lang="en-US" sz="1500" strike="noStrike" u="none">
                <a:solidFill>
                  <a:srgbClr val="4070a0"/>
                </a:solidFill>
                <a:uFillTx/>
                <a:latin typeface="Courier New"/>
              </a:rPr>
              <a:t>'a'</a:t>
            </a:r>
            <a:r>
              <a:rPr b="0" lang="en-US" sz="1500" strike="noStrike" u="none">
                <a:solidFill>
                  <a:schemeClr val="dk1"/>
                </a:solidFill>
                <a:uFillTx/>
                <a:latin typeface="Courier New"/>
              </a:rPr>
              <a:t> </a:t>
            </a:r>
            <a:r>
              <a:rPr b="0" lang="en-US" sz="1500" strike="noStrike" u="none">
                <a:solidFill>
                  <a:srgbClr val="666666"/>
                </a:solidFill>
                <a:uFillTx/>
                <a:latin typeface="Courier New"/>
              </a:rPr>
              <a:t>+</a:t>
            </a:r>
            <a:r>
              <a:rPr b="0" lang="en-US" sz="1500" strike="noStrike" u="none">
                <a:solidFill>
                  <a:schemeClr val="dk1"/>
                </a:solidFill>
                <a:uFillTx/>
                <a:latin typeface="Courier New"/>
              </a:rPr>
              <a:t> index</a:t>
            </a:r>
            <a:r>
              <a:rPr b="0" lang="en-US" sz="1500" strike="noStrike" u="none">
                <a:solidFill>
                  <a:srgbClr val="666666"/>
                </a:solidFill>
                <a:uFillTx/>
                <a:latin typeface="Courier New"/>
              </a:rPr>
              <a:t>;</a:t>
            </a:r>
            <a:br>
              <a:rPr sz="1500"/>
            </a:br>
            <a:r>
              <a:rPr b="0" lang="en-US" sz="1500" strike="noStrike" u="none">
                <a:solidFill>
                  <a:schemeClr val="dk1"/>
                </a:solidFill>
                <a:uFillTx/>
                <a:latin typeface="Courier New"/>
              </a:rPr>
              <a:t>      result </a:t>
            </a:r>
            <a:r>
              <a:rPr b="0" lang="en-US" sz="1500" strike="noStrike" u="none">
                <a:solidFill>
                  <a:srgbClr val="666666"/>
                </a:solidFill>
                <a:uFillTx/>
                <a:latin typeface="Courier New"/>
              </a:rPr>
              <a:t>+=</a:t>
            </a:r>
            <a:r>
              <a:rPr b="0" lang="en-US" sz="1500" strike="noStrike" u="none">
                <a:solidFill>
                  <a:schemeClr val="dk1"/>
                </a:solidFill>
                <a:uFillTx/>
                <a:latin typeface="Courier New"/>
              </a:rPr>
              <a:t> isupper</a:t>
            </a:r>
            <a:r>
              <a:rPr b="0" lang="en-US" sz="1500" strike="noStrike" u="none">
                <a:solidFill>
                  <a:srgbClr val="666666"/>
                </a:solidFill>
                <a:uFillTx/>
                <a:latin typeface="Courier New"/>
              </a:rPr>
              <a:t>(</a:t>
            </a:r>
            <a:r>
              <a:rPr b="0" lang="en-US" sz="1500" strike="noStrike" u="none">
                <a:solidFill>
                  <a:schemeClr val="dk1"/>
                </a:solidFill>
                <a:uFillTx/>
                <a:latin typeface="Courier New"/>
              </a:rPr>
              <a:t>c</a:t>
            </a:r>
            <a:r>
              <a:rPr b="0" lang="en-US" sz="1500" strike="noStrike" u="none">
                <a:solidFill>
                  <a:srgbClr val="666666"/>
                </a:solidFill>
                <a:uFillTx/>
                <a:latin typeface="Courier New"/>
              </a:rPr>
              <a:t>)</a:t>
            </a:r>
            <a:r>
              <a:rPr b="0" lang="en-US" sz="1500" strike="noStrike" u="none">
                <a:solidFill>
                  <a:schemeClr val="dk1"/>
                </a:solidFill>
                <a:uFillTx/>
                <a:latin typeface="Courier New"/>
              </a:rPr>
              <a:t> </a:t>
            </a:r>
            <a:r>
              <a:rPr b="0" lang="en-US" sz="1500" strike="noStrike" u="none">
                <a:solidFill>
                  <a:srgbClr val="666666"/>
                </a:solidFill>
                <a:uFillTx/>
                <a:latin typeface="Courier New"/>
              </a:rPr>
              <a:t>?</a:t>
            </a:r>
            <a:r>
              <a:rPr b="0" lang="en-US" sz="1500" strike="noStrike" u="none">
                <a:solidFill>
                  <a:schemeClr val="dk1"/>
                </a:solidFill>
                <a:uFillTx/>
                <a:latin typeface="Courier New"/>
              </a:rPr>
              <a:t> toupper</a:t>
            </a:r>
            <a:r>
              <a:rPr b="0" lang="en-US" sz="1500" strike="noStrike" u="none">
                <a:solidFill>
                  <a:srgbClr val="666666"/>
                </a:solidFill>
                <a:uFillTx/>
                <a:latin typeface="Courier New"/>
              </a:rPr>
              <a:t>(</a:t>
            </a:r>
            <a:r>
              <a:rPr b="0" lang="en-US" sz="1500" strike="noStrike" u="none">
                <a:solidFill>
                  <a:schemeClr val="dk1"/>
                </a:solidFill>
                <a:uFillTx/>
                <a:latin typeface="Courier New"/>
              </a:rPr>
              <a:t>decrypted</a:t>
            </a:r>
            <a:r>
              <a:rPr b="0" lang="en-US" sz="1500" strike="noStrike" u="none">
                <a:solidFill>
                  <a:srgbClr val="666666"/>
                </a:solidFill>
                <a:uFillTx/>
                <a:latin typeface="Courier New"/>
              </a:rPr>
              <a:t>)</a:t>
            </a:r>
            <a:r>
              <a:rPr b="0" lang="en-US" sz="1500" strike="noStrike" u="none">
                <a:solidFill>
                  <a:schemeClr val="dk1"/>
                </a:solidFill>
                <a:uFillTx/>
                <a:latin typeface="Courier New"/>
              </a:rPr>
              <a:t> </a:t>
            </a:r>
            <a:r>
              <a:rPr b="0" lang="en-US" sz="1500" strike="noStrike" u="none">
                <a:solidFill>
                  <a:srgbClr val="666666"/>
                </a:solidFill>
                <a:uFillTx/>
                <a:latin typeface="Courier New"/>
              </a:rPr>
              <a:t>:</a:t>
            </a:r>
            <a:r>
              <a:rPr b="0" lang="en-US" sz="1500" strike="noStrike" u="none">
                <a:solidFill>
                  <a:schemeClr val="dk1"/>
                </a:solidFill>
                <a:uFillTx/>
                <a:latin typeface="Courier New"/>
              </a:rPr>
              <a:t> decrypted</a:t>
            </a:r>
            <a:r>
              <a:rPr b="0" lang="en-US" sz="1500" strike="noStrike" u="none">
                <a:solidFill>
                  <a:srgbClr val="666666"/>
                </a:solidFill>
                <a:uFillTx/>
                <a:latin typeface="Courier New"/>
              </a:rPr>
              <a:t>;</a:t>
            </a:r>
            <a:br>
              <a:rPr sz="1500"/>
            </a:br>
            <a:r>
              <a:rPr b="0" lang="en-US" sz="1500" strike="noStrike" u="none">
                <a:solidFill>
                  <a:schemeClr val="dk1"/>
                </a:solidFill>
                <a:uFillTx/>
                <a:latin typeface="Courier New"/>
              </a:rPr>
              <a:t>      </a:t>
            </a:r>
            <a:r>
              <a:rPr b="0" lang="en-US" sz="1500" strike="noStrike" u="none">
                <a:solidFill>
                  <a:srgbClr val="902000"/>
                </a:solidFill>
                <a:uFillTx/>
                <a:latin typeface="Courier New"/>
              </a:rPr>
              <a:t>char</a:t>
            </a:r>
            <a:r>
              <a:rPr b="0" lang="en-US" sz="1500" strike="noStrike" u="none">
                <a:solidFill>
                  <a:schemeClr val="dk1"/>
                </a:solidFill>
                <a:uFillTx/>
                <a:latin typeface="Courier New"/>
              </a:rPr>
              <a:t> first </a:t>
            </a:r>
            <a:r>
              <a:rPr b="0" lang="en-US" sz="1500" strike="noStrike" u="none">
                <a:solidFill>
                  <a:srgbClr val="666666"/>
                </a:solidFill>
                <a:uFillTx/>
                <a:latin typeface="Courier New"/>
              </a:rPr>
              <a:t>=</a:t>
            </a:r>
            <a:r>
              <a:rPr b="0" lang="en-US" sz="1500" strike="noStrike" u="none">
                <a:solidFill>
                  <a:schemeClr val="dk1"/>
                </a:solidFill>
                <a:uFillTx/>
                <a:latin typeface="Courier New"/>
              </a:rPr>
              <a:t> rotor</a:t>
            </a:r>
            <a:r>
              <a:rPr b="0" lang="en-US" sz="1500" strike="noStrike" u="none">
                <a:solidFill>
                  <a:srgbClr val="666666"/>
                </a:solidFill>
                <a:uFillTx/>
                <a:latin typeface="Courier New"/>
              </a:rPr>
              <a:t>[</a:t>
            </a:r>
            <a:r>
              <a:rPr b="0" lang="en-US" sz="1500" strike="noStrike" u="none">
                <a:solidFill>
                  <a:srgbClr val="40a070"/>
                </a:solidFill>
                <a:uFillTx/>
                <a:latin typeface="Courier New"/>
              </a:rPr>
              <a:t>0</a:t>
            </a:r>
            <a:r>
              <a:rPr b="0" lang="en-US" sz="1500" strike="noStrike" u="none">
                <a:solidFill>
                  <a:srgbClr val="666666"/>
                </a:solidFill>
                <a:uFillTx/>
                <a:latin typeface="Courier New"/>
              </a:rPr>
              <a:t>];</a:t>
            </a:r>
            <a:br>
              <a:rPr sz="1500"/>
            </a:br>
            <a:r>
              <a:rPr b="0" lang="en-US" sz="1500" strike="noStrike" u="none">
                <a:solidFill>
                  <a:schemeClr val="dk1"/>
                </a:solidFill>
                <a:uFillTx/>
                <a:latin typeface="Courier New"/>
              </a:rPr>
              <a:t>      rotor </a:t>
            </a:r>
            <a:r>
              <a:rPr b="0" lang="en-US" sz="1500" strike="noStrike" u="none">
                <a:solidFill>
                  <a:srgbClr val="666666"/>
                </a:solidFill>
                <a:uFillTx/>
                <a:latin typeface="Courier New"/>
              </a:rPr>
              <a:t>=</a:t>
            </a:r>
            <a:r>
              <a:rPr b="0" lang="en-US" sz="1500" strike="noStrike" u="none">
                <a:solidFill>
                  <a:schemeClr val="dk1"/>
                </a:solidFill>
                <a:uFillTx/>
                <a:latin typeface="Courier New"/>
              </a:rPr>
              <a:t> rotor</a:t>
            </a:r>
            <a:r>
              <a:rPr b="0" lang="en-US" sz="1500" strike="noStrike" u="none">
                <a:solidFill>
                  <a:srgbClr val="666666"/>
                </a:solidFill>
                <a:uFillTx/>
                <a:latin typeface="Courier New"/>
              </a:rPr>
              <a:t>.</a:t>
            </a:r>
            <a:r>
              <a:rPr b="0" lang="en-US" sz="1500" strike="noStrike" u="none">
                <a:solidFill>
                  <a:schemeClr val="dk1"/>
                </a:solidFill>
                <a:uFillTx/>
                <a:latin typeface="Courier New"/>
              </a:rPr>
              <a:t>substr</a:t>
            </a:r>
            <a:r>
              <a:rPr b="0" lang="en-US" sz="1500" strike="noStrike" u="none">
                <a:solidFill>
                  <a:srgbClr val="666666"/>
                </a:solidFill>
                <a:uFillTx/>
                <a:latin typeface="Courier New"/>
              </a:rPr>
              <a:t>(</a:t>
            </a:r>
            <a:r>
              <a:rPr b="0" lang="en-US" sz="1500" strike="noStrike" u="none">
                <a:solidFill>
                  <a:srgbClr val="40a070"/>
                </a:solidFill>
                <a:uFillTx/>
                <a:latin typeface="Courier New"/>
              </a:rPr>
              <a:t>1</a:t>
            </a:r>
            <a:r>
              <a:rPr b="0" lang="en-US" sz="1500" strike="noStrike" u="none">
                <a:solidFill>
                  <a:srgbClr val="666666"/>
                </a:solidFill>
                <a:uFillTx/>
                <a:latin typeface="Courier New"/>
              </a:rPr>
              <a:t>)</a:t>
            </a:r>
            <a:r>
              <a:rPr b="0" lang="en-US" sz="1500" strike="noStrike" u="none">
                <a:solidFill>
                  <a:schemeClr val="dk1"/>
                </a:solidFill>
                <a:uFillTx/>
                <a:latin typeface="Courier New"/>
              </a:rPr>
              <a:t> </a:t>
            </a:r>
            <a:r>
              <a:rPr b="0" lang="en-US" sz="1500" strike="noStrike" u="none">
                <a:solidFill>
                  <a:srgbClr val="666666"/>
                </a:solidFill>
                <a:uFillTx/>
                <a:latin typeface="Courier New"/>
              </a:rPr>
              <a:t>+</a:t>
            </a:r>
            <a:r>
              <a:rPr b="0" lang="en-US" sz="1500" strike="noStrike" u="none">
                <a:solidFill>
                  <a:schemeClr val="dk1"/>
                </a:solidFill>
                <a:uFillTx/>
                <a:latin typeface="Courier New"/>
              </a:rPr>
              <a:t> first</a:t>
            </a:r>
            <a:r>
              <a:rPr b="0" lang="en-US" sz="1500" strike="noStrike" u="none">
                <a:solidFill>
                  <a:srgbClr val="666666"/>
                </a:solidFill>
                <a:uFillTx/>
                <a:latin typeface="Courier New"/>
              </a:rPr>
              <a:t>;</a:t>
            </a:r>
            <a:br>
              <a:rPr sz="1500"/>
            </a:br>
            <a:r>
              <a:rPr b="0" lang="en-US" sz="1500" strike="noStrike" u="none">
                <a:solidFill>
                  <a:schemeClr val="dk1"/>
                </a:solidFill>
                <a:uFillTx/>
                <a:latin typeface="Courier New"/>
              </a:rPr>
              <a:t>    </a:t>
            </a:r>
            <a:r>
              <a:rPr b="0" lang="en-US" sz="1500" strike="noStrike" u="none">
                <a:solidFill>
                  <a:srgbClr val="666666"/>
                </a:solidFill>
                <a:uFillTx/>
                <a:latin typeface="Courier New"/>
              </a:rPr>
              <a:t>}</a:t>
            </a:r>
            <a:r>
              <a:rPr b="0" lang="en-US" sz="1500" strike="noStrike" u="none">
                <a:solidFill>
                  <a:schemeClr val="dk1"/>
                </a:solidFill>
                <a:uFillTx/>
                <a:latin typeface="Courier New"/>
              </a:rPr>
              <a:t> </a:t>
            </a:r>
            <a:r>
              <a:rPr b="1" lang="en-US" sz="1500" strike="noStrike" u="none">
                <a:solidFill>
                  <a:srgbClr val="007020"/>
                </a:solidFill>
                <a:uFillTx/>
                <a:latin typeface="Courier New"/>
              </a:rPr>
              <a:t>else</a:t>
            </a:r>
            <a:br>
              <a:rPr sz="1500"/>
            </a:br>
            <a:r>
              <a:rPr b="0" lang="en-US" sz="1500" strike="noStrike" u="none">
                <a:solidFill>
                  <a:schemeClr val="dk1"/>
                </a:solidFill>
                <a:uFillTx/>
                <a:latin typeface="Courier New"/>
              </a:rPr>
              <a:t>      result </a:t>
            </a:r>
            <a:r>
              <a:rPr b="0" lang="en-US" sz="1500" strike="noStrike" u="none">
                <a:solidFill>
                  <a:srgbClr val="666666"/>
                </a:solidFill>
                <a:uFillTx/>
                <a:latin typeface="Courier New"/>
              </a:rPr>
              <a:t>+=</a:t>
            </a:r>
            <a:r>
              <a:rPr b="0" lang="en-US" sz="1500" strike="noStrike" u="none">
                <a:solidFill>
                  <a:schemeClr val="dk1"/>
                </a:solidFill>
                <a:uFillTx/>
                <a:latin typeface="Courier New"/>
              </a:rPr>
              <a:t> c</a:t>
            </a:r>
            <a:r>
              <a:rPr b="0" lang="en-US" sz="1500" strike="noStrike" u="none">
                <a:solidFill>
                  <a:srgbClr val="666666"/>
                </a:solidFill>
                <a:uFillTx/>
                <a:latin typeface="Courier New"/>
              </a:rPr>
              <a:t>;</a:t>
            </a:r>
            <a:br>
              <a:rPr sz="1500"/>
            </a:br>
            <a:br>
              <a:rPr sz="1500"/>
            </a:br>
            <a:r>
              <a:rPr b="0" lang="en-US" sz="1500" strike="noStrike" u="none">
                <a:solidFill>
                  <a:schemeClr val="dk1"/>
                </a:solidFill>
                <a:uFillTx/>
                <a:latin typeface="Courier New"/>
              </a:rPr>
              <a:t>  </a:t>
            </a:r>
            <a:r>
              <a:rPr b="1" lang="en-US" sz="1500" strike="noStrike" u="none">
                <a:solidFill>
                  <a:srgbClr val="007020"/>
                </a:solidFill>
                <a:uFillTx/>
                <a:latin typeface="Courier New"/>
              </a:rPr>
              <a:t>return</a:t>
            </a:r>
            <a:r>
              <a:rPr b="0" lang="en-US" sz="1500" strike="noStrike" u="none">
                <a:solidFill>
                  <a:schemeClr val="dk1"/>
                </a:solidFill>
                <a:uFillTx/>
                <a:latin typeface="Courier New"/>
              </a:rPr>
              <a:t> result</a:t>
            </a:r>
            <a:r>
              <a:rPr b="0" lang="en-US" sz="1500" strike="noStrike" u="none">
                <a:solidFill>
                  <a:srgbClr val="666666"/>
                </a:solidFill>
                <a:uFillTx/>
                <a:latin typeface="Courier New"/>
              </a:rPr>
              <a:t>;</a:t>
            </a:r>
            <a:br>
              <a:rPr sz="1500"/>
            </a:br>
            <a:r>
              <a:rPr b="0" lang="en-US" sz="1500" strike="noStrike" u="none">
                <a:solidFill>
                  <a:srgbClr val="666666"/>
                </a:solidFill>
                <a:uFillTx/>
                <a:latin typeface="Courier New"/>
              </a:rPr>
              <a:t>}</a:t>
            </a:r>
            <a:endParaRPr b="0" lang="sr-RS" sz="15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07" name="PlaceHolder 1"/>
          <p:cNvSpPr>
            <a:spLocks noGrp="1"/>
          </p:cNvSpPr>
          <p:nvPr>
            <p:ph type="title"/>
          </p:nvPr>
        </p:nvSpPr>
        <p:spPr>
          <a:xfrm>
            <a:off x="722160" y="3305160"/>
            <a:ext cx="7771680" cy="1020960"/>
          </a:xfrm>
          <a:prstGeom prst="rect">
            <a:avLst/>
          </a:prstGeom>
          <a:noFill/>
          <a:ln w="0">
            <a:noFill/>
          </a:ln>
        </p:spPr>
        <p:txBody>
          <a:bodyPr lIns="91440" rIns="91440" tIns="45720" bIns="45720" anchor="t">
            <a:noAutofit/>
          </a:bodyPr>
          <a:p>
            <a:pPr indent="0" defTabSz="343080">
              <a:lnSpc>
                <a:spcPct val="100000"/>
              </a:lnSpc>
              <a:buNone/>
              <a:tabLst>
                <a:tab algn="l" pos="0"/>
              </a:tabLst>
            </a:pPr>
            <a:r>
              <a:rPr b="1" lang="en-US" sz="3000" strike="noStrike" u="none" cap="all">
                <a:solidFill>
                  <a:schemeClr val="dk1"/>
                </a:solidFill>
                <a:uFillTx/>
                <a:latin typeface="Calibri"/>
              </a:rPr>
              <a:t>OpenSSL</a:t>
            </a:r>
            <a:endParaRPr b="0" lang="sr-RS" sz="3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AES (Simetricna enkripcija)</a:t>
            </a:r>
            <a:endParaRPr b="0" lang="sr-RS" sz="3300" strike="noStrike" u="none">
              <a:solidFill>
                <a:srgbClr val="ffffff"/>
              </a:solidFill>
              <a:uFillTx/>
              <a:latin typeface="Arial"/>
            </a:endParaRPr>
          </a:p>
        </p:txBody>
      </p:sp>
      <p:sp>
        <p:nvSpPr>
          <p:cNvPr id="609"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marL="343080" indent="0" defTabSz="343080">
              <a:lnSpc>
                <a:spcPct val="100000"/>
              </a:lnSpc>
              <a:spcBef>
                <a:spcPts val="479"/>
              </a:spcBef>
              <a:buNone/>
              <a:tabLst>
                <a:tab algn="l" pos="0"/>
              </a:tabLst>
            </a:pPr>
            <a:r>
              <a:rPr b="0" lang="en-US" sz="2400" strike="noStrike" u="none">
                <a:solidFill>
                  <a:srgbClr val="06287e"/>
                </a:solidFill>
                <a:uFillTx/>
                <a:latin typeface="Courier New"/>
              </a:rPr>
              <a:t>encrypt_aes()</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enc </a:t>
            </a:r>
            <a:r>
              <a:rPr b="0" lang="en-US" sz="2400" strike="noStrike" u="none">
                <a:solidFill>
                  <a:srgbClr val="7d9029"/>
                </a:solidFill>
                <a:uFillTx/>
                <a:latin typeface="Courier New"/>
              </a:rPr>
              <a:t>-aes-256-cbc</a:t>
            </a:r>
            <a:r>
              <a:rPr b="0" lang="en-US" sz="2400" strike="noStrike" u="none">
                <a:solidFill>
                  <a:schemeClr val="dk1"/>
                </a:solidFill>
                <a:uFillTx/>
                <a:latin typeface="Courier New"/>
              </a:rPr>
              <a:t> </a:t>
            </a:r>
            <a:r>
              <a:rPr b="0" lang="en-US" sz="2400" strike="noStrike" u="none">
                <a:solidFill>
                  <a:srgbClr val="7d9029"/>
                </a:solidFill>
                <a:uFillTx/>
                <a:latin typeface="Courier New"/>
              </a:rPr>
              <a:t>-pbkdf2</a:t>
            </a:r>
            <a:r>
              <a:rPr b="0" lang="en-US" sz="2400" strike="noStrike" u="none">
                <a:solidFill>
                  <a:schemeClr val="dk1"/>
                </a:solidFill>
                <a:uFillTx/>
                <a:latin typeface="Courier New"/>
              </a:rPr>
              <a:t> </a:t>
            </a:r>
            <a:r>
              <a:rPr b="0" lang="en-US" sz="2400" strike="noStrike" u="none">
                <a:solidFill>
                  <a:srgbClr val="7d9029"/>
                </a:solidFill>
                <a:uFillTx/>
                <a:latin typeface="Courier New"/>
              </a:rPr>
              <a:t>-salt</a:t>
            </a:r>
            <a:r>
              <a:rPr b="0" lang="en-US" sz="2400" strike="noStrike" u="none">
                <a:solidFill>
                  <a:schemeClr val="dk1"/>
                </a:solidFill>
                <a:uFillTx/>
                <a:latin typeface="Courier New"/>
              </a:rPr>
              <a:t> </a:t>
            </a:r>
            <a:r>
              <a:rPr b="0" lang="en-US" sz="2400" strike="noStrike" u="none">
                <a:solidFill>
                  <a:srgbClr val="7d9029"/>
                </a:solidFill>
                <a:uFillTx/>
                <a:latin typeface="Courier New"/>
              </a:rPr>
              <a:t>-in</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$1</a:t>
            </a:r>
            <a:r>
              <a:rPr b="0" lang="en-US" sz="2400" strike="noStrike" u="none">
                <a:solidFill>
                  <a:srgbClr val="4070a0"/>
                </a:solidFill>
                <a:uFillTx/>
                <a:latin typeface="Courier New"/>
              </a:rPr>
              <a:t>"</a:t>
            </a:r>
            <a:r>
              <a:rPr b="0" lang="en-US" sz="2400" strike="noStrike" u="none">
                <a:solidFill>
                  <a:schemeClr val="dk1"/>
                </a:solidFill>
                <a:uFillTx/>
                <a:latin typeface="Courier New"/>
              </a:rPr>
              <a:t> </a:t>
            </a:r>
            <a:r>
              <a:rPr b="0" lang="en-US" sz="2400" strike="noStrike" u="none">
                <a:solidFill>
                  <a:srgbClr val="7d9029"/>
                </a:solidFill>
                <a:uFillTx/>
                <a:latin typeface="Courier New"/>
              </a:rPr>
              <a:t>-out</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$2</a:t>
            </a:r>
            <a:r>
              <a:rPr b="0" lang="en-US" sz="2400" strike="noStrike" u="none">
                <a:solidFill>
                  <a:srgbClr val="4070a0"/>
                </a:solidFill>
                <a:uFillTx/>
                <a:latin typeface="Courier New"/>
              </a:rPr>
              <a:t>"</a:t>
            </a:r>
            <a:br>
              <a:rPr sz="2400"/>
            </a:br>
            <a:r>
              <a:rPr b="1" lang="en-US" sz="2400" strike="noStrike" u="none">
                <a:solidFill>
                  <a:srgbClr val="007020"/>
                </a:solidFill>
                <a:uFillTx/>
                <a:latin typeface="Courier New"/>
              </a:rPr>
              <a:t>}</a:t>
            </a:r>
            <a:br>
              <a:rPr sz="2400"/>
            </a:br>
            <a:br>
              <a:rPr sz="2400"/>
            </a:br>
            <a:r>
              <a:rPr b="0" lang="en-US" sz="2400" strike="noStrike" u="none">
                <a:solidFill>
                  <a:srgbClr val="06287e"/>
                </a:solidFill>
                <a:uFillTx/>
                <a:latin typeface="Courier New"/>
              </a:rPr>
              <a:t>decrypt_aes()</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enc </a:t>
            </a:r>
            <a:r>
              <a:rPr b="0" lang="en-US" sz="2400" strike="noStrike" u="none">
                <a:solidFill>
                  <a:srgbClr val="7d9029"/>
                </a:solidFill>
                <a:uFillTx/>
                <a:latin typeface="Courier New"/>
              </a:rPr>
              <a:t>-aes-256-cbc</a:t>
            </a:r>
            <a:r>
              <a:rPr b="0" lang="en-US" sz="2400" strike="noStrike" u="none">
                <a:solidFill>
                  <a:schemeClr val="dk1"/>
                </a:solidFill>
                <a:uFillTx/>
                <a:latin typeface="Courier New"/>
              </a:rPr>
              <a:t> </a:t>
            </a:r>
            <a:r>
              <a:rPr b="0" lang="en-US" sz="2400" strike="noStrike" u="none">
                <a:solidFill>
                  <a:srgbClr val="7d9029"/>
                </a:solidFill>
                <a:uFillTx/>
                <a:latin typeface="Courier New"/>
              </a:rPr>
              <a:t>-d</a:t>
            </a:r>
            <a:r>
              <a:rPr b="0" lang="en-US" sz="2400" strike="noStrike" u="none">
                <a:solidFill>
                  <a:schemeClr val="dk1"/>
                </a:solidFill>
                <a:uFillTx/>
                <a:latin typeface="Courier New"/>
              </a:rPr>
              <a:t> </a:t>
            </a:r>
            <a:r>
              <a:rPr b="0" lang="en-US" sz="2400" strike="noStrike" u="none">
                <a:solidFill>
                  <a:srgbClr val="7d9029"/>
                </a:solidFill>
                <a:uFillTx/>
                <a:latin typeface="Courier New"/>
              </a:rPr>
              <a:t>-pbkdf2</a:t>
            </a:r>
            <a:r>
              <a:rPr b="0" lang="en-US" sz="2400" strike="noStrike" u="none">
                <a:solidFill>
                  <a:schemeClr val="dk1"/>
                </a:solidFill>
                <a:uFillTx/>
                <a:latin typeface="Courier New"/>
              </a:rPr>
              <a:t> </a:t>
            </a:r>
            <a:r>
              <a:rPr b="0" lang="en-US" sz="2400" strike="noStrike" u="none">
                <a:solidFill>
                  <a:srgbClr val="7d9029"/>
                </a:solidFill>
                <a:uFillTx/>
                <a:latin typeface="Courier New"/>
              </a:rPr>
              <a:t>-in</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$1</a:t>
            </a:r>
            <a:r>
              <a:rPr b="0" lang="en-US" sz="2400" strike="noStrike" u="none">
                <a:solidFill>
                  <a:srgbClr val="4070a0"/>
                </a:solidFill>
                <a:uFillTx/>
                <a:latin typeface="Courier New"/>
              </a:rPr>
              <a:t>"</a:t>
            </a:r>
            <a:r>
              <a:rPr b="0" lang="en-US" sz="2400" strike="noStrike" u="none">
                <a:solidFill>
                  <a:schemeClr val="dk1"/>
                </a:solidFill>
                <a:uFillTx/>
                <a:latin typeface="Courier New"/>
              </a:rPr>
              <a:t> </a:t>
            </a:r>
            <a:r>
              <a:rPr b="0" lang="en-US" sz="2400" strike="noStrike" u="none">
                <a:solidFill>
                  <a:srgbClr val="7d9029"/>
                </a:solidFill>
                <a:uFillTx/>
                <a:latin typeface="Courier New"/>
              </a:rPr>
              <a:t>-out</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$2</a:t>
            </a:r>
            <a:r>
              <a:rPr b="0" lang="en-US" sz="2400" strike="noStrike" u="none">
                <a:solidFill>
                  <a:srgbClr val="4070a0"/>
                </a:solidFill>
                <a:uFillTx/>
                <a:latin typeface="Courier New"/>
              </a:rPr>
              <a:t>"</a:t>
            </a:r>
            <a:br>
              <a:rPr sz="2400"/>
            </a:br>
            <a:r>
              <a:rPr b="1" lang="en-US" sz="2400" strike="noStrike" u="none">
                <a:solidFill>
                  <a:srgbClr val="007020"/>
                </a:solidFill>
                <a:uFillTx/>
                <a:latin typeface="Courier New"/>
              </a:rPr>
              <a:t>}</a:t>
            </a:r>
            <a:endParaRPr b="0" lang="sr-R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title"/>
          </p:nvPr>
        </p:nvSpPr>
        <p:spPr>
          <a:xfrm>
            <a:off x="1131480" y="621360"/>
            <a:ext cx="4043880" cy="529200"/>
          </a:xfrm>
          <a:prstGeom prst="rect">
            <a:avLst/>
          </a:prstGeom>
          <a:noFill/>
          <a:ln w="0">
            <a:noFill/>
          </a:ln>
        </p:spPr>
        <p:txBody>
          <a:bodyPr lIns="91440" rIns="91440" tIns="91440" bIns="91440" anchor="ctr">
            <a:noAutofit/>
          </a:bodyPr>
          <a:p>
            <a:pPr indent="0">
              <a:lnSpc>
                <a:spcPct val="100000"/>
              </a:lnSpc>
              <a:buNone/>
              <a:tabLst>
                <a:tab algn="l" pos="0"/>
              </a:tabLst>
            </a:pPr>
            <a:r>
              <a:rPr b="0" lang="en" sz="2600" strike="noStrike" u="none">
                <a:solidFill>
                  <a:schemeClr val="accent2"/>
                </a:solidFill>
                <a:uFillTx/>
                <a:latin typeface="Fira Code"/>
                <a:ea typeface="Fira Code"/>
              </a:rPr>
              <a:t>#define </a:t>
            </a:r>
            <a:r>
              <a:rPr b="0" lang="en" sz="2600" strike="noStrike" u="none">
                <a:solidFill>
                  <a:schemeClr val="lt1"/>
                </a:solidFill>
                <a:uFillTx/>
                <a:latin typeface="Fira Code"/>
                <a:ea typeface="Fira Code"/>
              </a:rPr>
              <a:t>kriptografija</a:t>
            </a:r>
            <a:r>
              <a:rPr b="0" lang="en" sz="2800" strike="noStrike" u="none">
                <a:solidFill>
                  <a:schemeClr val="lt1"/>
                </a:solidFill>
                <a:uFillTx/>
                <a:latin typeface="Fira Code"/>
                <a:ea typeface="Fira Code"/>
              </a:rPr>
              <a:t> </a:t>
            </a:r>
            <a:r>
              <a:rPr b="0" lang="en" sz="2800" strike="noStrike" u="none">
                <a:solidFill>
                  <a:schemeClr val="accent6"/>
                </a:solidFill>
                <a:uFillTx/>
                <a:latin typeface="Fira Code"/>
                <a:ea typeface="Fira Code"/>
              </a:rPr>
              <a:t>{</a:t>
            </a:r>
            <a:endParaRPr b="0" lang="sr-RS" sz="2800" strike="noStrike" u="none">
              <a:solidFill>
                <a:srgbClr val="ffffff"/>
              </a:solidFill>
              <a:uFillTx/>
              <a:latin typeface="Arial"/>
            </a:endParaRPr>
          </a:p>
        </p:txBody>
      </p:sp>
      <p:sp>
        <p:nvSpPr>
          <p:cNvPr id="488" name="PlaceHolder 2"/>
          <p:cNvSpPr>
            <a:spLocks noGrp="1"/>
          </p:cNvSpPr>
          <p:nvPr>
            <p:ph type="subTitle"/>
          </p:nvPr>
        </p:nvSpPr>
        <p:spPr>
          <a:xfrm>
            <a:off x="1540440" y="1341720"/>
            <a:ext cx="7560000" cy="2483640"/>
          </a:xfrm>
          <a:prstGeom prst="rect">
            <a:avLst/>
          </a:prstGeom>
          <a:noFill/>
          <a:ln w="0">
            <a:noFill/>
          </a:ln>
        </p:spPr>
        <p:txBody>
          <a:bodyPr lIns="91440" rIns="91440" tIns="91440" bIns="91440" anchor="ctr">
            <a:noAutofit/>
          </a:bodyPr>
          <a:p>
            <a:pPr indent="0">
              <a:lnSpc>
                <a:spcPct val="100000"/>
              </a:lnSpc>
              <a:buNone/>
              <a:tabLst>
                <a:tab algn="l" pos="0"/>
              </a:tabLst>
            </a:pPr>
            <a:r>
              <a:rPr b="0" lang="en" sz="1500" strike="noStrike" u="none">
                <a:solidFill>
                  <a:schemeClr val="accent2"/>
                </a:solidFill>
                <a:uFillTx/>
                <a:latin typeface="Fira Code"/>
                <a:ea typeface="Fira Code"/>
              </a:rPr>
              <a:t>‘</a:t>
            </a:r>
            <a:r>
              <a:rPr b="0" lang="en" sz="1500" strike="noStrike" u="none">
                <a:solidFill>
                  <a:schemeClr val="accent2"/>
                </a:solidFill>
                <a:uFillTx/>
                <a:latin typeface="Fira Code"/>
                <a:ea typeface="Fira Code"/>
              </a:rPr>
              <a:t>Kriptografija je nauka i praksa za zaštitu podataka. Izučava tehnike za sigurno prenošenje  i čuvanje informacija pomoću</a:t>
            </a:r>
            <a:endParaRPr b="0" lang="sr-RS" sz="1500" strike="noStrike" u="none">
              <a:solidFill>
                <a:srgbClr val="ffffff"/>
              </a:solidFill>
              <a:uFillTx/>
              <a:latin typeface="Arial"/>
            </a:endParaRPr>
          </a:p>
          <a:p>
            <a:pPr indent="0">
              <a:lnSpc>
                <a:spcPct val="100000"/>
              </a:lnSpc>
              <a:buNone/>
              <a:tabLst>
                <a:tab algn="l" pos="0"/>
              </a:tabLst>
            </a:pPr>
            <a:r>
              <a:rPr b="0" lang="en" sz="1500" strike="noStrike" u="none">
                <a:solidFill>
                  <a:schemeClr val="accent2"/>
                </a:solidFill>
                <a:uFillTx/>
                <a:latin typeface="Fira Code"/>
                <a:ea typeface="Fira Code"/>
              </a:rPr>
              <a:t>šifrovanja, kako bi se zaštitili podaci od neovlašćenog pristupa.‘</a:t>
            </a:r>
            <a:endParaRPr b="0" lang="sr-RS" sz="1500" strike="noStrike" u="none">
              <a:solidFill>
                <a:srgbClr val="ffffff"/>
              </a:solidFill>
              <a:uFillTx/>
              <a:latin typeface="Arial"/>
            </a:endParaRPr>
          </a:p>
          <a:p>
            <a:pPr indent="0">
              <a:lnSpc>
                <a:spcPct val="100000"/>
              </a:lnSpc>
              <a:buNone/>
              <a:tabLst>
                <a:tab algn="l" pos="0"/>
              </a:tabLst>
            </a:pPr>
            <a:r>
              <a:rPr b="0" lang="en" sz="1500" strike="noStrike" u="none">
                <a:solidFill>
                  <a:schemeClr val="accent2"/>
                </a:solidFill>
                <a:uFillTx/>
                <a:latin typeface="Fira Code"/>
                <a:ea typeface="Fira Code"/>
              </a:rPr>
              <a:t>  </a:t>
            </a:r>
            <a:r>
              <a:rPr b="0" lang="en" sz="1500" strike="noStrike" u="none">
                <a:solidFill>
                  <a:schemeClr val="accent2"/>
                </a:solidFill>
                <a:uFillTx/>
                <a:latin typeface="Fira Code"/>
                <a:ea typeface="Fira Code"/>
              </a:rPr>
              <a:t>Kryptós – tajno; Gráphein - pisati</a:t>
            </a:r>
            <a:endParaRPr b="0" lang="sr-RS" sz="1500" strike="noStrike" u="none">
              <a:solidFill>
                <a:srgbClr val="ffffff"/>
              </a:solidFill>
              <a:uFillTx/>
              <a:latin typeface="Arial"/>
            </a:endParaRPr>
          </a:p>
          <a:p>
            <a:pPr marL="449280" indent="0">
              <a:lnSpc>
                <a:spcPct val="100000"/>
              </a:lnSpc>
              <a:spcBef>
                <a:spcPts val="1001"/>
              </a:spcBef>
              <a:buNone/>
              <a:tabLst>
                <a:tab algn="l" pos="0"/>
              </a:tabLst>
            </a:pPr>
            <a:r>
              <a:rPr b="0" lang="en" sz="1500" strike="noStrike" u="none">
                <a:solidFill>
                  <a:srgbClr val="ffffff"/>
                </a:solidFill>
                <a:uFillTx/>
                <a:latin typeface="Fira Code"/>
                <a:ea typeface="Fira Code"/>
              </a:rPr>
              <a:t>Prva poznata šifra je Cezarova šifra, jos pre 4.000 godina iz Egipta. Kasnije oko 16. veka izmišljena je Vigenereova šifra koja je isto prva šifra koja koristi ključ za enkripciju. Prva mašina za enkripciju je Hebernova rotorna mašina 19. veka koja se je služila substitutivnom tablicom. </a:t>
            </a:r>
            <a:endParaRPr b="0" lang="sr-RS" sz="1500" strike="noStrike" u="none">
              <a:solidFill>
                <a:srgbClr val="ffffff"/>
              </a:solidFill>
              <a:uFillTx/>
              <a:latin typeface="Arial"/>
            </a:endParaRPr>
          </a:p>
        </p:txBody>
      </p:sp>
      <p:grpSp>
        <p:nvGrpSpPr>
          <p:cNvPr id="489" name="Google Shape;563;p32"/>
          <p:cNvGrpSpPr/>
          <p:nvPr/>
        </p:nvGrpSpPr>
        <p:grpSpPr>
          <a:xfrm>
            <a:off x="1084680" y="1168920"/>
            <a:ext cx="504720" cy="3425400"/>
            <a:chOff x="1084680" y="1168920"/>
            <a:chExt cx="504720" cy="3425400"/>
          </a:xfrm>
        </p:grpSpPr>
        <p:sp>
          <p:nvSpPr>
            <p:cNvPr id="490" name="Google Shape;564;p32"/>
            <p:cNvSpPr/>
            <p:nvPr/>
          </p:nvSpPr>
          <p:spPr>
            <a:xfrm>
              <a:off x="1084680" y="3954600"/>
              <a:ext cx="504720" cy="639720"/>
            </a:xfrm>
            <a:prstGeom prst="rect">
              <a:avLst/>
            </a:prstGeom>
            <a:no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0" lang="en" sz="3000" strike="noStrike" u="none">
                  <a:solidFill>
                    <a:schemeClr val="accent6"/>
                  </a:solidFill>
                  <a:uFillTx/>
                  <a:latin typeface="Fira Code"/>
                  <a:ea typeface="Fira Code"/>
                </a:rPr>
                <a:t>}</a:t>
              </a:r>
              <a:endParaRPr b="0" lang="sr-RS" sz="3000" strike="noStrike" u="none">
                <a:solidFill>
                  <a:srgbClr val="ffffff"/>
                </a:solidFill>
                <a:uFillTx/>
                <a:latin typeface="Arial"/>
              </a:endParaRPr>
            </a:p>
          </p:txBody>
        </p:sp>
        <p:cxnSp>
          <p:nvCxnSpPr>
            <p:cNvPr id="491" name="Google Shape;565;p32"/>
            <p:cNvCxnSpPr/>
            <p:nvPr/>
          </p:nvCxnSpPr>
          <p:spPr>
            <a:xfrm>
              <a:off x="1337760" y="1168920"/>
              <a:ext cx="1440" cy="2768400"/>
            </a:xfrm>
            <a:prstGeom prst="straightConnector1">
              <a:avLst/>
            </a:prstGeom>
            <a:ln w="9525">
              <a:solidFill>
                <a:srgbClr val="707070"/>
              </a:solidFill>
              <a:round/>
            </a:ln>
          </p:spPr>
        </p:cxnSp>
      </p:grpSp>
      <p:sp>
        <p:nvSpPr>
          <p:cNvPr id="492" name="PlaceHolder 3"/>
          <p:cNvSpPr>
            <a:spLocks noGrp="1"/>
          </p:cNvSpPr>
          <p:nvPr>
            <p:ph type="subTitle"/>
          </p:nvPr>
        </p:nvSpPr>
        <p:spPr>
          <a:xfrm>
            <a:off x="710280" y="4694760"/>
            <a:ext cx="4863600" cy="356040"/>
          </a:xfrm>
          <a:prstGeom prst="rect">
            <a:avLst/>
          </a:prstGeom>
          <a:noFill/>
          <a:ln w="0">
            <a:noFill/>
          </a:ln>
        </p:spPr>
        <p:txBody>
          <a:bodyPr lIns="91440" rIns="91440" tIns="91440" bIns="91440" anchor="ctr">
            <a:noAutofit/>
          </a:bodyPr>
          <a:p>
            <a:pPr>
              <a:lnSpc>
                <a:spcPct val="100000"/>
              </a:lnSpc>
              <a:tabLst>
                <a:tab algn="l" pos="0"/>
              </a:tabLst>
            </a:pPr>
            <a:r>
              <a:rPr b="0" lang="en" sz="1400" strike="noStrike" u="none">
                <a:solidFill>
                  <a:schemeClr val="accent3"/>
                </a:solidFill>
                <a:uFillTx/>
                <a:latin typeface="Fira Code"/>
                <a:ea typeface="Fira Code"/>
              </a:rPr>
              <a:t>Osnovni pojmovi i terminologija kriptografije</a:t>
            </a:r>
            <a:endParaRPr b="0" lang="sr-RS" sz="1400" strike="noStrike" u="none">
              <a:solidFill>
                <a:srgbClr val="ffffff"/>
              </a:solidFill>
              <a:uFillTx/>
              <a:latin typeface="Arial"/>
            </a:endParaRPr>
          </a:p>
        </p:txBody>
      </p:sp>
      <p:sp>
        <p:nvSpPr>
          <p:cNvPr id="493" name="PlaceHolder 4"/>
          <p:cNvSpPr>
            <a:spLocks noGrp="1"/>
          </p:cNvSpPr>
          <p:nvPr>
            <p:ph type="subTitle"/>
          </p:nvPr>
        </p:nvSpPr>
        <p:spPr>
          <a:xfrm>
            <a:off x="-6120" y="91440"/>
            <a:ext cx="4570560" cy="356040"/>
          </a:xfrm>
          <a:prstGeom prst="rect">
            <a:avLst/>
          </a:prstGeom>
          <a:noFill/>
          <a:ln w="0">
            <a:noFill/>
          </a:ln>
        </p:spPr>
        <p:txBody>
          <a:bodyPr lIns="91440" rIns="91440" tIns="91440" bIns="91440" anchor="ctr">
            <a:noAutofit/>
          </a:bodyPr>
          <a:p>
            <a:pPr algn="ctr">
              <a:lnSpc>
                <a:spcPct val="100000"/>
              </a:lnSpc>
              <a:tabLst>
                <a:tab algn="l" pos="0"/>
              </a:tabLst>
            </a:pPr>
            <a:r>
              <a:rPr b="0" lang="en" sz="1400" strike="noStrike" u="none">
                <a:solidFill>
                  <a:schemeClr val="accent3"/>
                </a:solidFill>
                <a:uFillTx/>
                <a:latin typeface="Fira Code"/>
                <a:ea typeface="Fira Code"/>
              </a:rPr>
              <a:t>Kriptografija.hpp</a:t>
            </a:r>
            <a:endParaRPr b="0" lang="sr-RS" sz="1400" strike="noStrike" u="none">
              <a:solidFill>
                <a:srgbClr val="ffffff"/>
              </a:solidFill>
              <a:uFillTx/>
              <a:latin typeface="Arial"/>
            </a:endParaRPr>
          </a:p>
        </p:txBody>
      </p:sp>
      <p:sp>
        <p:nvSpPr>
          <p:cNvPr id="494" name="PlaceHolder 5"/>
          <p:cNvSpPr>
            <a:spLocks noGrp="1"/>
          </p:cNvSpPr>
          <p:nvPr>
            <p:ph type="subTitle"/>
          </p:nvPr>
        </p:nvSpPr>
        <p:spPr>
          <a:xfrm>
            <a:off x="4572000" y="91440"/>
            <a:ext cx="4570560" cy="356040"/>
          </a:xfrm>
          <a:prstGeom prst="rect">
            <a:avLst/>
          </a:prstGeom>
          <a:noFill/>
          <a:ln w="0">
            <a:noFill/>
          </a:ln>
        </p:spPr>
        <p:txBody>
          <a:bodyPr lIns="91440" rIns="91440" tIns="91440" bIns="91440" anchor="ctr">
            <a:noAutofit/>
          </a:bodyPr>
          <a:p>
            <a:pPr algn="ctr">
              <a:lnSpc>
                <a:spcPct val="100000"/>
              </a:lnSpc>
              <a:tabLst>
                <a:tab algn="l" pos="0"/>
              </a:tabLst>
            </a:pPr>
            <a:r>
              <a:rPr b="0" lang="en" sz="1400" strike="noStrike" u="none">
                <a:solidFill>
                  <a:schemeClr val="accent3"/>
                </a:solidFill>
                <a:uFillTx/>
                <a:latin typeface="Fira Code"/>
                <a:ea typeface="Fira Code"/>
              </a:rPr>
              <a:t>Kurs.cpp</a:t>
            </a:r>
            <a:endParaRPr b="0" lang="sr-R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10" name="PlaceHolder 1"/>
          <p:cNvSpPr>
            <a:spLocks noGrp="1"/>
          </p:cNvSpPr>
          <p:nvPr>
            <p:ph type="title"/>
          </p:nvPr>
        </p:nvSpPr>
        <p:spPr>
          <a:xfrm>
            <a:off x="457200" y="18000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RSA (Asimetricna enkripcija)</a:t>
            </a:r>
            <a:endParaRPr b="0" lang="sr-RS" sz="3300" strike="noStrike" u="none">
              <a:solidFill>
                <a:srgbClr val="ffffff"/>
              </a:solidFill>
              <a:uFillTx/>
              <a:latin typeface="Arial"/>
            </a:endParaRPr>
          </a:p>
        </p:txBody>
      </p:sp>
      <p:sp>
        <p:nvSpPr>
          <p:cNvPr id="611" name="PlaceHolder 2"/>
          <p:cNvSpPr>
            <a:spLocks noGrp="1"/>
          </p:cNvSpPr>
          <p:nvPr>
            <p:ph/>
          </p:nvPr>
        </p:nvSpPr>
        <p:spPr>
          <a:xfrm>
            <a:off x="457200" y="925920"/>
            <a:ext cx="8228880" cy="3393720"/>
          </a:xfrm>
          <a:prstGeom prst="rect">
            <a:avLst/>
          </a:prstGeom>
          <a:noFill/>
          <a:ln w="0">
            <a:noFill/>
          </a:ln>
        </p:spPr>
        <p:txBody>
          <a:bodyPr lIns="91440" rIns="91440" tIns="45720" bIns="45720" anchor="t">
            <a:noAutofit/>
          </a:bodyPr>
          <a:p>
            <a:pPr indent="0" defTabSz="343080">
              <a:lnSpc>
                <a:spcPct val="100000"/>
              </a:lnSpc>
              <a:spcBef>
                <a:spcPts val="2999"/>
              </a:spcBef>
              <a:buNone/>
              <a:tabLst>
                <a:tab algn="l" pos="0"/>
              </a:tabLst>
            </a:pPr>
            <a:r>
              <a:rPr b="1" lang="en-US" sz="2400" strike="noStrike" u="none">
                <a:solidFill>
                  <a:schemeClr val="dk1"/>
                </a:solidFill>
                <a:uFillTx/>
                <a:latin typeface="Calibri"/>
              </a:rPr>
              <a:t>Generisanje</a:t>
            </a:r>
            <a:endParaRPr b="0" lang="sr-RS" sz="2400" strike="noStrike" u="none">
              <a:solidFill>
                <a:srgbClr val="ffffff"/>
              </a:solidFill>
              <a:uFillTx/>
              <a:latin typeface="Arial"/>
            </a:endParaRPr>
          </a:p>
          <a:p>
            <a:pPr marL="343080" indent="0" defTabSz="343080">
              <a:lnSpc>
                <a:spcPct val="100000"/>
              </a:lnSpc>
              <a:spcBef>
                <a:spcPts val="479"/>
              </a:spcBef>
              <a:buNone/>
              <a:tabLst>
                <a:tab algn="l" pos="0"/>
              </a:tabLst>
            </a:pPr>
            <a:r>
              <a:rPr b="0" lang="en-US" sz="2400" strike="noStrike" u="none">
                <a:solidFill>
                  <a:srgbClr val="06287e"/>
                </a:solidFill>
                <a:uFillTx/>
                <a:latin typeface="Courier New"/>
              </a:rPr>
              <a:t>gen_rsa_key()</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genpkey </a:t>
            </a:r>
            <a:r>
              <a:rPr b="0" lang="en-US" sz="2400" strike="noStrike" u="none">
                <a:solidFill>
                  <a:srgbClr val="7d9029"/>
                </a:solidFill>
                <a:uFillTx/>
                <a:latin typeface="Courier New"/>
              </a:rPr>
              <a:t>-algorithm</a:t>
            </a:r>
            <a:r>
              <a:rPr b="0" lang="en-US" sz="2400" strike="noStrike" u="none">
                <a:solidFill>
                  <a:schemeClr val="dk1"/>
                </a:solidFill>
                <a:uFillTx/>
                <a:latin typeface="Courier New"/>
              </a:rPr>
              <a:t> RSA </a:t>
            </a:r>
            <a:r>
              <a:rPr b="0" lang="en-US" sz="2400" strike="noStrike" u="none">
                <a:solidFill>
                  <a:srgbClr val="7d9029"/>
                </a:solidFill>
                <a:uFillTx/>
                <a:latin typeface="Courier New"/>
              </a:rPr>
              <a:t>-out</a:t>
            </a:r>
            <a:r>
              <a:rPr b="0" lang="en-US" sz="2400" strike="noStrike" u="none">
                <a:solidFill>
                  <a:schemeClr val="dk1"/>
                </a:solidFill>
                <a:uFillTx/>
                <a:latin typeface="Courier New"/>
              </a:rPr>
              <a:t> rsa_private.pem </a:t>
            </a:r>
            <a:r>
              <a:rPr b="0" lang="en-US" sz="2400" strike="noStrike" u="none">
                <a:solidFill>
                  <a:srgbClr val="7d9029"/>
                </a:solidFill>
                <a:uFillTx/>
                <a:latin typeface="Courier New"/>
              </a:rPr>
              <a:t>-pkeyopt</a:t>
            </a:r>
            <a:r>
              <a:rPr b="0" lang="en-US" sz="2400" strike="noStrike" u="none">
                <a:solidFill>
                  <a:schemeClr val="dk1"/>
                </a:solidFill>
                <a:uFillTx/>
                <a:latin typeface="Courier New"/>
              </a:rPr>
              <a:t> rsa_keygen_bits:2048</a:t>
            </a:r>
            <a:br>
              <a:rPr sz="2400"/>
            </a:br>
            <a:r>
              <a:rPr b="1" lang="en-US" sz="2400" strike="noStrike" u="none">
                <a:solidFill>
                  <a:srgbClr val="007020"/>
                </a:solidFill>
                <a:uFillTx/>
                <a:latin typeface="Courier New"/>
              </a:rPr>
              <a:t>}</a:t>
            </a:r>
            <a:br>
              <a:rPr sz="2400"/>
            </a:br>
            <a:br>
              <a:rPr sz="2400"/>
            </a:br>
            <a:r>
              <a:rPr b="0" lang="en-US" sz="2400" strike="noStrike" u="none">
                <a:solidFill>
                  <a:srgbClr val="06287e"/>
                </a:solidFill>
                <a:uFillTx/>
                <a:latin typeface="Courier New"/>
              </a:rPr>
              <a:t>extract_rsa_pub()</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rsa </a:t>
            </a:r>
            <a:r>
              <a:rPr b="0" lang="en-US" sz="2400" strike="noStrike" u="none">
                <a:solidFill>
                  <a:srgbClr val="7d9029"/>
                </a:solidFill>
                <a:uFillTx/>
                <a:latin typeface="Courier New"/>
              </a:rPr>
              <a:t>-in</a:t>
            </a:r>
            <a:r>
              <a:rPr b="0" lang="en-US" sz="2400" strike="noStrike" u="none">
                <a:solidFill>
                  <a:schemeClr val="dk1"/>
                </a:solidFill>
                <a:uFillTx/>
                <a:latin typeface="Courier New"/>
              </a:rPr>
              <a:t> rsa_private.pem </a:t>
            </a:r>
            <a:r>
              <a:rPr b="0" lang="en-US" sz="2400" strike="noStrike" u="none">
                <a:solidFill>
                  <a:srgbClr val="7d9029"/>
                </a:solidFill>
                <a:uFillTx/>
                <a:latin typeface="Courier New"/>
              </a:rPr>
              <a:t>-pubout</a:t>
            </a:r>
            <a:r>
              <a:rPr b="0" lang="en-US" sz="2400" strike="noStrike" u="none">
                <a:solidFill>
                  <a:schemeClr val="dk1"/>
                </a:solidFill>
                <a:uFillTx/>
                <a:latin typeface="Courier New"/>
              </a:rPr>
              <a:t> </a:t>
            </a:r>
            <a:r>
              <a:rPr b="0" lang="en-US" sz="2400" strike="noStrike" u="none">
                <a:solidFill>
                  <a:srgbClr val="7d9029"/>
                </a:solidFill>
                <a:uFillTx/>
                <a:latin typeface="Courier New"/>
              </a:rPr>
              <a:t>-out</a:t>
            </a:r>
            <a:r>
              <a:rPr b="0" lang="en-US" sz="2400" strike="noStrike" u="none">
                <a:solidFill>
                  <a:schemeClr val="dk1"/>
                </a:solidFill>
                <a:uFillTx/>
                <a:latin typeface="Courier New"/>
              </a:rPr>
              <a:t> rsa_public.pem</a:t>
            </a:r>
            <a:br>
              <a:rPr sz="2400"/>
            </a:br>
            <a:r>
              <a:rPr b="1" lang="en-US" sz="2400" strike="noStrike" u="none">
                <a:solidFill>
                  <a:srgbClr val="007020"/>
                </a:solidFill>
                <a:uFillTx/>
                <a:latin typeface="Courier New"/>
              </a:rPr>
              <a:t>}</a:t>
            </a:r>
            <a:endParaRPr b="0" lang="sr-R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12" name="PlaceHolder 1"/>
          <p:cNvSpPr>
            <a:spLocks noGrp="1"/>
          </p:cNvSpPr>
          <p:nvPr>
            <p:ph/>
          </p:nvPr>
        </p:nvSpPr>
        <p:spPr>
          <a:xfrm>
            <a:off x="457200" y="745920"/>
            <a:ext cx="8228880" cy="3393720"/>
          </a:xfrm>
          <a:prstGeom prst="rect">
            <a:avLst/>
          </a:prstGeom>
          <a:noFill/>
          <a:ln w="0">
            <a:noFill/>
          </a:ln>
        </p:spPr>
        <p:txBody>
          <a:bodyPr lIns="91440" rIns="91440" tIns="45720" bIns="45720" anchor="t">
            <a:noAutofit/>
          </a:bodyPr>
          <a:p>
            <a:pPr indent="0" defTabSz="343080">
              <a:lnSpc>
                <a:spcPct val="100000"/>
              </a:lnSpc>
              <a:spcBef>
                <a:spcPts val="2999"/>
              </a:spcBef>
              <a:buNone/>
              <a:tabLst>
                <a:tab algn="l" pos="0"/>
              </a:tabLst>
            </a:pPr>
            <a:r>
              <a:rPr b="1" lang="en-US" sz="2400" strike="noStrike" u="none">
                <a:solidFill>
                  <a:schemeClr val="dk1"/>
                </a:solidFill>
                <a:uFillTx/>
                <a:latin typeface="Calibri"/>
              </a:rPr>
              <a:t>Enkripcija</a:t>
            </a:r>
            <a:endParaRPr b="0" lang="sr-RS" sz="2400" strike="noStrike" u="none">
              <a:solidFill>
                <a:srgbClr val="ffffff"/>
              </a:solidFill>
              <a:uFillTx/>
              <a:latin typeface="Arial"/>
            </a:endParaRPr>
          </a:p>
          <a:p>
            <a:pPr marL="343080" indent="0" defTabSz="343080">
              <a:lnSpc>
                <a:spcPct val="100000"/>
              </a:lnSpc>
              <a:spcBef>
                <a:spcPts val="479"/>
              </a:spcBef>
              <a:buNone/>
              <a:tabLst>
                <a:tab algn="l" pos="0"/>
              </a:tabLst>
            </a:pPr>
            <a:r>
              <a:rPr b="0" lang="en-US" sz="2400" strike="noStrike" u="none">
                <a:solidFill>
                  <a:srgbClr val="06287e"/>
                </a:solidFill>
                <a:uFillTx/>
                <a:latin typeface="Courier New"/>
              </a:rPr>
              <a:t>encrypt_rsa()</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rsautl </a:t>
            </a:r>
            <a:r>
              <a:rPr b="0" lang="en-US" sz="2400" strike="noStrike" u="none">
                <a:solidFill>
                  <a:srgbClr val="7d9029"/>
                </a:solidFill>
                <a:uFillTx/>
                <a:latin typeface="Courier New"/>
              </a:rPr>
              <a:t>-encrypt</a:t>
            </a:r>
            <a:r>
              <a:rPr b="0" lang="en-US" sz="2400" strike="noStrike" u="none">
                <a:solidFill>
                  <a:schemeClr val="dk1"/>
                </a:solidFill>
                <a:uFillTx/>
                <a:latin typeface="Courier New"/>
              </a:rPr>
              <a:t> </a:t>
            </a:r>
            <a:r>
              <a:rPr b="0" lang="en-US" sz="2400" strike="noStrike" u="none">
                <a:solidFill>
                  <a:srgbClr val="7d9029"/>
                </a:solidFill>
                <a:uFillTx/>
                <a:latin typeface="Courier New"/>
              </a:rPr>
              <a:t>-inkey</a:t>
            </a:r>
            <a:r>
              <a:rPr b="0" lang="en-US" sz="2400" strike="noStrike" u="none">
                <a:solidFill>
                  <a:schemeClr val="dk1"/>
                </a:solidFill>
                <a:uFillTx/>
                <a:latin typeface="Courier New"/>
              </a:rPr>
              <a:t> rsa_public.pem </a:t>
            </a:r>
            <a:r>
              <a:rPr b="0" lang="en-US" sz="2400" strike="noStrike" u="none">
                <a:solidFill>
                  <a:srgbClr val="7d9029"/>
                </a:solidFill>
                <a:uFillTx/>
                <a:latin typeface="Courier New"/>
              </a:rPr>
              <a:t>-pubin</a:t>
            </a:r>
            <a:r>
              <a:rPr b="0" lang="en-US" sz="2400" strike="noStrike" u="none">
                <a:solidFill>
                  <a:schemeClr val="dk1"/>
                </a:solidFill>
                <a:uFillTx/>
                <a:latin typeface="Courier New"/>
              </a:rPr>
              <a:t> </a:t>
            </a:r>
            <a:r>
              <a:rPr b="0" lang="en-US" sz="2400" strike="noStrike" u="none">
                <a:solidFill>
                  <a:srgbClr val="7d9029"/>
                </a:solidFill>
                <a:uFillTx/>
                <a:latin typeface="Courier New"/>
              </a:rPr>
              <a:t>-in</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$1</a:t>
            </a:r>
            <a:r>
              <a:rPr b="0" lang="en-US" sz="2400" strike="noStrike" u="none">
                <a:solidFill>
                  <a:srgbClr val="4070a0"/>
                </a:solidFill>
                <a:uFillTx/>
                <a:latin typeface="Courier New"/>
              </a:rPr>
              <a:t>"</a:t>
            </a:r>
            <a:r>
              <a:rPr b="0" lang="en-US" sz="2400" strike="noStrike" u="none">
                <a:solidFill>
                  <a:schemeClr val="dk1"/>
                </a:solidFill>
                <a:uFillTx/>
                <a:latin typeface="Courier New"/>
              </a:rPr>
              <a:t> </a:t>
            </a:r>
            <a:r>
              <a:rPr b="0" lang="en-US" sz="2400" strike="noStrike" u="none">
                <a:solidFill>
                  <a:srgbClr val="7d9029"/>
                </a:solidFill>
                <a:uFillTx/>
                <a:latin typeface="Courier New"/>
              </a:rPr>
              <a:t>-out</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$2</a:t>
            </a:r>
            <a:r>
              <a:rPr b="0" lang="en-US" sz="2400" strike="noStrike" u="none">
                <a:solidFill>
                  <a:srgbClr val="4070a0"/>
                </a:solidFill>
                <a:uFillTx/>
                <a:latin typeface="Courier New"/>
              </a:rPr>
              <a:t>"</a:t>
            </a:r>
            <a:br>
              <a:rPr sz="2400"/>
            </a:br>
            <a:r>
              <a:rPr b="1" lang="en-US" sz="2400" strike="noStrike" u="none">
                <a:solidFill>
                  <a:srgbClr val="007020"/>
                </a:solidFill>
                <a:uFillTx/>
                <a:latin typeface="Courier New"/>
              </a:rPr>
              <a:t>}</a:t>
            </a:r>
            <a:br>
              <a:rPr sz="2400"/>
            </a:br>
            <a:br>
              <a:rPr sz="2400"/>
            </a:br>
            <a:r>
              <a:rPr b="0" lang="en-US" sz="2400" strike="noStrike" u="none">
                <a:solidFill>
                  <a:srgbClr val="06287e"/>
                </a:solidFill>
                <a:uFillTx/>
                <a:latin typeface="Courier New"/>
              </a:rPr>
              <a:t>decrypt_rsa()</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rsautl </a:t>
            </a:r>
            <a:r>
              <a:rPr b="0" lang="en-US" sz="2400" strike="noStrike" u="none">
                <a:solidFill>
                  <a:srgbClr val="7d9029"/>
                </a:solidFill>
                <a:uFillTx/>
                <a:latin typeface="Courier New"/>
              </a:rPr>
              <a:t>-decrypt</a:t>
            </a:r>
            <a:r>
              <a:rPr b="0" lang="en-US" sz="2400" strike="noStrike" u="none">
                <a:solidFill>
                  <a:schemeClr val="dk1"/>
                </a:solidFill>
                <a:uFillTx/>
                <a:latin typeface="Courier New"/>
              </a:rPr>
              <a:t> </a:t>
            </a:r>
            <a:r>
              <a:rPr b="0" lang="en-US" sz="2400" strike="noStrike" u="none">
                <a:solidFill>
                  <a:srgbClr val="7d9029"/>
                </a:solidFill>
                <a:uFillTx/>
                <a:latin typeface="Courier New"/>
              </a:rPr>
              <a:t>-inkey</a:t>
            </a:r>
            <a:r>
              <a:rPr b="0" lang="en-US" sz="2400" strike="noStrike" u="none">
                <a:solidFill>
                  <a:schemeClr val="dk1"/>
                </a:solidFill>
                <a:uFillTx/>
                <a:latin typeface="Courier New"/>
              </a:rPr>
              <a:t> rsa_private.pem </a:t>
            </a:r>
            <a:r>
              <a:rPr b="0" lang="en-US" sz="2400" strike="noStrike" u="none">
                <a:solidFill>
                  <a:srgbClr val="7d9029"/>
                </a:solidFill>
                <a:uFillTx/>
                <a:latin typeface="Courier New"/>
              </a:rPr>
              <a:t>-in</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$1</a:t>
            </a:r>
            <a:r>
              <a:rPr b="0" lang="en-US" sz="2400" strike="noStrike" u="none">
                <a:solidFill>
                  <a:srgbClr val="4070a0"/>
                </a:solidFill>
                <a:uFillTx/>
                <a:latin typeface="Courier New"/>
              </a:rPr>
              <a:t>"</a:t>
            </a:r>
            <a:r>
              <a:rPr b="0" lang="en-US" sz="2400" strike="noStrike" u="none">
                <a:solidFill>
                  <a:schemeClr val="dk1"/>
                </a:solidFill>
                <a:uFillTx/>
                <a:latin typeface="Courier New"/>
              </a:rPr>
              <a:t> </a:t>
            </a:r>
            <a:r>
              <a:rPr b="0" lang="en-US" sz="2400" strike="noStrike" u="none">
                <a:solidFill>
                  <a:srgbClr val="7d9029"/>
                </a:solidFill>
                <a:uFillTx/>
                <a:latin typeface="Courier New"/>
              </a:rPr>
              <a:t>-out</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$2</a:t>
            </a:r>
            <a:r>
              <a:rPr b="0" lang="en-US" sz="2400" strike="noStrike" u="none">
                <a:solidFill>
                  <a:srgbClr val="4070a0"/>
                </a:solidFill>
                <a:uFillTx/>
                <a:latin typeface="Courier New"/>
              </a:rPr>
              <a:t>"</a:t>
            </a:r>
            <a:br>
              <a:rPr sz="2400"/>
            </a:br>
            <a:r>
              <a:rPr b="1" lang="en-US" sz="2400" strike="noStrike" u="none">
                <a:solidFill>
                  <a:srgbClr val="007020"/>
                </a:solidFill>
                <a:uFillTx/>
                <a:latin typeface="Courier New"/>
              </a:rPr>
              <a:t>}</a:t>
            </a:r>
            <a:endParaRPr b="0" lang="sr-R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13" name="PlaceHolder 1"/>
          <p:cNvSpPr>
            <a:spLocks noGrp="1"/>
          </p:cNvSpPr>
          <p:nvPr>
            <p:ph type="title"/>
          </p:nvPr>
        </p:nvSpPr>
        <p:spPr>
          <a:xfrm>
            <a:off x="457200" y="4320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DSA (Digitalan Potpis)</a:t>
            </a:r>
            <a:endParaRPr b="0" lang="sr-RS" sz="3300" strike="noStrike" u="none">
              <a:solidFill>
                <a:srgbClr val="ffffff"/>
              </a:solidFill>
              <a:uFillTx/>
              <a:latin typeface="Arial"/>
            </a:endParaRPr>
          </a:p>
        </p:txBody>
      </p:sp>
      <p:sp>
        <p:nvSpPr>
          <p:cNvPr id="614" name="PlaceHolder 2"/>
          <p:cNvSpPr>
            <a:spLocks noGrp="1"/>
          </p:cNvSpPr>
          <p:nvPr>
            <p:ph/>
          </p:nvPr>
        </p:nvSpPr>
        <p:spPr>
          <a:xfrm>
            <a:off x="457200" y="745920"/>
            <a:ext cx="8228880" cy="3393720"/>
          </a:xfrm>
          <a:prstGeom prst="rect">
            <a:avLst/>
          </a:prstGeom>
          <a:noFill/>
          <a:ln w="0">
            <a:noFill/>
          </a:ln>
        </p:spPr>
        <p:txBody>
          <a:bodyPr lIns="91440" rIns="91440" tIns="45720" bIns="45720" anchor="t">
            <a:noAutofit/>
          </a:bodyPr>
          <a:p>
            <a:pPr indent="0" defTabSz="343080">
              <a:lnSpc>
                <a:spcPct val="100000"/>
              </a:lnSpc>
              <a:spcBef>
                <a:spcPts val="2999"/>
              </a:spcBef>
              <a:buNone/>
              <a:tabLst>
                <a:tab algn="l" pos="0"/>
              </a:tabLst>
            </a:pPr>
            <a:r>
              <a:rPr b="1" lang="en-US" sz="2200" strike="noStrike" u="none">
                <a:solidFill>
                  <a:schemeClr val="dk1"/>
                </a:solidFill>
                <a:uFillTx/>
                <a:latin typeface="Calibri"/>
              </a:rPr>
              <a:t>Generisanje</a:t>
            </a:r>
            <a:endParaRPr b="0" lang="sr-RS" sz="2200" strike="noStrike" u="none">
              <a:solidFill>
                <a:srgbClr val="ffffff"/>
              </a:solidFill>
              <a:uFillTx/>
              <a:latin typeface="Arial"/>
            </a:endParaRPr>
          </a:p>
          <a:p>
            <a:pPr marL="343080" indent="0" defTabSz="343080">
              <a:lnSpc>
                <a:spcPct val="100000"/>
              </a:lnSpc>
              <a:spcBef>
                <a:spcPts val="479"/>
              </a:spcBef>
              <a:buNone/>
              <a:tabLst>
                <a:tab algn="l" pos="0"/>
              </a:tabLst>
            </a:pPr>
            <a:r>
              <a:rPr b="0" lang="en-US" sz="2200" strike="noStrike" u="none">
                <a:solidFill>
                  <a:srgbClr val="06287e"/>
                </a:solidFill>
                <a:uFillTx/>
                <a:latin typeface="Courier New"/>
              </a:rPr>
              <a:t>gen_dsa_params()</a:t>
            </a:r>
            <a:r>
              <a:rPr b="0" lang="en-US" sz="2200" strike="noStrike" u="none">
                <a:solidFill>
                  <a:schemeClr val="dk1"/>
                </a:solidFill>
                <a:uFillTx/>
                <a:latin typeface="Courier New"/>
              </a:rPr>
              <a:t> </a:t>
            </a:r>
            <a:r>
              <a:rPr b="1" lang="en-US" sz="2200" strike="noStrike" u="none">
                <a:solidFill>
                  <a:srgbClr val="007020"/>
                </a:solidFill>
                <a:uFillTx/>
                <a:latin typeface="Courier New"/>
              </a:rPr>
              <a:t>{</a:t>
            </a:r>
            <a:br>
              <a:rPr sz="2200"/>
            </a:br>
            <a:r>
              <a:rPr b="0" lang="en-US" sz="2200" strike="noStrike" u="none">
                <a:solidFill>
                  <a:schemeClr val="dk1"/>
                </a:solidFill>
                <a:uFillTx/>
                <a:latin typeface="Courier New"/>
              </a:rPr>
              <a:t>  openssl dsaparam </a:t>
            </a:r>
            <a:r>
              <a:rPr b="0" lang="en-US" sz="2200" strike="noStrike" u="none">
                <a:solidFill>
                  <a:srgbClr val="7d9029"/>
                </a:solidFill>
                <a:uFillTx/>
                <a:latin typeface="Courier New"/>
              </a:rPr>
              <a:t>-out</a:t>
            </a:r>
            <a:r>
              <a:rPr b="0" lang="en-US" sz="2200" strike="noStrike" u="none">
                <a:solidFill>
                  <a:schemeClr val="dk1"/>
                </a:solidFill>
                <a:uFillTx/>
                <a:latin typeface="Courier New"/>
              </a:rPr>
              <a:t> dsa_params.pem 2048</a:t>
            </a:r>
            <a:br>
              <a:rPr sz="2200"/>
            </a:br>
            <a:r>
              <a:rPr b="1" lang="en-US" sz="2200" strike="noStrike" u="none">
                <a:solidFill>
                  <a:srgbClr val="007020"/>
                </a:solidFill>
                <a:uFillTx/>
                <a:latin typeface="Courier New"/>
              </a:rPr>
              <a:t>}</a:t>
            </a:r>
            <a:br>
              <a:rPr sz="2200"/>
            </a:br>
            <a:br>
              <a:rPr sz="2200"/>
            </a:br>
            <a:r>
              <a:rPr b="0" lang="en-US" sz="2200" strike="noStrike" u="none">
                <a:solidFill>
                  <a:srgbClr val="06287e"/>
                </a:solidFill>
                <a:uFillTx/>
                <a:latin typeface="Courier New"/>
              </a:rPr>
              <a:t>gen_dsa_keys()</a:t>
            </a:r>
            <a:r>
              <a:rPr b="0" lang="en-US" sz="2200" strike="noStrike" u="none">
                <a:solidFill>
                  <a:schemeClr val="dk1"/>
                </a:solidFill>
                <a:uFillTx/>
                <a:latin typeface="Courier New"/>
              </a:rPr>
              <a:t> </a:t>
            </a:r>
            <a:r>
              <a:rPr b="1" lang="en-US" sz="2200" strike="noStrike" u="none">
                <a:solidFill>
                  <a:srgbClr val="007020"/>
                </a:solidFill>
                <a:uFillTx/>
                <a:latin typeface="Courier New"/>
              </a:rPr>
              <a:t>{</a:t>
            </a:r>
            <a:br>
              <a:rPr sz="2200"/>
            </a:br>
            <a:r>
              <a:rPr b="0" lang="en-US" sz="2200" strike="noStrike" u="none">
                <a:solidFill>
                  <a:schemeClr val="dk1"/>
                </a:solidFill>
                <a:uFillTx/>
                <a:latin typeface="Courier New"/>
              </a:rPr>
              <a:t>  openssl gendsa </a:t>
            </a:r>
            <a:r>
              <a:rPr b="0" lang="en-US" sz="2200" strike="noStrike" u="none">
                <a:solidFill>
                  <a:srgbClr val="7d9029"/>
                </a:solidFill>
                <a:uFillTx/>
                <a:latin typeface="Courier New"/>
              </a:rPr>
              <a:t>-out</a:t>
            </a:r>
            <a:r>
              <a:rPr b="0" lang="en-US" sz="2200" strike="noStrike" u="none">
                <a:solidFill>
                  <a:schemeClr val="dk1"/>
                </a:solidFill>
                <a:uFillTx/>
                <a:latin typeface="Courier New"/>
              </a:rPr>
              <a:t> dsa_private.pem dsa_params.pem</a:t>
            </a:r>
            <a:br>
              <a:rPr sz="2200"/>
            </a:br>
            <a:r>
              <a:rPr b="0" lang="en-US" sz="2200" strike="noStrike" u="none">
                <a:solidFill>
                  <a:schemeClr val="dk1"/>
                </a:solidFill>
                <a:uFillTx/>
                <a:latin typeface="Courier New"/>
              </a:rPr>
              <a:t>  openssl dsa </a:t>
            </a:r>
            <a:r>
              <a:rPr b="0" lang="en-US" sz="2200" strike="noStrike" u="none">
                <a:solidFill>
                  <a:srgbClr val="7d9029"/>
                </a:solidFill>
                <a:uFillTx/>
                <a:latin typeface="Courier New"/>
              </a:rPr>
              <a:t>-in</a:t>
            </a:r>
            <a:r>
              <a:rPr b="0" lang="en-US" sz="2200" strike="noStrike" u="none">
                <a:solidFill>
                  <a:schemeClr val="dk1"/>
                </a:solidFill>
                <a:uFillTx/>
                <a:latin typeface="Courier New"/>
              </a:rPr>
              <a:t> dsa_private.pem </a:t>
            </a:r>
            <a:r>
              <a:rPr b="0" lang="en-US" sz="2200" strike="noStrike" u="none">
                <a:solidFill>
                  <a:srgbClr val="7d9029"/>
                </a:solidFill>
                <a:uFillTx/>
                <a:latin typeface="Courier New"/>
              </a:rPr>
              <a:t>-pubout</a:t>
            </a:r>
            <a:r>
              <a:rPr b="0" lang="en-US" sz="2200" strike="noStrike" u="none">
                <a:solidFill>
                  <a:schemeClr val="dk1"/>
                </a:solidFill>
                <a:uFillTx/>
                <a:latin typeface="Courier New"/>
              </a:rPr>
              <a:t> </a:t>
            </a:r>
            <a:r>
              <a:rPr b="0" lang="en-US" sz="2200" strike="noStrike" u="none">
                <a:solidFill>
                  <a:srgbClr val="7d9029"/>
                </a:solidFill>
                <a:uFillTx/>
                <a:latin typeface="Courier New"/>
              </a:rPr>
              <a:t>-out</a:t>
            </a:r>
            <a:r>
              <a:rPr b="0" lang="en-US" sz="2200" strike="noStrike" u="none">
                <a:solidFill>
                  <a:schemeClr val="dk1"/>
                </a:solidFill>
                <a:uFillTx/>
                <a:latin typeface="Courier New"/>
              </a:rPr>
              <a:t> dsa_public.pem</a:t>
            </a:r>
            <a:br>
              <a:rPr sz="2200"/>
            </a:br>
            <a:r>
              <a:rPr b="1" lang="en-US" sz="2200" strike="noStrike" u="none">
                <a:solidFill>
                  <a:srgbClr val="007020"/>
                </a:solidFill>
                <a:uFillTx/>
                <a:latin typeface="Courier New"/>
              </a:rPr>
              <a:t>}</a:t>
            </a:r>
            <a:endParaRPr b="0" lang="sr-R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15" name="PlaceHolder 1"/>
          <p:cNvSpPr>
            <a:spLocks noGrp="1"/>
          </p:cNvSpPr>
          <p:nvPr>
            <p:ph/>
          </p:nvPr>
        </p:nvSpPr>
        <p:spPr>
          <a:xfrm>
            <a:off x="457200" y="540000"/>
            <a:ext cx="8228880" cy="3393720"/>
          </a:xfrm>
          <a:prstGeom prst="rect">
            <a:avLst/>
          </a:prstGeom>
          <a:noFill/>
          <a:ln w="0">
            <a:noFill/>
          </a:ln>
        </p:spPr>
        <p:txBody>
          <a:bodyPr lIns="91440" rIns="91440" tIns="45720" bIns="45720" anchor="t">
            <a:noAutofit/>
          </a:bodyPr>
          <a:p>
            <a:pPr indent="0" defTabSz="343080">
              <a:lnSpc>
                <a:spcPct val="100000"/>
              </a:lnSpc>
              <a:spcBef>
                <a:spcPts val="2999"/>
              </a:spcBef>
              <a:buNone/>
              <a:tabLst>
                <a:tab algn="l" pos="0"/>
              </a:tabLst>
            </a:pPr>
            <a:r>
              <a:rPr b="1" lang="en-US" sz="2400" strike="noStrike" u="none">
                <a:solidFill>
                  <a:schemeClr val="dk1"/>
                </a:solidFill>
                <a:uFillTx/>
                <a:latin typeface="Calibri"/>
              </a:rPr>
              <a:t>Enkripcija</a:t>
            </a:r>
            <a:endParaRPr b="0" lang="sr-RS" sz="2400" strike="noStrike" u="none">
              <a:solidFill>
                <a:srgbClr val="ffffff"/>
              </a:solidFill>
              <a:uFillTx/>
              <a:latin typeface="Arial"/>
            </a:endParaRPr>
          </a:p>
          <a:p>
            <a:pPr marL="343080" indent="0" defTabSz="343080">
              <a:lnSpc>
                <a:spcPct val="100000"/>
              </a:lnSpc>
              <a:spcBef>
                <a:spcPts val="479"/>
              </a:spcBef>
              <a:buNone/>
              <a:tabLst>
                <a:tab algn="l" pos="0"/>
              </a:tabLst>
            </a:pPr>
            <a:r>
              <a:rPr b="0" lang="en-US" sz="2400" strike="noStrike" u="none">
                <a:solidFill>
                  <a:srgbClr val="06287e"/>
                </a:solidFill>
                <a:uFillTx/>
                <a:latin typeface="Courier New"/>
              </a:rPr>
              <a:t>sign_dsa()</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dgst </a:t>
            </a:r>
            <a:r>
              <a:rPr b="0" lang="en-US" sz="2400" strike="noStrike" u="none">
                <a:solidFill>
                  <a:srgbClr val="7d9029"/>
                </a:solidFill>
                <a:uFillTx/>
                <a:latin typeface="Courier New"/>
              </a:rPr>
              <a:t>-sha256</a:t>
            </a:r>
            <a:r>
              <a:rPr b="0" lang="en-US" sz="2400" strike="noStrike" u="none">
                <a:solidFill>
                  <a:schemeClr val="dk1"/>
                </a:solidFill>
                <a:uFillTx/>
                <a:latin typeface="Courier New"/>
              </a:rPr>
              <a:t> </a:t>
            </a:r>
            <a:r>
              <a:rPr b="0" lang="en-US" sz="2400" strike="noStrike" u="none">
                <a:solidFill>
                  <a:srgbClr val="7d9029"/>
                </a:solidFill>
                <a:uFillTx/>
                <a:latin typeface="Courier New"/>
              </a:rPr>
              <a:t>-sign</a:t>
            </a:r>
            <a:r>
              <a:rPr b="0" lang="en-US" sz="2400" strike="noStrike" u="none">
                <a:solidFill>
                  <a:schemeClr val="dk1"/>
                </a:solidFill>
                <a:uFillTx/>
                <a:latin typeface="Courier New"/>
              </a:rPr>
              <a:t> dsa_private.pem </a:t>
            </a:r>
            <a:r>
              <a:rPr b="0" lang="en-US" sz="2400" strike="noStrike" u="none">
                <a:solidFill>
                  <a:srgbClr val="7d9029"/>
                </a:solidFill>
                <a:uFillTx/>
                <a:latin typeface="Courier New"/>
              </a:rPr>
              <a:t>-out</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$2</a:t>
            </a:r>
            <a:r>
              <a:rPr b="0" lang="en-US" sz="2400" strike="noStrike" u="none">
                <a:solidFill>
                  <a:srgbClr val="4070a0"/>
                </a:solidFill>
                <a:uFillTx/>
                <a:latin typeface="Courier New"/>
              </a:rPr>
              <a:t>"</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$1</a:t>
            </a:r>
            <a:r>
              <a:rPr b="0" lang="en-US" sz="2400" strike="noStrike" u="none">
                <a:solidFill>
                  <a:srgbClr val="4070a0"/>
                </a:solidFill>
                <a:uFillTx/>
                <a:latin typeface="Courier New"/>
              </a:rPr>
              <a:t>"</a:t>
            </a:r>
            <a:br>
              <a:rPr sz="2400"/>
            </a:br>
            <a:r>
              <a:rPr b="1" lang="en-US" sz="2400" strike="noStrike" u="none">
                <a:solidFill>
                  <a:srgbClr val="007020"/>
                </a:solidFill>
                <a:uFillTx/>
                <a:latin typeface="Courier New"/>
              </a:rPr>
              <a:t>}</a:t>
            </a:r>
            <a:br>
              <a:rPr sz="2400"/>
            </a:br>
            <a:br>
              <a:rPr sz="2400"/>
            </a:br>
            <a:r>
              <a:rPr b="0" lang="en-US" sz="2400" strike="noStrike" u="none">
                <a:solidFill>
                  <a:srgbClr val="06287e"/>
                </a:solidFill>
                <a:uFillTx/>
                <a:latin typeface="Courier New"/>
              </a:rPr>
              <a:t>verify_dsa()</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dgst </a:t>
            </a:r>
            <a:r>
              <a:rPr b="0" lang="en-US" sz="2400" strike="noStrike" u="none">
                <a:solidFill>
                  <a:srgbClr val="7d9029"/>
                </a:solidFill>
                <a:uFillTx/>
                <a:latin typeface="Courier New"/>
              </a:rPr>
              <a:t>-sha256</a:t>
            </a:r>
            <a:r>
              <a:rPr b="0" lang="en-US" sz="2400" strike="noStrike" u="none">
                <a:solidFill>
                  <a:schemeClr val="dk1"/>
                </a:solidFill>
                <a:uFillTx/>
                <a:latin typeface="Courier New"/>
              </a:rPr>
              <a:t> </a:t>
            </a:r>
            <a:r>
              <a:rPr b="0" lang="en-US" sz="2400" strike="noStrike" u="none">
                <a:solidFill>
                  <a:srgbClr val="7d9029"/>
                </a:solidFill>
                <a:uFillTx/>
                <a:latin typeface="Courier New"/>
              </a:rPr>
              <a:t>-verify</a:t>
            </a:r>
            <a:r>
              <a:rPr b="0" lang="en-US" sz="2400" strike="noStrike" u="none">
                <a:solidFill>
                  <a:schemeClr val="dk1"/>
                </a:solidFill>
                <a:uFillTx/>
                <a:latin typeface="Courier New"/>
              </a:rPr>
              <a:t> dsa_public.pem </a:t>
            </a:r>
            <a:r>
              <a:rPr b="0" lang="en-US" sz="2400" strike="noStrike" u="none">
                <a:solidFill>
                  <a:srgbClr val="7d9029"/>
                </a:solidFill>
                <a:uFillTx/>
                <a:latin typeface="Courier New"/>
              </a:rPr>
              <a:t>-signature</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$2</a:t>
            </a:r>
            <a:r>
              <a:rPr b="0" lang="en-US" sz="2400" strike="noStrike" u="none">
                <a:solidFill>
                  <a:srgbClr val="4070a0"/>
                </a:solidFill>
                <a:uFillTx/>
                <a:latin typeface="Courier New"/>
              </a:rPr>
              <a:t>"</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$1</a:t>
            </a:r>
            <a:r>
              <a:rPr b="0" lang="en-US" sz="2400" strike="noStrike" u="none">
                <a:solidFill>
                  <a:srgbClr val="4070a0"/>
                </a:solidFill>
                <a:uFillTx/>
                <a:latin typeface="Courier New"/>
              </a:rPr>
              <a:t>"</a:t>
            </a:r>
            <a:br>
              <a:rPr sz="2400"/>
            </a:br>
            <a:r>
              <a:rPr b="1" lang="en-US" sz="2400" strike="noStrike" u="none">
                <a:solidFill>
                  <a:srgbClr val="007020"/>
                </a:solidFill>
                <a:uFillTx/>
                <a:latin typeface="Courier New"/>
              </a:rPr>
              <a:t>}</a:t>
            </a:r>
            <a:endParaRPr b="0" lang="sr-R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16"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ECC (Eklipticka Kriva)</a:t>
            </a:r>
            <a:endParaRPr b="0" lang="sr-RS" sz="3300" strike="noStrike" u="none">
              <a:solidFill>
                <a:srgbClr val="ffffff"/>
              </a:solidFill>
              <a:uFillTx/>
              <a:latin typeface="Arial"/>
            </a:endParaRPr>
          </a:p>
        </p:txBody>
      </p:sp>
      <p:sp>
        <p:nvSpPr>
          <p:cNvPr id="617"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marL="343080" indent="0" defTabSz="343080">
              <a:lnSpc>
                <a:spcPct val="100000"/>
              </a:lnSpc>
              <a:spcBef>
                <a:spcPts val="479"/>
              </a:spcBef>
              <a:buNone/>
              <a:tabLst>
                <a:tab algn="l" pos="0"/>
              </a:tabLst>
            </a:pPr>
            <a:r>
              <a:rPr b="0" lang="en-US" sz="2400" strike="noStrike" u="none">
                <a:solidFill>
                  <a:srgbClr val="06287e"/>
                </a:solidFill>
                <a:uFillTx/>
                <a:latin typeface="Courier New"/>
              </a:rPr>
              <a:t>gen_ec_key()</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ecparam </a:t>
            </a:r>
            <a:r>
              <a:rPr b="0" lang="en-US" sz="2400" strike="noStrike" u="none">
                <a:solidFill>
                  <a:srgbClr val="7d9029"/>
                </a:solidFill>
                <a:uFillTx/>
                <a:latin typeface="Courier New"/>
              </a:rPr>
              <a:t>-name</a:t>
            </a:r>
            <a:r>
              <a:rPr b="0" lang="en-US" sz="2400" strike="noStrike" u="none">
                <a:solidFill>
                  <a:schemeClr val="dk1"/>
                </a:solidFill>
                <a:uFillTx/>
                <a:latin typeface="Courier New"/>
              </a:rPr>
              <a:t> prime256v1 </a:t>
            </a:r>
            <a:r>
              <a:rPr b="0" lang="en-US" sz="2400" strike="noStrike" u="none">
                <a:solidFill>
                  <a:srgbClr val="7d9029"/>
                </a:solidFill>
                <a:uFillTx/>
                <a:latin typeface="Courier New"/>
              </a:rPr>
              <a:t>-genkey</a:t>
            </a:r>
            <a:r>
              <a:rPr b="0" lang="en-US" sz="2400" strike="noStrike" u="none">
                <a:solidFill>
                  <a:schemeClr val="dk1"/>
                </a:solidFill>
                <a:uFillTx/>
                <a:latin typeface="Courier New"/>
              </a:rPr>
              <a:t> </a:t>
            </a:r>
            <a:r>
              <a:rPr b="0" lang="en-US" sz="2400" strike="noStrike" u="none">
                <a:solidFill>
                  <a:srgbClr val="7d9029"/>
                </a:solidFill>
                <a:uFillTx/>
                <a:latin typeface="Courier New"/>
              </a:rPr>
              <a:t>-noout</a:t>
            </a:r>
            <a:r>
              <a:rPr b="0" lang="en-US" sz="2400" strike="noStrike" u="none">
                <a:solidFill>
                  <a:schemeClr val="dk1"/>
                </a:solidFill>
                <a:uFillTx/>
                <a:latin typeface="Courier New"/>
              </a:rPr>
              <a:t> </a:t>
            </a:r>
            <a:r>
              <a:rPr b="0" lang="en-US" sz="2400" strike="noStrike" u="none">
                <a:solidFill>
                  <a:srgbClr val="7d9029"/>
                </a:solidFill>
                <a:uFillTx/>
                <a:latin typeface="Courier New"/>
              </a:rPr>
              <a:t>-out</a:t>
            </a:r>
            <a:r>
              <a:rPr b="0" lang="en-US" sz="2400" strike="noStrike" u="none">
                <a:solidFill>
                  <a:schemeClr val="dk1"/>
                </a:solidFill>
                <a:uFillTx/>
                <a:latin typeface="Courier New"/>
              </a:rPr>
              <a:t> ec_private.pem</a:t>
            </a:r>
            <a:br>
              <a:rPr sz="2400"/>
            </a:br>
            <a:r>
              <a:rPr b="1" lang="en-US" sz="2400" strike="noStrike" u="none">
                <a:solidFill>
                  <a:srgbClr val="007020"/>
                </a:solidFill>
                <a:uFillTx/>
                <a:latin typeface="Courier New"/>
              </a:rPr>
              <a:t>}</a:t>
            </a:r>
            <a:br>
              <a:rPr sz="2400"/>
            </a:br>
            <a:br>
              <a:rPr sz="2400"/>
            </a:br>
            <a:r>
              <a:rPr b="0" lang="en-US" sz="2400" strike="noStrike" u="none">
                <a:solidFill>
                  <a:srgbClr val="06287e"/>
                </a:solidFill>
                <a:uFillTx/>
                <a:latin typeface="Courier New"/>
              </a:rPr>
              <a:t>extract_ec_pub()</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ec </a:t>
            </a:r>
            <a:r>
              <a:rPr b="0" lang="en-US" sz="2400" strike="noStrike" u="none">
                <a:solidFill>
                  <a:srgbClr val="7d9029"/>
                </a:solidFill>
                <a:uFillTx/>
                <a:latin typeface="Courier New"/>
              </a:rPr>
              <a:t>-in</a:t>
            </a:r>
            <a:r>
              <a:rPr b="0" lang="en-US" sz="2400" strike="noStrike" u="none">
                <a:solidFill>
                  <a:schemeClr val="dk1"/>
                </a:solidFill>
                <a:uFillTx/>
                <a:latin typeface="Courier New"/>
              </a:rPr>
              <a:t> ec_private.pem </a:t>
            </a:r>
            <a:r>
              <a:rPr b="0" lang="en-US" sz="2400" strike="noStrike" u="none">
                <a:solidFill>
                  <a:srgbClr val="7d9029"/>
                </a:solidFill>
                <a:uFillTx/>
                <a:latin typeface="Courier New"/>
              </a:rPr>
              <a:t>-pubout</a:t>
            </a:r>
            <a:r>
              <a:rPr b="0" lang="en-US" sz="2400" strike="noStrike" u="none">
                <a:solidFill>
                  <a:schemeClr val="dk1"/>
                </a:solidFill>
                <a:uFillTx/>
                <a:latin typeface="Courier New"/>
              </a:rPr>
              <a:t> </a:t>
            </a:r>
            <a:r>
              <a:rPr b="0" lang="en-US" sz="2400" strike="noStrike" u="none">
                <a:solidFill>
                  <a:srgbClr val="7d9029"/>
                </a:solidFill>
                <a:uFillTx/>
                <a:latin typeface="Courier New"/>
              </a:rPr>
              <a:t>-out</a:t>
            </a:r>
            <a:r>
              <a:rPr b="0" lang="en-US" sz="2400" strike="noStrike" u="none">
                <a:solidFill>
                  <a:schemeClr val="dk1"/>
                </a:solidFill>
                <a:uFillTx/>
                <a:latin typeface="Courier New"/>
              </a:rPr>
              <a:t> ec_public.pem</a:t>
            </a:r>
            <a:br>
              <a:rPr sz="2400"/>
            </a:br>
            <a:r>
              <a:rPr b="1" lang="en-US" sz="2400" strike="noStrike" u="none">
                <a:solidFill>
                  <a:srgbClr val="007020"/>
                </a:solidFill>
                <a:uFillTx/>
                <a:latin typeface="Courier New"/>
              </a:rPr>
              <a:t>}</a:t>
            </a:r>
            <a:endParaRPr b="0" lang="sr-R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18"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Diffie-Hellman (Razmena Kljuceva)</a:t>
            </a:r>
            <a:endParaRPr b="0" lang="sr-RS" sz="3300" strike="noStrike" u="none">
              <a:solidFill>
                <a:srgbClr val="ffffff"/>
              </a:solidFill>
              <a:uFillTx/>
              <a:latin typeface="Arial"/>
            </a:endParaRPr>
          </a:p>
        </p:txBody>
      </p:sp>
      <p:sp>
        <p:nvSpPr>
          <p:cNvPr id="619"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marL="343080" indent="0" defTabSz="343080">
              <a:lnSpc>
                <a:spcPct val="100000"/>
              </a:lnSpc>
              <a:spcBef>
                <a:spcPts val="479"/>
              </a:spcBef>
              <a:buNone/>
              <a:tabLst>
                <a:tab algn="l" pos="0"/>
              </a:tabLst>
            </a:pPr>
            <a:r>
              <a:rPr b="0" lang="en-US" sz="2400" strike="noStrike" u="none">
                <a:solidFill>
                  <a:srgbClr val="06287e"/>
                </a:solidFill>
                <a:uFillTx/>
                <a:latin typeface="Courier New"/>
              </a:rPr>
              <a:t>gen_dh_params()</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dhparam </a:t>
            </a:r>
            <a:r>
              <a:rPr b="0" lang="en-US" sz="2400" strike="noStrike" u="none">
                <a:solidFill>
                  <a:srgbClr val="7d9029"/>
                </a:solidFill>
                <a:uFillTx/>
                <a:latin typeface="Courier New"/>
              </a:rPr>
              <a:t>-out</a:t>
            </a:r>
            <a:r>
              <a:rPr b="0" lang="en-US" sz="2400" strike="noStrike" u="none">
                <a:solidFill>
                  <a:schemeClr val="dk1"/>
                </a:solidFill>
                <a:uFillTx/>
                <a:latin typeface="Courier New"/>
              </a:rPr>
              <a:t> dh_params.pem 2048</a:t>
            </a:r>
            <a:br>
              <a:rPr sz="2400"/>
            </a:br>
            <a:r>
              <a:rPr b="1" lang="en-US" sz="2400" strike="noStrike" u="none">
                <a:solidFill>
                  <a:srgbClr val="007020"/>
                </a:solidFill>
                <a:uFillTx/>
                <a:latin typeface="Courier New"/>
              </a:rPr>
              <a:t>}</a:t>
            </a:r>
            <a:br>
              <a:rPr sz="2400"/>
            </a:br>
            <a:br>
              <a:rPr sz="2400"/>
            </a:br>
            <a:r>
              <a:rPr b="0" i="1" lang="en-US" sz="2400" strike="noStrike" u="none">
                <a:solidFill>
                  <a:srgbClr val="60a0b0"/>
                </a:solidFill>
                <a:uFillTx/>
                <a:latin typeface="Courier New"/>
              </a:rPr>
              <a:t># Samo pravi DH parametre</a:t>
            </a:r>
            <a:br>
              <a:rPr sz="2400"/>
            </a:br>
            <a:r>
              <a:rPr b="0" i="1" lang="en-US" sz="2400" strike="noStrike" u="none">
                <a:solidFill>
                  <a:srgbClr val="60a0b0"/>
                </a:solidFill>
                <a:uFillTx/>
                <a:latin typeface="Courier New"/>
              </a:rPr>
              <a:t># Sama razmena se vrsi unutra aplikacija</a:t>
            </a:r>
            <a:endParaRPr b="0" lang="sr-R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20"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Hashing Functions (SHA, MD5) (Nepovratne funkcije)</a:t>
            </a:r>
            <a:endParaRPr b="0" lang="sr-RS" sz="3300" strike="noStrike" u="none">
              <a:solidFill>
                <a:srgbClr val="ffffff"/>
              </a:solidFill>
              <a:uFillTx/>
              <a:latin typeface="Arial"/>
            </a:endParaRPr>
          </a:p>
        </p:txBody>
      </p:sp>
      <p:sp>
        <p:nvSpPr>
          <p:cNvPr id="621" name="PlaceHolder 2"/>
          <p:cNvSpPr>
            <a:spLocks noGrp="1"/>
          </p:cNvSpPr>
          <p:nvPr>
            <p:ph/>
          </p:nvPr>
        </p:nvSpPr>
        <p:spPr>
          <a:xfrm>
            <a:off x="0" y="1200240"/>
            <a:ext cx="8686080" cy="3393720"/>
          </a:xfrm>
          <a:prstGeom prst="rect">
            <a:avLst/>
          </a:prstGeom>
          <a:noFill/>
          <a:ln w="0">
            <a:noFill/>
          </a:ln>
        </p:spPr>
        <p:txBody>
          <a:bodyPr lIns="91440" rIns="91440" tIns="45720" bIns="45720" anchor="t">
            <a:noAutofit/>
          </a:bodyPr>
          <a:p>
            <a:pPr marL="343080" indent="0" defTabSz="343080">
              <a:lnSpc>
                <a:spcPct val="100000"/>
              </a:lnSpc>
              <a:spcBef>
                <a:spcPts val="479"/>
              </a:spcBef>
              <a:buNone/>
              <a:tabLst>
                <a:tab algn="l" pos="0"/>
              </a:tabLst>
            </a:pPr>
            <a:r>
              <a:rPr b="0" lang="en-US" sz="2100" strike="noStrike" u="none">
                <a:solidFill>
                  <a:srgbClr val="06287e"/>
                </a:solidFill>
                <a:uFillTx/>
                <a:latin typeface="Courier New"/>
              </a:rPr>
              <a:t>sha256()</a:t>
            </a:r>
            <a:r>
              <a:rPr b="0" lang="en-US" sz="2100" strike="noStrike" u="none">
                <a:solidFill>
                  <a:schemeClr val="dk1"/>
                </a:solidFill>
                <a:uFillTx/>
                <a:latin typeface="Courier New"/>
              </a:rPr>
              <a:t> </a:t>
            </a:r>
            <a:r>
              <a:rPr b="1" lang="en-US" sz="2100" strike="noStrike" u="none">
                <a:solidFill>
                  <a:srgbClr val="007020"/>
                </a:solidFill>
                <a:uFillTx/>
                <a:latin typeface="Courier New"/>
              </a:rPr>
              <a:t>{</a:t>
            </a:r>
            <a:br>
              <a:rPr sz="2100"/>
            </a:br>
            <a:r>
              <a:rPr b="0" lang="en-US" sz="2100" strike="noStrike" u="none">
                <a:solidFill>
                  <a:schemeClr val="dk1"/>
                </a:solidFill>
                <a:uFillTx/>
                <a:latin typeface="Courier New"/>
              </a:rPr>
              <a:t>  openssl dgst </a:t>
            </a:r>
            <a:r>
              <a:rPr b="0" lang="en-US" sz="2100" strike="noStrike" u="none">
                <a:solidFill>
                  <a:srgbClr val="7d9029"/>
                </a:solidFill>
                <a:uFillTx/>
                <a:latin typeface="Courier New"/>
              </a:rPr>
              <a:t>-sha256</a:t>
            </a:r>
            <a:r>
              <a:rPr b="0" lang="en-US" sz="2100" strike="noStrike" u="none">
                <a:solidFill>
                  <a:schemeClr val="dk1"/>
                </a:solidFill>
                <a:uFillTx/>
                <a:latin typeface="Courier New"/>
              </a:rPr>
              <a:t> </a:t>
            </a:r>
            <a:r>
              <a:rPr b="0" lang="en-US" sz="2100" strike="noStrike" u="none">
                <a:solidFill>
                  <a:srgbClr val="4070a0"/>
                </a:solidFill>
                <a:uFillTx/>
                <a:latin typeface="Courier New"/>
              </a:rPr>
              <a:t>"</a:t>
            </a:r>
            <a:r>
              <a:rPr b="0" lang="en-US" sz="2100" strike="noStrike" u="none">
                <a:solidFill>
                  <a:srgbClr val="19177c"/>
                </a:solidFill>
                <a:uFillTx/>
                <a:latin typeface="Courier New"/>
              </a:rPr>
              <a:t>$1</a:t>
            </a:r>
            <a:r>
              <a:rPr b="0" lang="en-US" sz="2100" strike="noStrike" u="none">
                <a:solidFill>
                  <a:srgbClr val="4070a0"/>
                </a:solidFill>
                <a:uFillTx/>
                <a:latin typeface="Courier New"/>
              </a:rPr>
              <a:t>"</a:t>
            </a:r>
            <a:br>
              <a:rPr sz="2100"/>
            </a:br>
            <a:r>
              <a:rPr b="1" lang="en-US" sz="2100" strike="noStrike" u="none">
                <a:solidFill>
                  <a:srgbClr val="007020"/>
                </a:solidFill>
                <a:uFillTx/>
                <a:latin typeface="Courier New"/>
              </a:rPr>
              <a:t>}</a:t>
            </a:r>
            <a:br>
              <a:rPr sz="2100"/>
            </a:br>
            <a:br>
              <a:rPr sz="2100"/>
            </a:br>
            <a:r>
              <a:rPr b="0" lang="en-US" sz="2100" strike="noStrike" u="none">
                <a:solidFill>
                  <a:srgbClr val="06287e"/>
                </a:solidFill>
                <a:uFillTx/>
                <a:latin typeface="Courier New"/>
              </a:rPr>
              <a:t>sha512()</a:t>
            </a:r>
            <a:r>
              <a:rPr b="0" lang="en-US" sz="2100" strike="noStrike" u="none">
                <a:solidFill>
                  <a:schemeClr val="dk1"/>
                </a:solidFill>
                <a:uFillTx/>
                <a:latin typeface="Courier New"/>
              </a:rPr>
              <a:t> </a:t>
            </a:r>
            <a:r>
              <a:rPr b="1" lang="en-US" sz="2100" strike="noStrike" u="none">
                <a:solidFill>
                  <a:srgbClr val="007020"/>
                </a:solidFill>
                <a:uFillTx/>
                <a:latin typeface="Courier New"/>
              </a:rPr>
              <a:t>{</a:t>
            </a:r>
            <a:br>
              <a:rPr sz="2100"/>
            </a:br>
            <a:r>
              <a:rPr b="0" lang="en-US" sz="2100" strike="noStrike" u="none">
                <a:solidFill>
                  <a:schemeClr val="dk1"/>
                </a:solidFill>
                <a:uFillTx/>
                <a:latin typeface="Courier New"/>
              </a:rPr>
              <a:t>  openssl dgst </a:t>
            </a:r>
            <a:r>
              <a:rPr b="0" lang="en-US" sz="2100" strike="noStrike" u="none">
                <a:solidFill>
                  <a:srgbClr val="7d9029"/>
                </a:solidFill>
                <a:uFillTx/>
                <a:latin typeface="Courier New"/>
              </a:rPr>
              <a:t>-sha512</a:t>
            </a:r>
            <a:r>
              <a:rPr b="0" lang="en-US" sz="2100" strike="noStrike" u="none">
                <a:solidFill>
                  <a:schemeClr val="dk1"/>
                </a:solidFill>
                <a:uFillTx/>
                <a:latin typeface="Courier New"/>
              </a:rPr>
              <a:t> </a:t>
            </a:r>
            <a:r>
              <a:rPr b="0" lang="en-US" sz="2100" strike="noStrike" u="none">
                <a:solidFill>
                  <a:srgbClr val="4070a0"/>
                </a:solidFill>
                <a:uFillTx/>
                <a:latin typeface="Courier New"/>
              </a:rPr>
              <a:t>"</a:t>
            </a:r>
            <a:r>
              <a:rPr b="0" lang="en-US" sz="2100" strike="noStrike" u="none">
                <a:solidFill>
                  <a:srgbClr val="19177c"/>
                </a:solidFill>
                <a:uFillTx/>
                <a:latin typeface="Courier New"/>
              </a:rPr>
              <a:t>$1</a:t>
            </a:r>
            <a:r>
              <a:rPr b="0" lang="en-US" sz="2100" strike="noStrike" u="none">
                <a:solidFill>
                  <a:srgbClr val="4070a0"/>
                </a:solidFill>
                <a:uFillTx/>
                <a:latin typeface="Courier New"/>
              </a:rPr>
              <a:t>"</a:t>
            </a:r>
            <a:br>
              <a:rPr sz="2100"/>
            </a:br>
            <a:r>
              <a:rPr b="1" lang="en-US" sz="2100" strike="noStrike" u="none">
                <a:solidFill>
                  <a:srgbClr val="007020"/>
                </a:solidFill>
                <a:uFillTx/>
                <a:latin typeface="Courier New"/>
              </a:rPr>
              <a:t>}</a:t>
            </a:r>
            <a:br>
              <a:rPr sz="2100"/>
            </a:br>
            <a:br>
              <a:rPr sz="2100"/>
            </a:br>
            <a:r>
              <a:rPr b="0" lang="en-US" sz="2100" strike="noStrike" u="none">
                <a:solidFill>
                  <a:srgbClr val="06287e"/>
                </a:solidFill>
                <a:uFillTx/>
                <a:latin typeface="Courier New"/>
              </a:rPr>
              <a:t>md5()</a:t>
            </a:r>
            <a:r>
              <a:rPr b="0" lang="en-US" sz="2100" strike="noStrike" u="none">
                <a:solidFill>
                  <a:schemeClr val="dk1"/>
                </a:solidFill>
                <a:uFillTx/>
                <a:latin typeface="Courier New"/>
              </a:rPr>
              <a:t> </a:t>
            </a:r>
            <a:r>
              <a:rPr b="1" lang="en-US" sz="2100" strike="noStrike" u="none">
                <a:solidFill>
                  <a:srgbClr val="007020"/>
                </a:solidFill>
                <a:uFillTx/>
                <a:latin typeface="Courier New"/>
              </a:rPr>
              <a:t>{</a:t>
            </a:r>
            <a:br>
              <a:rPr sz="2100"/>
            </a:br>
            <a:r>
              <a:rPr b="0" lang="en-US" sz="2100" strike="noStrike" u="none">
                <a:solidFill>
                  <a:schemeClr val="dk1"/>
                </a:solidFill>
                <a:uFillTx/>
                <a:latin typeface="Courier New"/>
              </a:rPr>
              <a:t>  openssl dgst </a:t>
            </a:r>
            <a:r>
              <a:rPr b="0" lang="en-US" sz="2100" strike="noStrike" u="none">
                <a:solidFill>
                  <a:srgbClr val="7d9029"/>
                </a:solidFill>
                <a:uFillTx/>
                <a:latin typeface="Courier New"/>
              </a:rPr>
              <a:t>-md5</a:t>
            </a:r>
            <a:r>
              <a:rPr b="0" lang="en-US" sz="2100" strike="noStrike" u="none">
                <a:solidFill>
                  <a:schemeClr val="dk1"/>
                </a:solidFill>
                <a:uFillTx/>
                <a:latin typeface="Courier New"/>
              </a:rPr>
              <a:t> </a:t>
            </a:r>
            <a:r>
              <a:rPr b="0" lang="en-US" sz="2100" strike="noStrike" u="none">
                <a:solidFill>
                  <a:srgbClr val="4070a0"/>
                </a:solidFill>
                <a:uFillTx/>
                <a:latin typeface="Courier New"/>
              </a:rPr>
              <a:t>"</a:t>
            </a:r>
            <a:r>
              <a:rPr b="0" lang="en-US" sz="2100" strike="noStrike" u="none">
                <a:solidFill>
                  <a:srgbClr val="19177c"/>
                </a:solidFill>
                <a:uFillTx/>
                <a:latin typeface="Courier New"/>
              </a:rPr>
              <a:t>$1</a:t>
            </a:r>
            <a:r>
              <a:rPr b="0" lang="en-US" sz="2100" strike="noStrike" u="none">
                <a:solidFill>
                  <a:srgbClr val="4070a0"/>
                </a:solidFill>
                <a:uFillTx/>
                <a:latin typeface="Courier New"/>
              </a:rPr>
              <a:t>"</a:t>
            </a:r>
            <a:br>
              <a:rPr sz="2100"/>
            </a:br>
            <a:r>
              <a:rPr b="1" lang="en-US" sz="2100" strike="noStrike" u="none">
                <a:solidFill>
                  <a:srgbClr val="007020"/>
                </a:solidFill>
                <a:uFillTx/>
                <a:latin typeface="Courier New"/>
              </a:rPr>
              <a:t>}</a:t>
            </a:r>
            <a:endParaRPr b="0" lang="sr-RS" sz="21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22"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Base64 (Enkodiranje i Dekodiranje)</a:t>
            </a:r>
            <a:endParaRPr b="0" lang="sr-RS" sz="3300" strike="noStrike" u="none">
              <a:solidFill>
                <a:srgbClr val="ffffff"/>
              </a:solidFill>
              <a:uFillTx/>
              <a:latin typeface="Arial"/>
            </a:endParaRPr>
          </a:p>
        </p:txBody>
      </p:sp>
      <p:sp>
        <p:nvSpPr>
          <p:cNvPr id="623"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marL="343080" indent="0" defTabSz="343080">
              <a:lnSpc>
                <a:spcPct val="100000"/>
              </a:lnSpc>
              <a:spcBef>
                <a:spcPts val="479"/>
              </a:spcBef>
              <a:buNone/>
              <a:tabLst>
                <a:tab algn="l" pos="0"/>
              </a:tabLst>
            </a:pPr>
            <a:r>
              <a:rPr b="0" lang="en-US" sz="2400" strike="noStrike" u="none">
                <a:solidFill>
                  <a:srgbClr val="06287e"/>
                </a:solidFill>
                <a:uFillTx/>
                <a:latin typeface="Courier New"/>
              </a:rPr>
              <a:t>b64_encode()</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base64 </a:t>
            </a:r>
            <a:r>
              <a:rPr b="0" lang="en-US" sz="2400" strike="noStrike" u="none">
                <a:solidFill>
                  <a:srgbClr val="7d9029"/>
                </a:solidFill>
                <a:uFillTx/>
                <a:latin typeface="Courier New"/>
              </a:rPr>
              <a:t>-in</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$1</a:t>
            </a:r>
            <a:r>
              <a:rPr b="0" lang="en-US" sz="2400" strike="noStrike" u="none">
                <a:solidFill>
                  <a:srgbClr val="4070a0"/>
                </a:solidFill>
                <a:uFillTx/>
                <a:latin typeface="Courier New"/>
              </a:rPr>
              <a:t>"</a:t>
            </a:r>
            <a:r>
              <a:rPr b="0" lang="en-US" sz="2400" strike="noStrike" u="none">
                <a:solidFill>
                  <a:schemeClr val="dk1"/>
                </a:solidFill>
                <a:uFillTx/>
                <a:latin typeface="Courier New"/>
              </a:rPr>
              <a:t> </a:t>
            </a:r>
            <a:r>
              <a:rPr b="0" lang="en-US" sz="2400" strike="noStrike" u="none">
                <a:solidFill>
                  <a:srgbClr val="7d9029"/>
                </a:solidFill>
                <a:uFillTx/>
                <a:latin typeface="Courier New"/>
              </a:rPr>
              <a:t>-out</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$2</a:t>
            </a:r>
            <a:r>
              <a:rPr b="0" lang="en-US" sz="2400" strike="noStrike" u="none">
                <a:solidFill>
                  <a:srgbClr val="4070a0"/>
                </a:solidFill>
                <a:uFillTx/>
                <a:latin typeface="Courier New"/>
              </a:rPr>
              <a:t>"</a:t>
            </a:r>
            <a:br>
              <a:rPr sz="2400"/>
            </a:br>
            <a:r>
              <a:rPr b="1" lang="en-US" sz="2400" strike="noStrike" u="none">
                <a:solidFill>
                  <a:srgbClr val="007020"/>
                </a:solidFill>
                <a:uFillTx/>
                <a:latin typeface="Courier New"/>
              </a:rPr>
              <a:t>}</a:t>
            </a:r>
            <a:br>
              <a:rPr sz="2400"/>
            </a:br>
            <a:br>
              <a:rPr sz="2400"/>
            </a:br>
            <a:r>
              <a:rPr b="0" lang="en-US" sz="2400" strike="noStrike" u="none">
                <a:solidFill>
                  <a:srgbClr val="06287e"/>
                </a:solidFill>
                <a:uFillTx/>
                <a:latin typeface="Courier New"/>
              </a:rPr>
              <a:t>b64_decode()</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base64 </a:t>
            </a:r>
            <a:r>
              <a:rPr b="0" lang="en-US" sz="2400" strike="noStrike" u="none">
                <a:solidFill>
                  <a:srgbClr val="7d9029"/>
                </a:solidFill>
                <a:uFillTx/>
                <a:latin typeface="Courier New"/>
              </a:rPr>
              <a:t>-d</a:t>
            </a:r>
            <a:r>
              <a:rPr b="0" lang="en-US" sz="2400" strike="noStrike" u="none">
                <a:solidFill>
                  <a:schemeClr val="dk1"/>
                </a:solidFill>
                <a:uFillTx/>
                <a:latin typeface="Courier New"/>
              </a:rPr>
              <a:t> </a:t>
            </a:r>
            <a:r>
              <a:rPr b="0" lang="en-US" sz="2400" strike="noStrike" u="none">
                <a:solidFill>
                  <a:srgbClr val="7d9029"/>
                </a:solidFill>
                <a:uFillTx/>
                <a:latin typeface="Courier New"/>
              </a:rPr>
              <a:t>-in</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$1</a:t>
            </a:r>
            <a:r>
              <a:rPr b="0" lang="en-US" sz="2400" strike="noStrike" u="none">
                <a:solidFill>
                  <a:srgbClr val="4070a0"/>
                </a:solidFill>
                <a:uFillTx/>
                <a:latin typeface="Courier New"/>
              </a:rPr>
              <a:t>"</a:t>
            </a:r>
            <a:r>
              <a:rPr b="0" lang="en-US" sz="2400" strike="noStrike" u="none">
                <a:solidFill>
                  <a:schemeClr val="dk1"/>
                </a:solidFill>
                <a:uFillTx/>
                <a:latin typeface="Courier New"/>
              </a:rPr>
              <a:t> </a:t>
            </a:r>
            <a:r>
              <a:rPr b="0" lang="en-US" sz="2400" strike="noStrike" u="none">
                <a:solidFill>
                  <a:srgbClr val="7d9029"/>
                </a:solidFill>
                <a:uFillTx/>
                <a:latin typeface="Courier New"/>
              </a:rPr>
              <a:t>-out</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$2</a:t>
            </a:r>
            <a:r>
              <a:rPr b="0" lang="en-US" sz="2400" strike="noStrike" u="none">
                <a:solidFill>
                  <a:srgbClr val="4070a0"/>
                </a:solidFill>
                <a:uFillTx/>
                <a:latin typeface="Courier New"/>
              </a:rPr>
              <a:t>"</a:t>
            </a:r>
            <a:br>
              <a:rPr sz="2400"/>
            </a:br>
            <a:r>
              <a:rPr b="1" lang="en-US" sz="2400" strike="noStrike" u="none">
                <a:solidFill>
                  <a:srgbClr val="007020"/>
                </a:solidFill>
                <a:uFillTx/>
                <a:latin typeface="Courier New"/>
              </a:rPr>
              <a:t>}</a:t>
            </a:r>
            <a:endParaRPr b="0" lang="sr-R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24"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Generisanje nasumicnih bitova</a:t>
            </a:r>
            <a:endParaRPr b="0" lang="sr-RS" sz="3300" strike="noStrike" u="none">
              <a:solidFill>
                <a:srgbClr val="ffffff"/>
              </a:solidFill>
              <a:uFillTx/>
              <a:latin typeface="Arial"/>
            </a:endParaRPr>
          </a:p>
        </p:txBody>
      </p:sp>
      <p:sp>
        <p:nvSpPr>
          <p:cNvPr id="625"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marL="343080" indent="0" defTabSz="343080">
              <a:lnSpc>
                <a:spcPct val="100000"/>
              </a:lnSpc>
              <a:spcBef>
                <a:spcPts val="479"/>
              </a:spcBef>
              <a:buNone/>
              <a:tabLst>
                <a:tab algn="l" pos="0"/>
              </a:tabLst>
            </a:pPr>
            <a:r>
              <a:rPr b="0" lang="en-US" sz="2400" strike="noStrike" u="none">
                <a:solidFill>
                  <a:srgbClr val="06287e"/>
                </a:solidFill>
                <a:uFillTx/>
                <a:latin typeface="Courier New"/>
              </a:rPr>
              <a:t>rand_hex()</a:t>
            </a:r>
            <a:r>
              <a:rPr b="0" lang="en-US" sz="2400" strike="noStrike" u="none">
                <a:solidFill>
                  <a:schemeClr val="dk1"/>
                </a:solidFill>
                <a:uFillTx/>
                <a:latin typeface="Courier New"/>
              </a:rPr>
              <a:t> </a:t>
            </a:r>
            <a:r>
              <a:rPr b="1" lang="en-US" sz="2400" strike="noStrike" u="none">
                <a:solidFill>
                  <a:srgbClr val="007020"/>
                </a:solidFill>
                <a:uFillTx/>
                <a:latin typeface="Courier New"/>
              </a:rPr>
              <a:t>{</a:t>
            </a:r>
            <a:br>
              <a:rPr sz="2400"/>
            </a:br>
            <a:r>
              <a:rPr b="0" lang="en-US" sz="2400" strike="noStrike" u="none">
                <a:solidFill>
                  <a:schemeClr val="dk1"/>
                </a:solidFill>
                <a:uFillTx/>
                <a:latin typeface="Courier New"/>
              </a:rPr>
              <a:t>  openssl rand </a:t>
            </a:r>
            <a:r>
              <a:rPr b="0" lang="en-US" sz="2400" strike="noStrike" u="none">
                <a:solidFill>
                  <a:srgbClr val="7d9029"/>
                </a:solidFill>
                <a:uFillTx/>
                <a:latin typeface="Courier New"/>
              </a:rPr>
              <a:t>-hex</a:t>
            </a:r>
            <a:r>
              <a:rPr b="0" lang="en-US" sz="2400" strike="noStrike" u="none">
                <a:solidFill>
                  <a:schemeClr val="dk1"/>
                </a:solidFill>
                <a:uFillTx/>
                <a:latin typeface="Courier New"/>
              </a:rPr>
              <a:t> </a:t>
            </a:r>
            <a:r>
              <a:rPr b="0" lang="en-US" sz="2400" strike="noStrike" u="none">
                <a:solidFill>
                  <a:srgbClr val="4070a0"/>
                </a:solidFill>
                <a:uFillTx/>
                <a:latin typeface="Courier New"/>
              </a:rPr>
              <a:t>"</a:t>
            </a:r>
            <a:r>
              <a:rPr b="0" lang="en-US" sz="2400" strike="noStrike" u="none">
                <a:solidFill>
                  <a:srgbClr val="19177c"/>
                </a:solidFill>
                <a:uFillTx/>
                <a:latin typeface="Courier New"/>
              </a:rPr>
              <a:t>$1</a:t>
            </a:r>
            <a:r>
              <a:rPr b="0" lang="en-US" sz="2400" strike="noStrike" u="none">
                <a:solidFill>
                  <a:srgbClr val="4070a0"/>
                </a:solidFill>
                <a:uFillTx/>
                <a:latin typeface="Courier New"/>
              </a:rPr>
              <a:t>"</a:t>
            </a:r>
            <a:br>
              <a:rPr sz="2400"/>
            </a:br>
            <a:r>
              <a:rPr b="1" lang="en-US" sz="2400" strike="noStrike" u="none">
                <a:solidFill>
                  <a:srgbClr val="007020"/>
                </a:solidFill>
                <a:uFillTx/>
                <a:latin typeface="Courier New"/>
              </a:rPr>
              <a:t>}</a:t>
            </a:r>
            <a:endParaRPr b="0" lang="sr-R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26" name="PlaceHolder 1"/>
          <p:cNvSpPr>
            <a:spLocks noGrp="1"/>
          </p:cNvSpPr>
          <p:nvPr>
            <p:ph type="title"/>
          </p:nvPr>
        </p:nvSpPr>
        <p:spPr>
          <a:xfrm>
            <a:off x="722160" y="3305160"/>
            <a:ext cx="7771680" cy="1020960"/>
          </a:xfrm>
          <a:prstGeom prst="rect">
            <a:avLst/>
          </a:prstGeom>
          <a:noFill/>
          <a:ln w="0">
            <a:noFill/>
          </a:ln>
        </p:spPr>
        <p:txBody>
          <a:bodyPr lIns="91440" rIns="91440" tIns="45720" bIns="45720" anchor="t">
            <a:noAutofit/>
          </a:bodyPr>
          <a:p>
            <a:pPr indent="0" defTabSz="343080">
              <a:lnSpc>
                <a:spcPct val="100000"/>
              </a:lnSpc>
              <a:buNone/>
              <a:tabLst>
                <a:tab algn="l" pos="0"/>
              </a:tabLst>
            </a:pPr>
            <a:r>
              <a:rPr b="1" lang="en-US" sz="3000" strike="noStrike" u="none" cap="all">
                <a:solidFill>
                  <a:schemeClr val="dk1"/>
                </a:solidFill>
                <a:uFillTx/>
                <a:latin typeface="Calibri"/>
              </a:rPr>
              <a:t>Praktičan deo</a:t>
            </a:r>
            <a:endParaRPr b="0" lang="sr-RS" sz="30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title"/>
          </p:nvPr>
        </p:nvSpPr>
        <p:spPr>
          <a:xfrm>
            <a:off x="1131480" y="621360"/>
            <a:ext cx="4043880" cy="529200"/>
          </a:xfrm>
          <a:prstGeom prst="rect">
            <a:avLst/>
          </a:prstGeom>
          <a:noFill/>
          <a:ln w="0">
            <a:noFill/>
          </a:ln>
        </p:spPr>
        <p:txBody>
          <a:bodyPr lIns="91440" rIns="91440" tIns="91440" bIns="91440" anchor="ctr">
            <a:noAutofit/>
          </a:bodyPr>
          <a:p>
            <a:pPr indent="0">
              <a:lnSpc>
                <a:spcPct val="100000"/>
              </a:lnSpc>
              <a:buNone/>
              <a:tabLst>
                <a:tab algn="l" pos="0"/>
              </a:tabLst>
            </a:pPr>
            <a:r>
              <a:rPr b="0" lang="en" sz="2600" strike="noStrike" u="none">
                <a:solidFill>
                  <a:schemeClr val="accent2"/>
                </a:solidFill>
                <a:uFillTx/>
                <a:latin typeface="Fira Code"/>
                <a:ea typeface="Fira Code"/>
              </a:rPr>
              <a:t>#define </a:t>
            </a:r>
            <a:r>
              <a:rPr b="0" lang="en" sz="2600" strike="noStrike" u="none">
                <a:solidFill>
                  <a:schemeClr val="lt1"/>
                </a:solidFill>
                <a:uFillTx/>
                <a:latin typeface="Fira Code"/>
                <a:ea typeface="Fira Code"/>
              </a:rPr>
              <a:t>enigma</a:t>
            </a:r>
            <a:r>
              <a:rPr b="0" lang="en" sz="2800" strike="noStrike" u="none">
                <a:solidFill>
                  <a:schemeClr val="lt1"/>
                </a:solidFill>
                <a:uFillTx/>
                <a:latin typeface="Fira Code"/>
                <a:ea typeface="Fira Code"/>
              </a:rPr>
              <a:t> </a:t>
            </a:r>
            <a:r>
              <a:rPr b="0" lang="en" sz="2800" strike="noStrike" u="none">
                <a:solidFill>
                  <a:schemeClr val="accent6"/>
                </a:solidFill>
                <a:uFillTx/>
                <a:latin typeface="Fira Code"/>
                <a:ea typeface="Fira Code"/>
              </a:rPr>
              <a:t>{</a:t>
            </a:r>
            <a:endParaRPr b="0" lang="sr-RS" sz="2800" strike="noStrike" u="none">
              <a:solidFill>
                <a:srgbClr val="ffffff"/>
              </a:solidFill>
              <a:uFillTx/>
              <a:latin typeface="Arial"/>
            </a:endParaRPr>
          </a:p>
        </p:txBody>
      </p:sp>
      <p:sp>
        <p:nvSpPr>
          <p:cNvPr id="496" name="PlaceHolder 2"/>
          <p:cNvSpPr>
            <a:spLocks noGrp="1"/>
          </p:cNvSpPr>
          <p:nvPr>
            <p:ph type="subTitle"/>
          </p:nvPr>
        </p:nvSpPr>
        <p:spPr>
          <a:xfrm>
            <a:off x="1337760" y="1151640"/>
            <a:ext cx="7560000" cy="2886480"/>
          </a:xfrm>
          <a:prstGeom prst="rect">
            <a:avLst/>
          </a:prstGeom>
          <a:noFill/>
          <a:ln w="0">
            <a:noFill/>
          </a:ln>
        </p:spPr>
        <p:txBody>
          <a:bodyPr lIns="91440" rIns="91440" tIns="91440" bIns="91440" anchor="ctr">
            <a:noAutofit/>
          </a:bodyPr>
          <a:p>
            <a:pPr indent="0">
              <a:lnSpc>
                <a:spcPct val="100000"/>
              </a:lnSpc>
              <a:buNone/>
              <a:tabLst>
                <a:tab algn="l" pos="0"/>
              </a:tabLst>
            </a:pPr>
            <a:r>
              <a:rPr b="0" lang="en" sz="1500" strike="noStrike" u="none">
                <a:solidFill>
                  <a:schemeClr val="accent3"/>
                </a:solidFill>
                <a:uFillTx/>
                <a:latin typeface="Fira Code"/>
                <a:ea typeface="Fira Code"/>
              </a:rPr>
              <a:t>/* Za enigmu možemo reći da je začetak moderne kriptografije, ona je mehanizovana polialfabetska enkripcija. Korišćena od strane Nemačke tokom drugog svetskog rata u svrhu sigurnog transfera ključnih vojnih objektiva. Zbog nje smo započeli kriptoanalitičke metode i rane mašine za proračunavanja, podstakla je ubrzan razvoj logike, algoritama, i komputacije...</a:t>
            </a:r>
            <a:endParaRPr b="0" lang="sr-RS" sz="1500" strike="noStrike" u="none">
              <a:solidFill>
                <a:srgbClr val="ffffff"/>
              </a:solidFill>
              <a:uFillTx/>
              <a:latin typeface="Arial"/>
            </a:endParaRPr>
          </a:p>
          <a:p>
            <a:pPr indent="0">
              <a:lnSpc>
                <a:spcPct val="100000"/>
              </a:lnSpc>
              <a:buNone/>
              <a:tabLst>
                <a:tab algn="l" pos="0"/>
              </a:tabLst>
            </a:pPr>
            <a:endParaRPr b="0" lang="sr-RS" sz="1500" strike="noStrike" u="none">
              <a:solidFill>
                <a:srgbClr val="ffffff"/>
              </a:solidFill>
              <a:uFillTx/>
              <a:latin typeface="Arial"/>
            </a:endParaRPr>
          </a:p>
          <a:p>
            <a:pPr indent="0">
              <a:lnSpc>
                <a:spcPct val="100000"/>
              </a:lnSpc>
              <a:buNone/>
              <a:tabLst>
                <a:tab algn="l" pos="0"/>
              </a:tabLst>
            </a:pPr>
            <a:r>
              <a:rPr b="0" lang="en" sz="1500" strike="noStrike" u="none">
                <a:solidFill>
                  <a:schemeClr val="accent3"/>
                </a:solidFill>
                <a:uFillTx/>
                <a:latin typeface="Fira Code"/>
                <a:ea typeface="Fira Code"/>
              </a:rPr>
              <a:t>Moderna kriptografija započinje 1970-tih sa kompjuterskom enkripcijom, invencijom PKI i algoritama poput:</a:t>
            </a:r>
            <a:endParaRPr b="0" lang="sr-RS" sz="1500" strike="noStrike" u="none">
              <a:solidFill>
                <a:srgbClr val="ffffff"/>
              </a:solidFill>
              <a:uFillTx/>
              <a:latin typeface="Arial"/>
            </a:endParaRPr>
          </a:p>
          <a:p>
            <a:pPr indent="0">
              <a:lnSpc>
                <a:spcPct val="100000"/>
              </a:lnSpc>
              <a:buNone/>
              <a:tabLst>
                <a:tab algn="l" pos="0"/>
              </a:tabLst>
            </a:pPr>
            <a:r>
              <a:rPr b="0" lang="en" sz="1500" strike="noStrike" u="none">
                <a:solidFill>
                  <a:schemeClr val="accent3"/>
                </a:solidFill>
                <a:uFillTx/>
                <a:latin typeface="Fira Code"/>
                <a:ea typeface="Fira Code"/>
              </a:rPr>
              <a:t>Diffie Hellman, RSA, MD4, DSA ...*/ </a:t>
            </a:r>
            <a:endParaRPr b="0" lang="sr-RS" sz="1500" strike="noStrike" u="none">
              <a:solidFill>
                <a:srgbClr val="ffffff"/>
              </a:solidFill>
              <a:uFillTx/>
              <a:latin typeface="Arial"/>
            </a:endParaRPr>
          </a:p>
        </p:txBody>
      </p:sp>
      <p:grpSp>
        <p:nvGrpSpPr>
          <p:cNvPr id="497" name="Google Shape;563;p 2"/>
          <p:cNvGrpSpPr/>
          <p:nvPr/>
        </p:nvGrpSpPr>
        <p:grpSpPr>
          <a:xfrm>
            <a:off x="1084680" y="1168920"/>
            <a:ext cx="504720" cy="3425400"/>
            <a:chOff x="1084680" y="1168920"/>
            <a:chExt cx="504720" cy="3425400"/>
          </a:xfrm>
        </p:grpSpPr>
        <p:sp>
          <p:nvSpPr>
            <p:cNvPr id="498" name="Google Shape;564;p 2"/>
            <p:cNvSpPr/>
            <p:nvPr/>
          </p:nvSpPr>
          <p:spPr>
            <a:xfrm>
              <a:off x="1084680" y="3954600"/>
              <a:ext cx="504720" cy="639720"/>
            </a:xfrm>
            <a:prstGeom prst="rect">
              <a:avLst/>
            </a:prstGeom>
            <a:no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0" lang="en" sz="3000" strike="noStrike" u="none">
                  <a:solidFill>
                    <a:schemeClr val="accent6"/>
                  </a:solidFill>
                  <a:uFillTx/>
                  <a:latin typeface="Fira Code"/>
                  <a:ea typeface="Fira Code"/>
                </a:rPr>
                <a:t>}</a:t>
              </a:r>
              <a:endParaRPr b="0" lang="sr-RS" sz="3000" strike="noStrike" u="none">
                <a:solidFill>
                  <a:srgbClr val="ffffff"/>
                </a:solidFill>
                <a:uFillTx/>
                <a:latin typeface="Arial"/>
              </a:endParaRPr>
            </a:p>
          </p:txBody>
        </p:sp>
        <p:cxnSp>
          <p:nvCxnSpPr>
            <p:cNvPr id="499" name="Google Shape;565;p 2"/>
            <p:cNvCxnSpPr/>
            <p:nvPr/>
          </p:nvCxnSpPr>
          <p:spPr>
            <a:xfrm>
              <a:off x="1337760" y="1168920"/>
              <a:ext cx="1440" cy="2768400"/>
            </a:xfrm>
            <a:prstGeom prst="straightConnector1">
              <a:avLst/>
            </a:prstGeom>
            <a:ln w="9525">
              <a:solidFill>
                <a:srgbClr val="707070"/>
              </a:solidFill>
              <a:round/>
            </a:ln>
          </p:spPr>
        </p:cxnSp>
      </p:grpSp>
      <p:sp>
        <p:nvSpPr>
          <p:cNvPr id="500" name="PlaceHolder 3"/>
          <p:cNvSpPr>
            <a:spLocks noGrp="1"/>
          </p:cNvSpPr>
          <p:nvPr>
            <p:ph type="subTitle"/>
          </p:nvPr>
        </p:nvSpPr>
        <p:spPr>
          <a:xfrm>
            <a:off x="710280" y="4694760"/>
            <a:ext cx="4863600" cy="356040"/>
          </a:xfrm>
          <a:prstGeom prst="rect">
            <a:avLst/>
          </a:prstGeom>
          <a:noFill/>
          <a:ln w="0">
            <a:noFill/>
          </a:ln>
        </p:spPr>
        <p:txBody>
          <a:bodyPr lIns="91440" rIns="91440" tIns="91440" bIns="91440" anchor="ctr">
            <a:noAutofit/>
          </a:bodyPr>
          <a:p>
            <a:pPr>
              <a:lnSpc>
                <a:spcPct val="100000"/>
              </a:lnSpc>
              <a:tabLst>
                <a:tab algn="l" pos="0"/>
              </a:tabLst>
            </a:pPr>
            <a:r>
              <a:rPr b="0" lang="en" sz="1400" strike="noStrike" u="none">
                <a:solidFill>
                  <a:schemeClr val="accent3"/>
                </a:solidFill>
                <a:uFillTx/>
                <a:latin typeface="Fira Code"/>
                <a:ea typeface="Fira Code"/>
              </a:rPr>
              <a:t>Osnovni pojmovi i terminologija kriptografije</a:t>
            </a:r>
            <a:endParaRPr b="0" lang="sr-RS" sz="1400" strike="noStrike" u="none">
              <a:solidFill>
                <a:srgbClr val="ffffff"/>
              </a:solidFill>
              <a:uFillTx/>
              <a:latin typeface="Arial"/>
            </a:endParaRPr>
          </a:p>
        </p:txBody>
      </p:sp>
      <p:sp>
        <p:nvSpPr>
          <p:cNvPr id="501" name="PlaceHolder 4"/>
          <p:cNvSpPr>
            <a:spLocks noGrp="1"/>
          </p:cNvSpPr>
          <p:nvPr>
            <p:ph type="subTitle"/>
          </p:nvPr>
        </p:nvSpPr>
        <p:spPr>
          <a:xfrm>
            <a:off x="-6120" y="91440"/>
            <a:ext cx="4570560" cy="356040"/>
          </a:xfrm>
          <a:prstGeom prst="rect">
            <a:avLst/>
          </a:prstGeom>
          <a:noFill/>
          <a:ln w="0">
            <a:noFill/>
          </a:ln>
        </p:spPr>
        <p:txBody>
          <a:bodyPr lIns="91440" rIns="91440" tIns="91440" bIns="91440" anchor="ctr">
            <a:noAutofit/>
          </a:bodyPr>
          <a:p>
            <a:pPr algn="ctr">
              <a:lnSpc>
                <a:spcPct val="100000"/>
              </a:lnSpc>
              <a:tabLst>
                <a:tab algn="l" pos="0"/>
              </a:tabLst>
            </a:pPr>
            <a:r>
              <a:rPr b="0" lang="en" sz="1400" strike="noStrike" u="none">
                <a:solidFill>
                  <a:schemeClr val="accent3"/>
                </a:solidFill>
                <a:uFillTx/>
                <a:latin typeface="Fira Code"/>
                <a:ea typeface="Fira Code"/>
              </a:rPr>
              <a:t>Kriptografija.hpp</a:t>
            </a:r>
            <a:endParaRPr b="0" lang="sr-RS" sz="1400" strike="noStrike" u="none">
              <a:solidFill>
                <a:srgbClr val="ffffff"/>
              </a:solidFill>
              <a:uFillTx/>
              <a:latin typeface="Arial"/>
            </a:endParaRPr>
          </a:p>
        </p:txBody>
      </p:sp>
      <p:sp>
        <p:nvSpPr>
          <p:cNvPr id="502" name="PlaceHolder 5"/>
          <p:cNvSpPr>
            <a:spLocks noGrp="1"/>
          </p:cNvSpPr>
          <p:nvPr>
            <p:ph type="subTitle"/>
          </p:nvPr>
        </p:nvSpPr>
        <p:spPr>
          <a:xfrm>
            <a:off x="4572000" y="91440"/>
            <a:ext cx="4570560" cy="356040"/>
          </a:xfrm>
          <a:prstGeom prst="rect">
            <a:avLst/>
          </a:prstGeom>
          <a:noFill/>
          <a:ln w="0">
            <a:noFill/>
          </a:ln>
        </p:spPr>
        <p:txBody>
          <a:bodyPr lIns="91440" rIns="91440" tIns="91440" bIns="91440" anchor="ctr">
            <a:noAutofit/>
          </a:bodyPr>
          <a:p>
            <a:pPr algn="ctr">
              <a:lnSpc>
                <a:spcPct val="100000"/>
              </a:lnSpc>
              <a:tabLst>
                <a:tab algn="l" pos="0"/>
              </a:tabLst>
            </a:pPr>
            <a:r>
              <a:rPr b="0" lang="en" sz="1400" strike="noStrike" u="none">
                <a:solidFill>
                  <a:schemeClr val="accent3"/>
                </a:solidFill>
                <a:uFillTx/>
                <a:latin typeface="Fira Code"/>
                <a:ea typeface="Fira Code"/>
              </a:rPr>
              <a:t>Kurs.cpp</a:t>
            </a:r>
            <a:endParaRPr b="0" lang="sr-R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27"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Za one koji nikad nisu radili CTF</a:t>
            </a:r>
            <a:endParaRPr b="0" lang="sr-RS" sz="3300" strike="noStrike" u="none">
              <a:solidFill>
                <a:srgbClr val="ffffff"/>
              </a:solidFill>
              <a:uFillTx/>
              <a:latin typeface="Arial"/>
            </a:endParaRPr>
          </a:p>
        </p:txBody>
      </p:sp>
      <p:sp>
        <p:nvSpPr>
          <p:cNvPr id="628"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1" lang="en-US" sz="2400" strike="noStrike" u="none">
                <a:solidFill>
                  <a:schemeClr val="dk1"/>
                </a:solidFill>
                <a:uFillTx/>
                <a:latin typeface="Calibri"/>
              </a:rPr>
              <a:t>CTF</a:t>
            </a:r>
            <a:r>
              <a:rPr b="0" lang="en-US" sz="2400" strike="noStrike" u="none">
                <a:solidFill>
                  <a:schemeClr val="dk1"/>
                </a:solidFill>
                <a:uFillTx/>
                <a:latin typeface="Calibri"/>
              </a:rPr>
              <a:t> označava </a:t>
            </a:r>
            <a:r>
              <a:rPr b="1" lang="en-US" sz="2400" strike="noStrike" u="none">
                <a:solidFill>
                  <a:schemeClr val="dk1"/>
                </a:solidFill>
                <a:uFillTx/>
                <a:latin typeface="Calibri"/>
              </a:rPr>
              <a:t>Capture The Flag</a:t>
            </a:r>
            <a:r>
              <a:rPr b="0" lang="en-US" sz="2400" strike="noStrike" u="none">
                <a:solidFill>
                  <a:schemeClr val="dk1"/>
                </a:solidFill>
                <a:uFillTx/>
                <a:latin typeface="Calibri"/>
              </a:rPr>
              <a:t>, poenta CTF-a</a:t>
            </a:r>
            <a:br>
              <a:rPr sz="2400"/>
            </a:br>
            <a:r>
              <a:rPr b="0" lang="en-US" sz="2400" strike="noStrike" u="none">
                <a:solidFill>
                  <a:schemeClr val="dk1"/>
                </a:solidFill>
                <a:uFillTx/>
                <a:latin typeface="Calibri"/>
              </a:rPr>
              <a:t>je da rešite zadatak i time dodjete do string-a</a:t>
            </a:r>
            <a:br>
              <a:rPr sz="2400"/>
            </a:br>
            <a:r>
              <a:rPr b="0" lang="en-US" sz="2400" strike="noStrike" u="none">
                <a:solidFill>
                  <a:schemeClr val="dk1"/>
                </a:solidFill>
                <a:uFillTx/>
                <a:latin typeface="Calibri"/>
              </a:rPr>
              <a:t>koji se dobija kada se dodje do kraja zadatka</a:t>
            </a:r>
            <a:br>
              <a:rPr sz="2400"/>
            </a:br>
            <a:r>
              <a:rPr b="0" lang="en-US" sz="2400" strike="noStrike" u="none">
                <a:solidFill>
                  <a:schemeClr val="dk1"/>
                </a:solidFill>
                <a:uFillTx/>
                <a:latin typeface="Calibri"/>
              </a:rPr>
              <a:t>to se naziva </a:t>
            </a:r>
            <a:r>
              <a:rPr b="1" lang="en-US" sz="2400" strike="noStrike" u="none">
                <a:solidFill>
                  <a:schemeClr val="dk1"/>
                </a:solidFill>
                <a:uFillTx/>
                <a:latin typeface="Calibri"/>
              </a:rPr>
              <a:t>Flag</a:t>
            </a:r>
            <a:r>
              <a:rPr b="0" lang="en-US" sz="2400" strike="noStrike" u="none">
                <a:solidFill>
                  <a:schemeClr val="dk1"/>
                </a:solidFill>
                <a:uFillTx/>
                <a:latin typeface="Calibri"/>
              </a:rPr>
              <a:t>, ili </a:t>
            </a:r>
            <a:r>
              <a:rPr b="0" i="1" lang="en-US" sz="2400" strike="noStrike" u="none">
                <a:solidFill>
                  <a:schemeClr val="dk1"/>
                </a:solidFill>
                <a:uFillTx/>
                <a:latin typeface="Calibri"/>
              </a:rPr>
              <a:t>zastava</a:t>
            </a:r>
            <a:r>
              <a:rPr b="0" lang="en-US" sz="2400" strike="noStrike" u="none">
                <a:solidFill>
                  <a:schemeClr val="dk1"/>
                </a:solidFill>
                <a:uFillTx/>
                <a:latin typeface="Calibri"/>
              </a:rPr>
              <a:t>.</a:t>
            </a:r>
            <a:endParaRPr b="0" lang="sr-RS" sz="2400" strike="noStrike" u="none">
              <a:solidFill>
                <a:srgbClr val="ffffff"/>
              </a:solidFill>
              <a:uFillTx/>
              <a:latin typeface="Arial"/>
            </a:endParaRPr>
          </a:p>
          <a:p>
            <a:pPr indent="0" defTabSz="343080">
              <a:lnSpc>
                <a:spcPct val="100000"/>
              </a:lnSpc>
              <a:spcBef>
                <a:spcPts val="479"/>
              </a:spcBef>
              <a:buNone/>
              <a:tabLst>
                <a:tab algn="l" pos="0"/>
              </a:tabLst>
            </a:pPr>
            <a:r>
              <a:rPr b="0" lang="en-US" sz="2400" strike="noStrike" u="none">
                <a:solidFill>
                  <a:schemeClr val="dk1"/>
                </a:solidFill>
                <a:uFillTx/>
                <a:latin typeface="Calibri"/>
              </a:rPr>
              <a:t>Rešenja CTF-a uvek zapisujete u formatu:</a:t>
            </a:r>
            <a:br>
              <a:rPr sz="2400"/>
            </a:br>
            <a:r>
              <a:rPr b="0" lang="en-US" sz="2400" strike="noStrike" u="none">
                <a:solidFill>
                  <a:schemeClr val="dk1"/>
                </a:solidFill>
                <a:uFillTx/>
                <a:latin typeface="Courier New"/>
              </a:rPr>
              <a:t>&lt;ime ctf organizacije&gt;ctf{zastava}</a:t>
            </a:r>
            <a:br>
              <a:rPr sz="2400"/>
            </a:br>
            <a:r>
              <a:rPr b="0" lang="en-US" sz="2400" strike="noStrike" u="none">
                <a:solidFill>
                  <a:schemeClr val="dk1"/>
                </a:solidFill>
                <a:uFillTx/>
                <a:latin typeface="Calibri"/>
              </a:rPr>
              <a:t>U CTF-ovima flag se može naći samo kao</a:t>
            </a:r>
            <a:br>
              <a:rPr sz="2400"/>
            </a:br>
            <a:r>
              <a:rPr b="0" lang="en-US" sz="2400" strike="noStrike" u="none">
                <a:solidFill>
                  <a:schemeClr val="dk1"/>
                </a:solidFill>
                <a:uFillTx/>
                <a:latin typeface="Calibri"/>
              </a:rPr>
              <a:t>zastava, ili formatirano kao zapis iznad.</a:t>
            </a:r>
            <a:endParaRPr b="0" lang="sr-RS" sz="2400" strike="noStrike" u="none">
              <a:solidFill>
                <a:srgbClr val="ffffff"/>
              </a:solidFill>
              <a:uFillTx/>
              <a:latin typeface="Arial"/>
            </a:endParaRPr>
          </a:p>
          <a:p>
            <a:pPr indent="0" defTabSz="343080">
              <a:lnSpc>
                <a:spcPct val="100000"/>
              </a:lnSpc>
              <a:spcBef>
                <a:spcPts val="479"/>
              </a:spcBef>
              <a:buNone/>
              <a:tabLst>
                <a:tab algn="l" pos="0"/>
              </a:tabLst>
            </a:pPr>
            <a:r>
              <a:rPr b="0" lang="en-US" sz="2400" strike="noStrike" u="none">
                <a:solidFill>
                  <a:schemeClr val="dk1"/>
                </a:solidFill>
                <a:uFillTx/>
                <a:latin typeface="Calibri"/>
              </a:rPr>
              <a:t>Za CTF koji sam vam pripremio, format je</a:t>
            </a:r>
            <a:br>
              <a:rPr sz="2400"/>
            </a:br>
            <a:r>
              <a:rPr b="0" lang="en-US" sz="2400" strike="noStrike" u="none">
                <a:solidFill>
                  <a:schemeClr val="dk1"/>
                </a:solidFill>
                <a:uFillTx/>
                <a:latin typeface="Courier New"/>
              </a:rPr>
              <a:t>GimCTF{zastava}</a:t>
            </a:r>
            <a:endParaRPr b="0" lang="sr-RS" sz="2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29" name="PlaceHolder 1"/>
          <p:cNvSpPr>
            <a:spLocks noGrp="1"/>
          </p:cNvSpPr>
          <p:nvPr>
            <p:ph type="title"/>
          </p:nvPr>
        </p:nvSpPr>
        <p:spPr>
          <a:xfrm>
            <a:off x="457200" y="205920"/>
            <a:ext cx="8228880" cy="856440"/>
          </a:xfrm>
          <a:prstGeom prst="rect">
            <a:avLst/>
          </a:prstGeom>
          <a:noFill/>
          <a:ln w="0">
            <a:noFill/>
          </a:ln>
        </p:spPr>
        <p:txBody>
          <a:bodyPr lIns="91440" rIns="91440" tIns="45720" bIns="45720" anchor="ctr">
            <a:noAutofit/>
          </a:bodyPr>
          <a:p>
            <a:pPr indent="0" algn="ctr" defTabSz="343080">
              <a:lnSpc>
                <a:spcPct val="100000"/>
              </a:lnSpc>
              <a:buNone/>
              <a:tabLst>
                <a:tab algn="l" pos="0"/>
              </a:tabLst>
            </a:pPr>
            <a:r>
              <a:rPr b="0" lang="en-US" sz="3300" strike="noStrike" u="none">
                <a:solidFill>
                  <a:schemeClr val="dk1"/>
                </a:solidFill>
                <a:uFillTx/>
                <a:latin typeface="Calibri"/>
              </a:rPr>
              <a:t>Enkriptovani fajlovi</a:t>
            </a:r>
            <a:endParaRPr b="0" lang="sr-RS" sz="3300" strike="noStrike" u="none">
              <a:solidFill>
                <a:srgbClr val="ffffff"/>
              </a:solidFill>
              <a:uFillTx/>
              <a:latin typeface="Arial"/>
            </a:endParaRPr>
          </a:p>
        </p:txBody>
      </p:sp>
      <p:sp>
        <p:nvSpPr>
          <p:cNvPr id="630" name="PlaceHolder 2"/>
          <p:cNvSpPr>
            <a:spLocks noGrp="1"/>
          </p:cNvSpPr>
          <p:nvPr>
            <p:ph/>
          </p:nvPr>
        </p:nvSpPr>
        <p:spPr>
          <a:xfrm>
            <a:off x="457200" y="1200240"/>
            <a:ext cx="8228880" cy="3393720"/>
          </a:xfrm>
          <a:prstGeom prst="rect">
            <a:avLst/>
          </a:prstGeom>
          <a:noFill/>
          <a:ln w="0">
            <a:noFill/>
          </a:ln>
        </p:spPr>
        <p:txBody>
          <a:bodyPr lIns="91440" rIns="91440" tIns="45720" bIns="45720" anchor="t">
            <a:noAutofit/>
          </a:bodyPr>
          <a:p>
            <a:pPr indent="0" defTabSz="343080">
              <a:lnSpc>
                <a:spcPct val="100000"/>
              </a:lnSpc>
              <a:spcBef>
                <a:spcPts val="479"/>
              </a:spcBef>
              <a:buNone/>
              <a:tabLst>
                <a:tab algn="l" pos="0"/>
              </a:tabLst>
            </a:pPr>
            <a:r>
              <a:rPr b="0" lang="en-US" sz="2200" strike="noStrike" u="none">
                <a:solidFill>
                  <a:schemeClr val="dk1"/>
                </a:solidFill>
                <a:uFillTx/>
                <a:latin typeface="Calibri"/>
              </a:rPr>
              <a:t>Gimnazija Bora Stanković je nedavno bila hakovana</a:t>
            </a:r>
            <a:br>
              <a:rPr sz="2200"/>
            </a:br>
            <a:r>
              <a:rPr b="0" lang="en-US" sz="2200" strike="noStrike" u="none">
                <a:solidFill>
                  <a:schemeClr val="dk1"/>
                </a:solidFill>
                <a:uFillTx/>
                <a:latin typeface="Calibri"/>
              </a:rPr>
              <a:t>i ključan fajl o osnivanju Gimnazije je bio šifrovan</a:t>
            </a:r>
            <a:br>
              <a:rPr sz="2200"/>
            </a:br>
            <a:r>
              <a:rPr b="0" lang="en-US" sz="2200" strike="noStrike" u="none">
                <a:solidFill>
                  <a:schemeClr val="dk1"/>
                </a:solidFill>
                <a:uFillTx/>
                <a:latin typeface="Calibri"/>
              </a:rPr>
              <a:t>a hakeri traže otkup za njega.</a:t>
            </a:r>
            <a:br>
              <a:rPr sz="2200"/>
            </a:br>
            <a:r>
              <a:rPr b="0" lang="en-US" sz="2200" strike="noStrike" u="none">
                <a:solidFill>
                  <a:schemeClr val="dk1"/>
                </a:solidFill>
                <a:uFillTx/>
                <a:latin typeface="Calibri"/>
              </a:rPr>
              <a:t>Na svu sreću hakeri nisu stigli da obrišu neke ključeve s kojima su šifrovali ovaj fajl, pa su se profesori</a:t>
            </a:r>
            <a:br>
              <a:rPr sz="2200"/>
            </a:br>
            <a:r>
              <a:rPr b="0" lang="en-US" sz="2200" strike="noStrike" u="none">
                <a:solidFill>
                  <a:schemeClr val="dk1"/>
                </a:solidFill>
                <a:uFillTx/>
                <a:latin typeface="Calibri"/>
              </a:rPr>
              <a:t>dogovorili da će prvo tražiti pomoć učenika IT smera III7.</a:t>
            </a:r>
            <a:br>
              <a:rPr sz="2200"/>
            </a:br>
            <a:r>
              <a:rPr b="0" lang="en-US" sz="2200" strike="noStrike" u="none">
                <a:solidFill>
                  <a:schemeClr val="dk1"/>
                </a:solidFill>
                <a:uFillTx/>
                <a:latin typeface="Calibri"/>
              </a:rPr>
              <a:t>Da li možete da im pomognete?</a:t>
            </a:r>
            <a:endParaRPr b="0" lang="sr-RS" sz="2200" strike="noStrike" u="none">
              <a:solidFill>
                <a:srgbClr val="ffffff"/>
              </a:solidFill>
              <a:uFillTx/>
              <a:latin typeface="Arial"/>
            </a:endParaRPr>
          </a:p>
          <a:p>
            <a:pPr indent="0" defTabSz="343080">
              <a:lnSpc>
                <a:spcPct val="100000"/>
              </a:lnSpc>
              <a:spcBef>
                <a:spcPts val="479"/>
              </a:spcBef>
              <a:buNone/>
              <a:tabLst>
                <a:tab algn="l" pos="0"/>
              </a:tabLst>
            </a:pPr>
            <a:r>
              <a:rPr b="0" lang="en-US" sz="2200" strike="noStrike" u="none">
                <a:solidFill>
                  <a:schemeClr val="dk1"/>
                </a:solidFill>
                <a:uFillTx/>
                <a:latin typeface="Calibri"/>
              </a:rPr>
              <a:t>Ako uspete da povratite fajl, od važnosti je da njegovu</a:t>
            </a:r>
            <a:br>
              <a:rPr sz="2200"/>
            </a:br>
            <a:r>
              <a:rPr b="0" lang="en-US" sz="2200" strike="noStrike" u="none">
                <a:solidFill>
                  <a:schemeClr val="dk1"/>
                </a:solidFill>
                <a:uFillTx/>
                <a:latin typeface="Calibri"/>
              </a:rPr>
              <a:t>hash vrednost pošaljete ministarstvu na adresi 0.0.0.0:50007,</a:t>
            </a:r>
            <a:br>
              <a:rPr sz="2200"/>
            </a:br>
            <a:r>
              <a:rPr b="0" lang="en-US" sz="2200" strike="noStrike" u="none">
                <a:solidFill>
                  <a:schemeClr val="dk1"/>
                </a:solidFill>
                <a:uFillTx/>
                <a:latin typeface="Calibri"/>
              </a:rPr>
              <a:t>Kako bi oni proverili integritet.</a:t>
            </a:r>
            <a:endParaRPr b="0" lang="sr-RS" sz="22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c566a"/>
        </a:solidFill>
      </p:bgPr>
    </p:bg>
    <p:spTree>
      <p:nvGrpSpPr>
        <p:cNvPr id="1" name=""/>
        <p:cNvGrpSpPr/>
        <p:nvPr/>
      </p:nvGrpSpPr>
      <p:grpSpPr>
        <a:xfrm>
          <a:off x="0" y="0"/>
          <a:ext cx="0" cy="0"/>
          <a:chOff x="0" y="0"/>
          <a:chExt cx="0" cy="0"/>
        </a:xfrm>
      </p:grpSpPr>
      <p:sp>
        <p:nvSpPr>
          <p:cNvPr id="631" name="PlaceHolder 1"/>
          <p:cNvSpPr>
            <a:spLocks noGrp="1"/>
          </p:cNvSpPr>
          <p:nvPr>
            <p:ph type="title"/>
          </p:nvPr>
        </p:nvSpPr>
        <p:spPr>
          <a:xfrm>
            <a:off x="0" y="180000"/>
            <a:ext cx="5107680" cy="539640"/>
          </a:xfrm>
          <a:prstGeom prst="rect">
            <a:avLst/>
          </a:prstGeom>
          <a:noFill/>
          <a:ln w="0">
            <a:noFill/>
          </a:ln>
        </p:spPr>
        <p:txBody>
          <a:bodyPr lIns="91440" rIns="91440" tIns="45720" bIns="45720" anchor="t">
            <a:noAutofit/>
          </a:bodyPr>
          <a:p>
            <a:pPr indent="0" defTabSz="343080">
              <a:lnSpc>
                <a:spcPct val="100000"/>
              </a:lnSpc>
              <a:buNone/>
              <a:tabLst>
                <a:tab algn="l" pos="0"/>
              </a:tabLst>
            </a:pPr>
            <a:r>
              <a:rPr b="1" lang="en-US" sz="3000" strike="noStrike" u="none" cap="all">
                <a:solidFill>
                  <a:schemeClr val="dk1"/>
                </a:solidFill>
                <a:uFillTx/>
                <a:latin typeface="Calibri"/>
              </a:rPr>
              <a:t>Za izradu prezentacije:</a:t>
            </a:r>
            <a:endParaRPr b="0" lang="sr-RS" sz="3000" strike="noStrike" u="none">
              <a:solidFill>
                <a:srgbClr val="ffffff"/>
              </a:solidFill>
              <a:uFillTx/>
              <a:latin typeface="Arial"/>
            </a:endParaRPr>
          </a:p>
        </p:txBody>
      </p:sp>
      <p:pic>
        <p:nvPicPr>
          <p:cNvPr id="632" name="" descr=""/>
          <p:cNvPicPr/>
          <p:nvPr/>
        </p:nvPicPr>
        <p:blipFill>
          <a:blip r:embed="rId1"/>
          <a:stretch/>
        </p:blipFill>
        <p:spPr>
          <a:xfrm>
            <a:off x="0" y="789840"/>
            <a:ext cx="1729800" cy="1729800"/>
          </a:xfrm>
          <a:prstGeom prst="rect">
            <a:avLst/>
          </a:prstGeom>
          <a:noFill/>
          <a:ln w="0">
            <a:noFill/>
          </a:ln>
        </p:spPr>
      </p:pic>
      <p:pic>
        <p:nvPicPr>
          <p:cNvPr id="633" name="" descr=""/>
          <p:cNvPicPr/>
          <p:nvPr/>
        </p:nvPicPr>
        <p:blipFill>
          <a:blip r:embed="rId2"/>
          <a:stretch/>
        </p:blipFill>
        <p:spPr>
          <a:xfrm>
            <a:off x="0" y="3060000"/>
            <a:ext cx="1619640" cy="1619640"/>
          </a:xfrm>
          <a:prstGeom prst="rect">
            <a:avLst/>
          </a:prstGeom>
          <a:noFill/>
          <a:ln w="0">
            <a:noFill/>
          </a:ln>
        </p:spPr>
      </p:pic>
      <p:pic>
        <p:nvPicPr>
          <p:cNvPr id="634" name="" descr=""/>
          <p:cNvPicPr/>
          <p:nvPr/>
        </p:nvPicPr>
        <p:blipFill>
          <a:blip r:embed="rId3"/>
          <a:stretch/>
        </p:blipFill>
        <p:spPr>
          <a:xfrm>
            <a:off x="4212720" y="1384200"/>
            <a:ext cx="2986920" cy="1315440"/>
          </a:xfrm>
          <a:prstGeom prst="rect">
            <a:avLst/>
          </a:prstGeom>
          <a:noFill/>
          <a:ln w="0">
            <a:noFill/>
          </a:ln>
        </p:spPr>
      </p:pic>
      <p:pic>
        <p:nvPicPr>
          <p:cNvPr id="635" name="" descr=""/>
          <p:cNvPicPr/>
          <p:nvPr/>
        </p:nvPicPr>
        <p:blipFill>
          <a:blip r:embed="rId4"/>
          <a:stretch/>
        </p:blipFill>
        <p:spPr>
          <a:xfrm>
            <a:off x="2018880" y="3060000"/>
            <a:ext cx="1909800" cy="1909800"/>
          </a:xfrm>
          <a:prstGeom prst="rect">
            <a:avLst/>
          </a:prstGeom>
          <a:noFill/>
          <a:ln w="0">
            <a:noFill/>
          </a:ln>
        </p:spPr>
      </p:pic>
      <p:pic>
        <p:nvPicPr>
          <p:cNvPr id="636" name="" descr=""/>
          <p:cNvPicPr/>
          <p:nvPr/>
        </p:nvPicPr>
        <p:blipFill>
          <a:blip r:embed="rId5"/>
          <a:stretch/>
        </p:blipFill>
        <p:spPr>
          <a:xfrm>
            <a:off x="2160000" y="900000"/>
            <a:ext cx="1619640" cy="1619640"/>
          </a:xfrm>
          <a:prstGeom prst="rect">
            <a:avLst/>
          </a:prstGeom>
          <a:noFill/>
          <a:ln w="0">
            <a:noFill/>
          </a:ln>
        </p:spPr>
      </p:pic>
      <p:pic>
        <p:nvPicPr>
          <p:cNvPr id="637" name="" descr=""/>
          <p:cNvPicPr/>
          <p:nvPr/>
        </p:nvPicPr>
        <p:blipFill>
          <a:blip r:embed="rId6"/>
          <a:stretch/>
        </p:blipFill>
        <p:spPr>
          <a:xfrm>
            <a:off x="7380000" y="1235160"/>
            <a:ext cx="1619640" cy="1619640"/>
          </a:xfrm>
          <a:prstGeom prst="rect">
            <a:avLst/>
          </a:prstGeom>
          <a:noFill/>
          <a:ln w="0">
            <a:noFill/>
          </a:ln>
        </p:spPr>
      </p:pic>
      <p:pic>
        <p:nvPicPr>
          <p:cNvPr id="638" name="" descr=""/>
          <p:cNvPicPr/>
          <p:nvPr/>
        </p:nvPicPr>
        <p:blipFill>
          <a:blip r:embed="rId7"/>
          <a:stretch/>
        </p:blipFill>
        <p:spPr>
          <a:xfrm>
            <a:off x="7020000" y="3053520"/>
            <a:ext cx="2089800" cy="2089800"/>
          </a:xfrm>
          <a:prstGeom prst="rect">
            <a:avLst/>
          </a:prstGeom>
          <a:noFill/>
          <a:ln w="0">
            <a:noFill/>
          </a:ln>
        </p:spPr>
      </p:pic>
      <p:pic>
        <p:nvPicPr>
          <p:cNvPr id="639" name="" descr=""/>
          <p:cNvPicPr/>
          <p:nvPr/>
        </p:nvPicPr>
        <p:blipFill>
          <a:blip r:embed="rId8"/>
          <a:stretch/>
        </p:blipFill>
        <p:spPr>
          <a:xfrm>
            <a:off x="4994280" y="3060000"/>
            <a:ext cx="2025360" cy="1979640"/>
          </a:xfrm>
          <a:prstGeom prst="rect">
            <a:avLst/>
          </a:prstGeom>
          <a:noFill/>
          <a:ln w="0">
            <a:noFill/>
          </a:ln>
        </p:spPr>
      </p:pic>
      <p:pic>
        <p:nvPicPr>
          <p:cNvPr id="640" name="" descr=""/>
          <p:cNvPicPr/>
          <p:nvPr/>
        </p:nvPicPr>
        <p:blipFill>
          <a:blip r:embed="rId9"/>
          <a:stretch/>
        </p:blipFill>
        <p:spPr>
          <a:xfrm>
            <a:off x="5940000" y="32400"/>
            <a:ext cx="2340000" cy="1227600"/>
          </a:xfrm>
          <a:prstGeom prst="rect">
            <a:avLst/>
          </a:prstGeom>
          <a:noFill/>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stretch/>
        </a:blipFill>
      </p:bgPr>
    </p:bg>
    <p:spTree>
      <p:nvGrpSpPr>
        <p:cNvPr id="1" name=""/>
        <p:cNvGrpSpPr/>
        <p:nvPr/>
      </p:nvGrpSpPr>
      <p:grpSpPr>
        <a:xfrm>
          <a:off x="0" y="0"/>
          <a:ext cx="0" cy="0"/>
          <a:chOff x="0" y="0"/>
          <a:chExt cx="0" cy="0"/>
        </a:xfrm>
      </p:grpSpPr>
      <p:sp>
        <p:nvSpPr>
          <p:cNvPr id="641" name="PlaceHolder 1"/>
          <p:cNvSpPr>
            <a:spLocks noGrp="1"/>
          </p:cNvSpPr>
          <p:nvPr>
            <p:ph type="title"/>
          </p:nvPr>
        </p:nvSpPr>
        <p:spPr>
          <a:xfrm>
            <a:off x="710280" y="542520"/>
            <a:ext cx="3860640" cy="1423440"/>
          </a:xfrm>
          <a:prstGeom prst="rect">
            <a:avLst/>
          </a:prstGeom>
          <a:noFill/>
          <a:ln w="0">
            <a:noFill/>
          </a:ln>
        </p:spPr>
        <p:txBody>
          <a:bodyPr lIns="91440" rIns="91440" tIns="91440" bIns="91440" anchor="ctr">
            <a:noAutofit/>
          </a:bodyPr>
          <a:p>
            <a:pPr indent="0">
              <a:lnSpc>
                <a:spcPct val="100000"/>
              </a:lnSpc>
              <a:buNone/>
              <a:tabLst>
                <a:tab algn="l" pos="0"/>
              </a:tabLst>
            </a:pPr>
            <a:r>
              <a:rPr b="0" lang="en" sz="2800" strike="noStrike" u="none">
                <a:solidFill>
                  <a:schemeClr val="lt1"/>
                </a:solidFill>
                <a:uFillTx/>
                <a:latin typeface="Fira Code"/>
                <a:ea typeface="Fira Code"/>
              </a:rPr>
              <a:t>Hvala vam </a:t>
            </a:r>
            <a:r>
              <a:rPr b="0" lang="en" sz="2800" strike="noStrike" u="none">
                <a:solidFill>
                  <a:schemeClr val="accent6"/>
                </a:solidFill>
                <a:uFillTx/>
                <a:latin typeface="Fira Code"/>
                <a:ea typeface="Fira Code"/>
              </a:rPr>
              <a:t>{</a:t>
            </a:r>
            <a:r>
              <a:rPr b="0" lang="en" sz="2800" strike="noStrike" u="none">
                <a:solidFill>
                  <a:schemeClr val="lt1"/>
                </a:solidFill>
                <a:uFillTx/>
                <a:latin typeface="Fira Code"/>
                <a:ea typeface="Fira Code"/>
              </a:rPr>
              <a:t> </a:t>
            </a:r>
            <a:r>
              <a:rPr b="0" lang="en" sz="2800" strike="noStrike" u="none">
                <a:solidFill>
                  <a:schemeClr val="accent1"/>
                </a:solidFill>
                <a:uFillTx/>
                <a:latin typeface="Fira Code"/>
                <a:ea typeface="Fira Code"/>
              </a:rPr>
              <a:t>na paznji!</a:t>
            </a:r>
            <a:endParaRPr b="0" lang="sr-RS" sz="2800" strike="noStrike" u="none">
              <a:solidFill>
                <a:srgbClr val="ffffff"/>
              </a:solidFill>
              <a:uFillTx/>
              <a:latin typeface="Arial"/>
            </a:endParaRPr>
          </a:p>
        </p:txBody>
      </p:sp>
      <p:sp>
        <p:nvSpPr>
          <p:cNvPr id="642" name="Google Shape;815;p 1"/>
          <p:cNvSpPr/>
          <p:nvPr/>
        </p:nvSpPr>
        <p:spPr>
          <a:xfrm>
            <a:off x="710280" y="2395800"/>
            <a:ext cx="504720" cy="639720"/>
          </a:xfrm>
          <a:prstGeom prst="rect">
            <a:avLst/>
          </a:prstGeom>
          <a:noFill/>
          <a:ln w="0">
            <a:noFill/>
          </a:ln>
        </p:spPr>
        <p:style>
          <a:lnRef idx="0"/>
          <a:fillRef idx="0"/>
          <a:effectRef idx="0"/>
          <a:fontRef idx="minor"/>
        </p:style>
        <p:txBody>
          <a:bodyPr lIns="90000" rIns="90000" tIns="91440" bIns="91440" anchor="t">
            <a:spAutoFit/>
          </a:bodyPr>
          <a:p>
            <a:pPr algn="ctr">
              <a:lnSpc>
                <a:spcPct val="100000"/>
              </a:lnSpc>
              <a:tabLst>
                <a:tab algn="l" pos="0"/>
              </a:tabLst>
            </a:pPr>
            <a:r>
              <a:rPr b="0" lang="en" sz="3000" strike="noStrike" u="none">
                <a:solidFill>
                  <a:schemeClr val="accent6"/>
                </a:solidFill>
                <a:uFillTx/>
                <a:latin typeface="Fira Code"/>
                <a:ea typeface="Fira Code"/>
              </a:rPr>
              <a:t>}</a:t>
            </a:r>
            <a:endParaRPr b="0" lang="sr-RS" sz="3000" strike="noStrike" u="none">
              <a:solidFill>
                <a:srgbClr val="ffffff"/>
              </a:solidFill>
              <a:uFillTx/>
              <a:latin typeface="Arial"/>
            </a:endParaRPr>
          </a:p>
        </p:txBody>
      </p:sp>
      <p:cxnSp>
        <p:nvCxnSpPr>
          <p:cNvPr id="643" name="Google Shape;816;p 1"/>
          <p:cNvCxnSpPr>
            <a:endCxn id="642" idx="0"/>
          </p:cNvCxnSpPr>
          <p:nvPr/>
        </p:nvCxnSpPr>
        <p:spPr>
          <a:xfrm flipH="1">
            <a:off x="962640" y="1954080"/>
            <a:ext cx="1080" cy="442080"/>
          </a:xfrm>
          <a:prstGeom prst="straightConnector1">
            <a:avLst/>
          </a:prstGeom>
          <a:ln w="9525">
            <a:solidFill>
              <a:srgbClr val="707070"/>
            </a:solidFill>
            <a:round/>
          </a:ln>
        </p:spPr>
      </p:cxn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subTitle"/>
          </p:nvPr>
        </p:nvSpPr>
        <p:spPr>
          <a:xfrm>
            <a:off x="1800000" y="1132560"/>
            <a:ext cx="6479280" cy="486720"/>
          </a:xfrm>
          <a:prstGeom prst="rect">
            <a:avLst/>
          </a:prstGeom>
          <a:noFill/>
          <a:ln w="0">
            <a:noFill/>
          </a:ln>
        </p:spPr>
        <p:txBody>
          <a:bodyPr lIns="91440" rIns="91440" tIns="91440" bIns="91440" anchor="ctr">
            <a:noAutofit/>
          </a:bodyPr>
          <a:p>
            <a:pPr>
              <a:lnSpc>
                <a:spcPct val="100000"/>
              </a:lnSpc>
            </a:pPr>
            <a:r>
              <a:rPr b="0" lang="sr-RS" sz="1800" strike="noStrike" u="none">
                <a:solidFill>
                  <a:srgbClr val="ffffff"/>
                </a:solidFill>
                <a:uFillTx/>
                <a:latin typeface="Arial"/>
              </a:rPr>
              <a:t>// </a:t>
            </a:r>
            <a:r>
              <a:rPr b="0" lang="sr-RS" sz="2000" strike="noStrike" u="none">
                <a:solidFill>
                  <a:srgbClr val="ffffff"/>
                </a:solidFill>
                <a:uFillTx/>
                <a:latin typeface="Arial"/>
              </a:rPr>
              <a:t>Enkripcija</a:t>
            </a:r>
            <a:r>
              <a:rPr b="0" lang="sr-RS" sz="1800" strike="noStrike" u="none">
                <a:solidFill>
                  <a:srgbClr val="ffffff"/>
                </a:solidFill>
                <a:uFillTx/>
                <a:latin typeface="Arial"/>
              </a:rPr>
              <a:t> koja koristi isti ključ za enkripciju i dekripciju</a:t>
            </a:r>
            <a:endParaRPr b="0" lang="sr-RS" sz="1800" strike="noStrike" u="none">
              <a:solidFill>
                <a:srgbClr val="ffffff"/>
              </a:solidFill>
              <a:uFillTx/>
              <a:latin typeface="Arial"/>
            </a:endParaRPr>
          </a:p>
          <a:p>
            <a:pPr>
              <a:lnSpc>
                <a:spcPct val="100000"/>
              </a:lnSpc>
            </a:pPr>
            <a:r>
              <a:rPr b="0" lang="sr-RS" sz="1800" strike="noStrike" u="none">
                <a:solidFill>
                  <a:srgbClr val="ffffff"/>
                </a:solidFill>
                <a:uFillTx/>
                <a:latin typeface="Arial"/>
              </a:rPr>
              <a:t>// Jako brza i efikasna ali zahteva sigurnu razmenu kljuceva</a:t>
            </a:r>
            <a:endParaRPr b="0" lang="sr-RS" sz="1800" strike="noStrike" u="none">
              <a:solidFill>
                <a:srgbClr val="ffffff"/>
              </a:solidFill>
              <a:uFillTx/>
              <a:latin typeface="Arial"/>
            </a:endParaRPr>
          </a:p>
          <a:p>
            <a:pPr>
              <a:lnSpc>
                <a:spcPct val="100000"/>
              </a:lnSpc>
            </a:pPr>
            <a:r>
              <a:rPr b="0" lang="sr-RS" sz="1800" strike="noStrike" u="none">
                <a:solidFill>
                  <a:srgbClr val="ffffff"/>
                </a:solidFill>
                <a:uFillTx/>
                <a:latin typeface="Arial"/>
              </a:rPr>
              <a:t>// Najpoznatiji su DSA i AES</a:t>
            </a:r>
            <a:endParaRPr b="0" lang="sr-RS" sz="1800" strike="noStrike" u="none">
              <a:solidFill>
                <a:srgbClr val="ffffff"/>
              </a:solidFill>
              <a:uFillTx/>
              <a:latin typeface="Arial"/>
            </a:endParaRPr>
          </a:p>
        </p:txBody>
      </p:sp>
      <p:sp>
        <p:nvSpPr>
          <p:cNvPr id="504" name="PlaceHolder 2"/>
          <p:cNvSpPr>
            <a:spLocks noGrp="1"/>
          </p:cNvSpPr>
          <p:nvPr>
            <p:ph type="subTitle"/>
          </p:nvPr>
        </p:nvSpPr>
        <p:spPr>
          <a:xfrm>
            <a:off x="1800000" y="1642320"/>
            <a:ext cx="4679280" cy="481320"/>
          </a:xfrm>
          <a:prstGeom prst="rect">
            <a:avLst/>
          </a:prstGeom>
          <a:noFill/>
          <a:ln w="0">
            <a:noFill/>
          </a:ln>
        </p:spPr>
        <p:txBody>
          <a:bodyPr lIns="91440" rIns="91440" tIns="91440" bIns="91440" anchor="ctr">
            <a:noAutofit/>
          </a:bodyPr>
          <a:p>
            <a:pPr>
              <a:lnSpc>
                <a:spcPct val="100000"/>
              </a:lnSpc>
              <a:tabLst>
                <a:tab algn="l" pos="0"/>
              </a:tabLst>
            </a:pPr>
            <a:r>
              <a:rPr b="0" lang="en" sz="1800" strike="noStrike" u="none">
                <a:solidFill>
                  <a:schemeClr val="accent1"/>
                </a:solidFill>
                <a:uFillTx/>
                <a:latin typeface="Fira Code"/>
                <a:ea typeface="Fira Code"/>
              </a:rPr>
              <a:t>Simetricna_Enkripcija </a:t>
            </a:r>
            <a:r>
              <a:rPr b="0" lang="en" sz="2800" strike="noStrike" u="none">
                <a:solidFill>
                  <a:schemeClr val="accent2"/>
                </a:solidFill>
                <a:uFillTx/>
                <a:latin typeface="Fira Code"/>
                <a:ea typeface="Fira Code"/>
              </a:rPr>
              <a:t>= </a:t>
            </a:r>
            <a:r>
              <a:rPr b="0" lang="en" sz="2800" strike="noStrike" u="none">
                <a:solidFill>
                  <a:schemeClr val="lt1"/>
                </a:solidFill>
                <a:uFillTx/>
                <a:latin typeface="Fira Code"/>
                <a:ea typeface="Fira Code"/>
              </a:rPr>
              <a:t>01</a:t>
            </a:r>
            <a:r>
              <a:rPr b="0" lang="en" sz="2800" strike="noStrike" u="none">
                <a:solidFill>
                  <a:schemeClr val="accent6"/>
                </a:solidFill>
                <a:uFillTx/>
                <a:latin typeface="Fira Code"/>
                <a:ea typeface="Fira Code"/>
              </a:rPr>
              <a:t>,</a:t>
            </a:r>
            <a:r>
              <a:rPr b="0" lang="en" sz="2800" strike="noStrike" u="none">
                <a:solidFill>
                  <a:schemeClr val="accent2"/>
                </a:solidFill>
                <a:uFillTx/>
                <a:latin typeface="Fira Code"/>
                <a:ea typeface="Fira Code"/>
              </a:rPr>
              <a:t> </a:t>
            </a:r>
            <a:r>
              <a:rPr b="0" lang="en" sz="1800" strike="noStrike" u="none">
                <a:solidFill>
                  <a:schemeClr val="accent1"/>
                </a:solidFill>
                <a:uFillTx/>
                <a:latin typeface="Fira Code"/>
                <a:ea typeface="Fira Code"/>
              </a:rPr>
              <a:t> </a:t>
            </a:r>
            <a:endParaRPr b="0" lang="sr-RS" sz="1800" strike="noStrike" u="none">
              <a:solidFill>
                <a:srgbClr val="ffffff"/>
              </a:solidFill>
              <a:uFillTx/>
              <a:latin typeface="Arial"/>
            </a:endParaRPr>
          </a:p>
        </p:txBody>
      </p:sp>
      <p:sp>
        <p:nvSpPr>
          <p:cNvPr id="505" name="PlaceHolder 3"/>
          <p:cNvSpPr>
            <a:spLocks noGrp="1"/>
          </p:cNvSpPr>
          <p:nvPr>
            <p:ph type="title"/>
          </p:nvPr>
        </p:nvSpPr>
        <p:spPr>
          <a:xfrm>
            <a:off x="1143360" y="500040"/>
            <a:ext cx="7289280" cy="447840"/>
          </a:xfrm>
          <a:prstGeom prst="rect">
            <a:avLst/>
          </a:prstGeom>
          <a:noFill/>
          <a:ln w="0">
            <a:noFill/>
          </a:ln>
        </p:spPr>
        <p:txBody>
          <a:bodyPr lIns="91440" rIns="91440" tIns="91440" bIns="91440" anchor="t">
            <a:noAutofit/>
          </a:bodyPr>
          <a:p>
            <a:pPr indent="0">
              <a:lnSpc>
                <a:spcPct val="100000"/>
              </a:lnSpc>
              <a:buNone/>
              <a:tabLst>
                <a:tab algn="l" pos="0"/>
              </a:tabLst>
            </a:pPr>
            <a:r>
              <a:rPr b="0" lang="en" sz="2800" strike="noStrike" u="none">
                <a:solidFill>
                  <a:schemeClr val="accent2"/>
                </a:solidFill>
                <a:uFillTx/>
                <a:latin typeface="Fira Code"/>
                <a:ea typeface="Fira Code"/>
              </a:rPr>
              <a:t>enum</a:t>
            </a:r>
            <a:r>
              <a:rPr b="0" lang="en" sz="2800" strike="noStrike" u="none">
                <a:solidFill>
                  <a:schemeClr val="lt1"/>
                </a:solidFill>
                <a:uFillTx/>
                <a:latin typeface="Fira Code"/>
                <a:ea typeface="Fira Code"/>
              </a:rPr>
              <a:t> podela_kriptografije </a:t>
            </a:r>
            <a:r>
              <a:rPr b="0" lang="en" sz="2800" strike="noStrike" u="none">
                <a:solidFill>
                  <a:schemeClr val="accent6"/>
                </a:solidFill>
                <a:uFillTx/>
                <a:latin typeface="Fira Code"/>
                <a:ea typeface="Fira Code"/>
              </a:rPr>
              <a:t>{</a:t>
            </a:r>
            <a:endParaRPr b="0" lang="sr-RS" sz="2800" strike="noStrike" u="none">
              <a:solidFill>
                <a:srgbClr val="ffffff"/>
              </a:solidFill>
              <a:uFillTx/>
              <a:latin typeface="Arial"/>
            </a:endParaRPr>
          </a:p>
        </p:txBody>
      </p:sp>
      <p:grpSp>
        <p:nvGrpSpPr>
          <p:cNvPr id="506" name="Google Shape;490;p29"/>
          <p:cNvGrpSpPr/>
          <p:nvPr/>
        </p:nvGrpSpPr>
        <p:grpSpPr>
          <a:xfrm>
            <a:off x="1114560" y="1080000"/>
            <a:ext cx="504720" cy="3394440"/>
            <a:chOff x="1114560" y="1080000"/>
            <a:chExt cx="504720" cy="3394440"/>
          </a:xfrm>
        </p:grpSpPr>
        <p:sp>
          <p:nvSpPr>
            <p:cNvPr id="507" name="Google Shape;491;p29"/>
            <p:cNvSpPr/>
            <p:nvPr/>
          </p:nvSpPr>
          <p:spPr>
            <a:xfrm>
              <a:off x="1114560" y="3865680"/>
              <a:ext cx="504720" cy="608760"/>
            </a:xfrm>
            <a:prstGeom prst="rect">
              <a:avLst/>
            </a:prstGeom>
            <a:noFill/>
            <a:ln w="0">
              <a:noFill/>
            </a:ln>
          </p:spPr>
          <p:style>
            <a:lnRef idx="0"/>
            <a:fillRef idx="0"/>
            <a:effectRef idx="0"/>
            <a:fontRef idx="minor"/>
          </p:style>
          <p:txBody>
            <a:bodyPr lIns="90000" rIns="90000" tIns="91440" bIns="91440" anchor="t">
              <a:spAutoFit/>
            </a:bodyPr>
            <a:p>
              <a:pPr algn="ctr">
                <a:lnSpc>
                  <a:spcPct val="100000"/>
                </a:lnSpc>
                <a:tabLst>
                  <a:tab algn="l" pos="0"/>
                </a:tabLst>
              </a:pPr>
              <a:endParaRPr b="0" lang="sr-RS" sz="1800" strike="noStrike" u="none">
                <a:solidFill>
                  <a:srgbClr val="ffffff"/>
                </a:solidFill>
                <a:uFillTx/>
                <a:latin typeface="Arial"/>
              </a:endParaRPr>
            </a:p>
          </p:txBody>
        </p:sp>
        <p:cxnSp>
          <p:nvCxnSpPr>
            <p:cNvPr id="508" name="Google Shape;492;p29"/>
            <p:cNvCxnSpPr/>
            <p:nvPr/>
          </p:nvCxnSpPr>
          <p:spPr>
            <a:xfrm>
              <a:off x="1367640" y="1080000"/>
              <a:ext cx="1440" cy="2765880"/>
            </a:xfrm>
            <a:prstGeom prst="straightConnector1">
              <a:avLst/>
            </a:prstGeom>
            <a:ln w="9525">
              <a:solidFill>
                <a:srgbClr val="707070"/>
              </a:solidFill>
              <a:round/>
            </a:ln>
          </p:spPr>
        </p:cxnSp>
      </p:grpSp>
      <p:sp>
        <p:nvSpPr>
          <p:cNvPr id="509" name="PlaceHolder 4"/>
          <p:cNvSpPr>
            <a:spLocks noGrp="1"/>
          </p:cNvSpPr>
          <p:nvPr>
            <p:ph type="subTitle"/>
          </p:nvPr>
        </p:nvSpPr>
        <p:spPr>
          <a:xfrm>
            <a:off x="710280" y="4694760"/>
            <a:ext cx="4863600" cy="356040"/>
          </a:xfrm>
          <a:prstGeom prst="rect">
            <a:avLst/>
          </a:prstGeom>
          <a:noFill/>
          <a:ln w="0">
            <a:noFill/>
          </a:ln>
        </p:spPr>
        <p:txBody>
          <a:bodyPr lIns="91440" rIns="91440" tIns="91440" bIns="91440" anchor="ctr">
            <a:noAutofit/>
          </a:bodyPr>
          <a:p>
            <a:pPr>
              <a:lnSpc>
                <a:spcPct val="100000"/>
              </a:lnSpc>
              <a:tabLst>
                <a:tab algn="l" pos="0"/>
              </a:tabLst>
            </a:pPr>
            <a:r>
              <a:rPr b="0" lang="en" sz="1400" strike="noStrike" u="none">
                <a:solidFill>
                  <a:schemeClr val="accent3"/>
                </a:solidFill>
                <a:uFillTx/>
                <a:latin typeface="Fira Code"/>
                <a:ea typeface="Fira Code"/>
              </a:rPr>
              <a:t>Osnovni pojmovi i terminologija kriptografije</a:t>
            </a:r>
            <a:endParaRPr b="0" lang="sr-RS" sz="1400" strike="noStrike" u="none">
              <a:solidFill>
                <a:srgbClr val="ffffff"/>
              </a:solidFill>
              <a:uFillTx/>
              <a:latin typeface="Arial"/>
            </a:endParaRPr>
          </a:p>
        </p:txBody>
      </p:sp>
      <p:sp>
        <p:nvSpPr>
          <p:cNvPr id="510" name="PlaceHolder 5"/>
          <p:cNvSpPr>
            <a:spLocks noGrp="1"/>
          </p:cNvSpPr>
          <p:nvPr>
            <p:ph type="subTitle"/>
          </p:nvPr>
        </p:nvSpPr>
        <p:spPr>
          <a:xfrm>
            <a:off x="-6120" y="91440"/>
            <a:ext cx="4570560" cy="356040"/>
          </a:xfrm>
          <a:prstGeom prst="rect">
            <a:avLst/>
          </a:prstGeom>
          <a:noFill/>
          <a:ln w="0">
            <a:noFill/>
          </a:ln>
        </p:spPr>
        <p:txBody>
          <a:bodyPr lIns="91440" rIns="91440" tIns="91440" bIns="91440" anchor="ctr">
            <a:noAutofit/>
          </a:bodyPr>
          <a:p>
            <a:pPr algn="ctr">
              <a:lnSpc>
                <a:spcPct val="100000"/>
              </a:lnSpc>
              <a:tabLst>
                <a:tab algn="l" pos="0"/>
              </a:tabLst>
            </a:pPr>
            <a:r>
              <a:rPr b="0" lang="en" sz="1400" strike="noStrike" u="none">
                <a:solidFill>
                  <a:schemeClr val="accent3"/>
                </a:solidFill>
                <a:uFillTx/>
                <a:latin typeface="Fira Code"/>
                <a:ea typeface="Fira Code"/>
              </a:rPr>
              <a:t>Kurs.cpp</a:t>
            </a:r>
            <a:endParaRPr b="0" lang="sr-RS" sz="1400" strike="noStrike" u="none">
              <a:solidFill>
                <a:srgbClr val="ffffff"/>
              </a:solidFill>
              <a:uFillTx/>
              <a:latin typeface="Arial"/>
            </a:endParaRPr>
          </a:p>
        </p:txBody>
      </p:sp>
      <p:sp>
        <p:nvSpPr>
          <p:cNvPr id="511" name="PlaceHolder 6"/>
          <p:cNvSpPr>
            <a:spLocks noGrp="1"/>
          </p:cNvSpPr>
          <p:nvPr>
            <p:ph type="subTitle"/>
          </p:nvPr>
        </p:nvSpPr>
        <p:spPr>
          <a:xfrm>
            <a:off x="4572000" y="91440"/>
            <a:ext cx="4570560" cy="356040"/>
          </a:xfrm>
          <a:prstGeom prst="rect">
            <a:avLst/>
          </a:prstGeom>
          <a:noFill/>
          <a:ln w="0">
            <a:noFill/>
          </a:ln>
        </p:spPr>
        <p:txBody>
          <a:bodyPr lIns="91440" rIns="91440" tIns="91440" bIns="91440" anchor="ctr">
            <a:noAutofit/>
          </a:bodyPr>
          <a:p>
            <a:pPr algn="ctr">
              <a:lnSpc>
                <a:spcPct val="100000"/>
              </a:lnSpc>
              <a:tabLst>
                <a:tab algn="l" pos="0"/>
              </a:tabLst>
            </a:pPr>
            <a:r>
              <a:rPr b="0" lang="en" sz="1400" strike="noStrike" u="none">
                <a:solidFill>
                  <a:schemeClr val="accent3"/>
                </a:solidFill>
                <a:uFillTx/>
                <a:latin typeface="Fira Code"/>
                <a:ea typeface="Fira Code"/>
              </a:rPr>
              <a:t>Kriptografija.hpp</a:t>
            </a:r>
            <a:endParaRPr b="0" lang="sr-RS" sz="1400" strike="noStrike" u="none">
              <a:solidFill>
                <a:srgbClr val="ffffff"/>
              </a:solidFill>
              <a:uFillTx/>
              <a:latin typeface="Arial"/>
            </a:endParaRPr>
          </a:p>
        </p:txBody>
      </p:sp>
      <p:sp>
        <p:nvSpPr>
          <p:cNvPr id="512" name="PlaceHolder 17"/>
          <p:cNvSpPr/>
          <p:nvPr/>
        </p:nvSpPr>
        <p:spPr>
          <a:xfrm>
            <a:off x="1800000" y="2124360"/>
            <a:ext cx="6479280" cy="899280"/>
          </a:xfrm>
          <a:prstGeom prst="rect">
            <a:avLst/>
          </a:prstGeom>
          <a:noFill/>
          <a:ln w="0">
            <a:noFill/>
          </a:ln>
        </p:spPr>
        <p:style>
          <a:lnRef idx="0"/>
          <a:fillRef idx="0"/>
          <a:effectRef idx="0"/>
          <a:fontRef idx="minor"/>
        </p:style>
        <p:txBody>
          <a:bodyPr lIns="90000" rIns="90000" tIns="91440" bIns="91440" anchor="ctr">
            <a:noAutofit/>
          </a:bodyPr>
          <a:p>
            <a:pPr>
              <a:lnSpc>
                <a:spcPct val="100000"/>
              </a:lnSpc>
            </a:pPr>
            <a:r>
              <a:rPr b="0" lang="sr-RS" sz="1800" strike="noStrike" u="none">
                <a:solidFill>
                  <a:srgbClr val="ffffff"/>
                </a:solidFill>
                <a:uFillTx/>
                <a:latin typeface="Arial"/>
              </a:rPr>
              <a:t>// Koristi javan ključ za enkripciju i verifikovanje</a:t>
            </a:r>
            <a:endParaRPr b="0" lang="sr-RS" sz="1800" strike="noStrike" u="none">
              <a:solidFill>
                <a:srgbClr val="ffffff"/>
              </a:solidFill>
              <a:uFillTx/>
              <a:latin typeface="Arial"/>
            </a:endParaRPr>
          </a:p>
          <a:p>
            <a:pPr>
              <a:lnSpc>
                <a:spcPct val="100000"/>
              </a:lnSpc>
            </a:pPr>
            <a:r>
              <a:rPr b="0" lang="sr-RS" sz="1800" strike="noStrike" u="none">
                <a:solidFill>
                  <a:srgbClr val="ffffff"/>
                </a:solidFill>
                <a:uFillTx/>
                <a:latin typeface="Arial"/>
              </a:rPr>
              <a:t>// i jedan ključ za potpisivanje i dekripciju, sporija je ali</a:t>
            </a:r>
            <a:endParaRPr b="0" lang="sr-RS" sz="1800" strike="noStrike" u="none">
              <a:solidFill>
                <a:srgbClr val="ffffff"/>
              </a:solidFill>
              <a:uFillTx/>
              <a:latin typeface="Arial"/>
            </a:endParaRPr>
          </a:p>
          <a:p>
            <a:pPr>
              <a:lnSpc>
                <a:spcPct val="100000"/>
              </a:lnSpc>
            </a:pPr>
            <a:r>
              <a:rPr b="0" lang="sr-RS" sz="1800" strike="noStrike" u="none">
                <a:solidFill>
                  <a:srgbClr val="ffffff"/>
                </a:solidFill>
                <a:uFillTx/>
                <a:latin typeface="Arial"/>
              </a:rPr>
              <a:t>// dozvoljava nam digitalne potpise i sigurnu razmenu kljuceva</a:t>
            </a:r>
            <a:endParaRPr b="0" lang="sr-RS" sz="1800" strike="noStrike" u="none">
              <a:solidFill>
                <a:srgbClr val="ffffff"/>
              </a:solidFill>
              <a:uFillTx/>
              <a:latin typeface="Arial"/>
            </a:endParaRPr>
          </a:p>
        </p:txBody>
      </p:sp>
      <p:sp>
        <p:nvSpPr>
          <p:cNvPr id="513" name="PlaceHolder 18"/>
          <p:cNvSpPr/>
          <p:nvPr/>
        </p:nvSpPr>
        <p:spPr>
          <a:xfrm>
            <a:off x="1800000" y="3024360"/>
            <a:ext cx="5039280" cy="21492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800" strike="noStrike" u="none">
                <a:solidFill>
                  <a:schemeClr val="accent1"/>
                </a:solidFill>
                <a:uFillTx/>
                <a:latin typeface="Fira Code"/>
                <a:ea typeface="Fira Code"/>
              </a:rPr>
              <a:t>Asimetricna_Enkripcija </a:t>
            </a:r>
            <a:r>
              <a:rPr b="0" lang="en" sz="2800" strike="noStrike" u="none">
                <a:solidFill>
                  <a:schemeClr val="accent2"/>
                </a:solidFill>
                <a:uFillTx/>
                <a:latin typeface="Fira Code"/>
                <a:ea typeface="Fira Code"/>
              </a:rPr>
              <a:t>= </a:t>
            </a:r>
            <a:r>
              <a:rPr b="0" lang="en" sz="2800" strike="noStrike" u="none">
                <a:solidFill>
                  <a:schemeClr val="lt1"/>
                </a:solidFill>
                <a:uFillTx/>
                <a:latin typeface="Fira Code"/>
                <a:ea typeface="Fira Code"/>
              </a:rPr>
              <a:t>02</a:t>
            </a:r>
            <a:r>
              <a:rPr b="0" lang="en" sz="2800" strike="noStrike" u="none">
                <a:solidFill>
                  <a:schemeClr val="accent6"/>
                </a:solidFill>
                <a:uFillTx/>
                <a:latin typeface="Fira Code"/>
                <a:ea typeface="Fira Code"/>
              </a:rPr>
              <a:t>,</a:t>
            </a:r>
            <a:r>
              <a:rPr b="0" lang="en" sz="2800" strike="noStrike" u="none">
                <a:solidFill>
                  <a:schemeClr val="accent2"/>
                </a:solidFill>
                <a:uFillTx/>
                <a:latin typeface="Fira Code"/>
                <a:ea typeface="Fira Code"/>
              </a:rPr>
              <a:t> </a:t>
            </a:r>
            <a:r>
              <a:rPr b="0" lang="en" sz="1800" strike="noStrike" u="none">
                <a:solidFill>
                  <a:schemeClr val="accent1"/>
                </a:solidFill>
                <a:uFillTx/>
                <a:latin typeface="Fira Code"/>
                <a:ea typeface="Fira Code"/>
              </a:rPr>
              <a:t> </a:t>
            </a:r>
            <a:endParaRPr b="0" lang="sr-RS" sz="1800" strike="noStrike" u="none">
              <a:solidFill>
                <a:srgbClr val="ffffff"/>
              </a:solidFill>
              <a:uFillTx/>
              <a:latin typeface="Arial"/>
            </a:endParaRPr>
          </a:p>
        </p:txBody>
      </p:sp>
      <p:sp>
        <p:nvSpPr>
          <p:cNvPr id="514" name="PlaceHolder 19"/>
          <p:cNvSpPr/>
          <p:nvPr/>
        </p:nvSpPr>
        <p:spPr>
          <a:xfrm>
            <a:off x="1800000" y="3397680"/>
            <a:ext cx="6479280" cy="741600"/>
          </a:xfrm>
          <a:prstGeom prst="rect">
            <a:avLst/>
          </a:prstGeom>
          <a:noFill/>
          <a:ln w="0">
            <a:noFill/>
          </a:ln>
        </p:spPr>
        <p:style>
          <a:lnRef idx="0"/>
          <a:fillRef idx="0"/>
          <a:effectRef idx="0"/>
          <a:fontRef idx="minor"/>
        </p:style>
        <p:txBody>
          <a:bodyPr lIns="90000" rIns="90000" tIns="91440" bIns="91440" anchor="ctr">
            <a:noAutofit/>
          </a:bodyPr>
          <a:p>
            <a:pPr>
              <a:lnSpc>
                <a:spcPct val="100000"/>
              </a:lnSpc>
            </a:pPr>
            <a:r>
              <a:rPr b="0" lang="sr-RS" sz="1800" strike="noStrike" u="none">
                <a:solidFill>
                  <a:srgbClr val="ffffff"/>
                </a:solidFill>
                <a:uFillTx/>
                <a:latin typeface="Arial"/>
              </a:rPr>
              <a:t>// Funkcije iz kojih ne mozemo saznati ulaz na osnovu izlaza</a:t>
            </a:r>
            <a:endParaRPr b="0" lang="sr-RS" sz="1800" strike="noStrike" u="none">
              <a:solidFill>
                <a:srgbClr val="ffffff"/>
              </a:solidFill>
              <a:uFillTx/>
              <a:latin typeface="Arial"/>
            </a:endParaRPr>
          </a:p>
          <a:p>
            <a:pPr>
              <a:lnSpc>
                <a:spcPct val="100000"/>
              </a:lnSpc>
            </a:pPr>
            <a:r>
              <a:rPr b="0" lang="sr-RS" sz="1800" strike="noStrike" u="none">
                <a:solidFill>
                  <a:srgbClr val="ffffff"/>
                </a:solidFill>
                <a:uFillTx/>
                <a:latin typeface="Arial"/>
              </a:rPr>
              <a:t>// Koriste se za strukture podataka, čuvanje šifara, i integritet</a:t>
            </a:r>
            <a:endParaRPr b="0" lang="sr-RS" sz="1800" strike="noStrike" u="none">
              <a:solidFill>
                <a:srgbClr val="ffffff"/>
              </a:solidFill>
              <a:uFillTx/>
              <a:latin typeface="Arial"/>
            </a:endParaRPr>
          </a:p>
          <a:p>
            <a:pPr>
              <a:lnSpc>
                <a:spcPct val="100000"/>
              </a:lnSpc>
            </a:pPr>
            <a:r>
              <a:rPr b="0" lang="sr-RS" sz="1800" strike="noStrike" u="none">
                <a:solidFill>
                  <a:srgbClr val="ffffff"/>
                </a:solidFill>
                <a:uFillTx/>
                <a:latin typeface="Arial"/>
              </a:rPr>
              <a:t>// Poznate nepovratne funkcije su MD5, SHA, BLAKE</a:t>
            </a:r>
            <a:endParaRPr b="0" lang="sr-RS" sz="1800" strike="noStrike" u="none">
              <a:solidFill>
                <a:srgbClr val="ffffff"/>
              </a:solidFill>
              <a:uFillTx/>
              <a:latin typeface="Arial"/>
            </a:endParaRPr>
          </a:p>
        </p:txBody>
      </p:sp>
      <p:sp>
        <p:nvSpPr>
          <p:cNvPr id="515" name="PlaceHolder 20"/>
          <p:cNvSpPr/>
          <p:nvPr/>
        </p:nvSpPr>
        <p:spPr>
          <a:xfrm>
            <a:off x="1800000" y="4140000"/>
            <a:ext cx="5039280" cy="33696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800" strike="noStrike" u="none">
                <a:solidFill>
                  <a:schemeClr val="accent1"/>
                </a:solidFill>
                <a:uFillTx/>
                <a:latin typeface="Fira Code"/>
                <a:ea typeface="Fira Code"/>
              </a:rPr>
              <a:t>Hash_Funckije </a:t>
            </a:r>
            <a:r>
              <a:rPr b="0" lang="en" sz="2800" strike="noStrike" u="none">
                <a:solidFill>
                  <a:schemeClr val="accent2"/>
                </a:solidFill>
                <a:uFillTx/>
                <a:latin typeface="Fira Code"/>
                <a:ea typeface="Fira Code"/>
              </a:rPr>
              <a:t>= </a:t>
            </a:r>
            <a:r>
              <a:rPr b="0" lang="en" sz="2800" strike="noStrike" u="none">
                <a:solidFill>
                  <a:schemeClr val="lt1"/>
                </a:solidFill>
                <a:uFillTx/>
                <a:latin typeface="Fira Code"/>
                <a:ea typeface="Fira Code"/>
              </a:rPr>
              <a:t>03</a:t>
            </a:r>
            <a:r>
              <a:rPr b="0" lang="en" sz="2800" strike="noStrike" u="none">
                <a:solidFill>
                  <a:schemeClr val="accent6"/>
                </a:solidFill>
                <a:uFillTx/>
                <a:latin typeface="Fira Code"/>
                <a:ea typeface="Fira Code"/>
              </a:rPr>
              <a:t>,</a:t>
            </a:r>
            <a:r>
              <a:rPr b="0" lang="en" sz="1800" strike="noStrike" u="none">
                <a:solidFill>
                  <a:schemeClr val="accent1"/>
                </a:solidFill>
                <a:uFillTx/>
                <a:latin typeface="Fira Code"/>
                <a:ea typeface="Fira Code"/>
              </a:rPr>
              <a:t> </a:t>
            </a:r>
            <a:endParaRPr b="0" lang="sr-RS" sz="18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6" name="PlaceHolder 1"/>
          <p:cNvSpPr>
            <a:spLocks noGrp="1"/>
          </p:cNvSpPr>
          <p:nvPr>
            <p:ph type="subTitle"/>
          </p:nvPr>
        </p:nvSpPr>
        <p:spPr>
          <a:xfrm>
            <a:off x="1800000" y="900000"/>
            <a:ext cx="6479280" cy="1259280"/>
          </a:xfrm>
          <a:prstGeom prst="rect">
            <a:avLst/>
          </a:prstGeom>
          <a:noFill/>
          <a:ln w="0">
            <a:noFill/>
          </a:ln>
        </p:spPr>
        <p:txBody>
          <a:bodyPr lIns="91440" rIns="91440" tIns="91440" bIns="91440" anchor="ctr">
            <a:noAutofit/>
          </a:bodyPr>
          <a:p>
            <a:pPr>
              <a:lnSpc>
                <a:spcPct val="100000"/>
              </a:lnSpc>
            </a:pPr>
            <a:r>
              <a:rPr b="0" lang="sr-RS" sz="1800" strike="noStrike" u="none">
                <a:solidFill>
                  <a:srgbClr val="ffffff"/>
                </a:solidFill>
                <a:uFillTx/>
                <a:latin typeface="Arial"/>
              </a:rPr>
              <a:t>// Znamo da nam za simetricnu enkripciju treba siguran</a:t>
            </a:r>
            <a:endParaRPr b="0" lang="sr-RS" sz="1800" strike="noStrike" u="none">
              <a:solidFill>
                <a:srgbClr val="ffffff"/>
              </a:solidFill>
              <a:uFillTx/>
              <a:latin typeface="Arial"/>
            </a:endParaRPr>
          </a:p>
          <a:p>
            <a:pPr>
              <a:lnSpc>
                <a:spcPct val="100000"/>
              </a:lnSpc>
            </a:pPr>
            <a:r>
              <a:rPr b="0" lang="sr-RS" sz="1800" strike="noStrike" u="none">
                <a:solidFill>
                  <a:srgbClr val="ffffff"/>
                </a:solidFill>
                <a:uFillTx/>
                <a:latin typeface="Arial"/>
              </a:rPr>
              <a:t>// ključ koji dele obe strane, da bi smo ovo postigli bez da</a:t>
            </a:r>
            <a:endParaRPr b="0" lang="sr-RS" sz="1800" strike="noStrike" u="none">
              <a:solidFill>
                <a:srgbClr val="ffffff"/>
              </a:solidFill>
              <a:uFillTx/>
              <a:latin typeface="Arial"/>
            </a:endParaRPr>
          </a:p>
          <a:p>
            <a:pPr>
              <a:lnSpc>
                <a:spcPct val="100000"/>
              </a:lnSpc>
            </a:pPr>
            <a:r>
              <a:rPr b="0" lang="sr-RS" sz="1800" strike="noStrike" u="none">
                <a:solidFill>
                  <a:srgbClr val="ffffff"/>
                </a:solidFill>
                <a:uFillTx/>
                <a:latin typeface="Arial"/>
              </a:rPr>
              <a:t>// uživo razmenimo ključeve imamo protokole za sigurnu</a:t>
            </a:r>
            <a:endParaRPr b="0" lang="sr-RS" sz="1800" strike="noStrike" u="none">
              <a:solidFill>
                <a:srgbClr val="ffffff"/>
              </a:solidFill>
              <a:uFillTx/>
              <a:latin typeface="Arial"/>
            </a:endParaRPr>
          </a:p>
          <a:p>
            <a:pPr>
              <a:lnSpc>
                <a:spcPct val="100000"/>
              </a:lnSpc>
            </a:pPr>
            <a:r>
              <a:rPr b="0" lang="sr-RS" sz="1800" strike="noStrike" u="none">
                <a:solidFill>
                  <a:srgbClr val="ffffff"/>
                </a:solidFill>
                <a:uFillTx/>
                <a:latin typeface="Arial"/>
              </a:rPr>
              <a:t>// ključeva, kao što su Diffie-Hellman i ECC</a:t>
            </a:r>
            <a:endParaRPr b="0" lang="sr-RS" sz="1800" strike="noStrike" u="none">
              <a:solidFill>
                <a:srgbClr val="ffffff"/>
              </a:solidFill>
              <a:uFillTx/>
              <a:latin typeface="Arial"/>
            </a:endParaRPr>
          </a:p>
        </p:txBody>
      </p:sp>
      <p:sp>
        <p:nvSpPr>
          <p:cNvPr id="517" name="PlaceHolder 2"/>
          <p:cNvSpPr>
            <a:spLocks noGrp="1"/>
          </p:cNvSpPr>
          <p:nvPr>
            <p:ph type="subTitle"/>
          </p:nvPr>
        </p:nvSpPr>
        <p:spPr>
          <a:xfrm>
            <a:off x="1800000" y="2160000"/>
            <a:ext cx="4679280" cy="481320"/>
          </a:xfrm>
          <a:prstGeom prst="rect">
            <a:avLst/>
          </a:prstGeom>
          <a:noFill/>
          <a:ln w="0">
            <a:noFill/>
          </a:ln>
        </p:spPr>
        <p:txBody>
          <a:bodyPr lIns="91440" rIns="91440" tIns="91440" bIns="91440" anchor="ctr">
            <a:noAutofit/>
          </a:bodyPr>
          <a:p>
            <a:pPr>
              <a:lnSpc>
                <a:spcPct val="100000"/>
              </a:lnSpc>
              <a:tabLst>
                <a:tab algn="l" pos="0"/>
              </a:tabLst>
            </a:pPr>
            <a:r>
              <a:rPr b="0" lang="en" sz="1800" strike="noStrike" u="none">
                <a:solidFill>
                  <a:schemeClr val="accent1"/>
                </a:solidFill>
                <a:uFillTx/>
                <a:latin typeface="Fira Code"/>
                <a:ea typeface="Fira Code"/>
              </a:rPr>
              <a:t>Razmena_Kljuceva </a:t>
            </a:r>
            <a:r>
              <a:rPr b="0" lang="en" sz="2800" strike="noStrike" u="none">
                <a:solidFill>
                  <a:schemeClr val="accent2"/>
                </a:solidFill>
                <a:uFillTx/>
                <a:latin typeface="Fira Code"/>
                <a:ea typeface="Fira Code"/>
              </a:rPr>
              <a:t>= </a:t>
            </a:r>
            <a:r>
              <a:rPr b="0" lang="en" sz="2800" strike="noStrike" u="none">
                <a:solidFill>
                  <a:schemeClr val="lt1"/>
                </a:solidFill>
                <a:uFillTx/>
                <a:latin typeface="Fira Code"/>
                <a:ea typeface="Fira Code"/>
              </a:rPr>
              <a:t>04</a:t>
            </a:r>
            <a:r>
              <a:rPr b="0" lang="en" sz="2800" strike="noStrike" u="none">
                <a:solidFill>
                  <a:schemeClr val="accent6"/>
                </a:solidFill>
                <a:uFillTx/>
                <a:latin typeface="Fira Code"/>
                <a:ea typeface="Fira Code"/>
              </a:rPr>
              <a:t>};</a:t>
            </a:r>
            <a:r>
              <a:rPr b="0" lang="en" sz="2800" strike="noStrike" u="none">
                <a:solidFill>
                  <a:schemeClr val="accent2"/>
                </a:solidFill>
                <a:uFillTx/>
                <a:latin typeface="Fira Code"/>
                <a:ea typeface="Fira Code"/>
              </a:rPr>
              <a:t> </a:t>
            </a:r>
            <a:r>
              <a:rPr b="0" lang="en" sz="1800" strike="noStrike" u="none">
                <a:solidFill>
                  <a:schemeClr val="accent1"/>
                </a:solidFill>
                <a:uFillTx/>
                <a:latin typeface="Fira Code"/>
                <a:ea typeface="Fira Code"/>
              </a:rPr>
              <a:t> </a:t>
            </a:r>
            <a:endParaRPr b="0" lang="sr-RS" sz="1800" strike="noStrike" u="none">
              <a:solidFill>
                <a:srgbClr val="ffffff"/>
              </a:solidFill>
              <a:uFillTx/>
              <a:latin typeface="Arial"/>
            </a:endParaRPr>
          </a:p>
        </p:txBody>
      </p:sp>
      <p:grpSp>
        <p:nvGrpSpPr>
          <p:cNvPr id="518" name="Google Shape;490;p 2"/>
          <p:cNvGrpSpPr/>
          <p:nvPr/>
        </p:nvGrpSpPr>
        <p:grpSpPr>
          <a:xfrm>
            <a:off x="1114560" y="1080000"/>
            <a:ext cx="504720" cy="3394440"/>
            <a:chOff x="1114560" y="1080000"/>
            <a:chExt cx="504720" cy="3394440"/>
          </a:xfrm>
        </p:grpSpPr>
        <p:sp>
          <p:nvSpPr>
            <p:cNvPr id="519" name="Google Shape;491;p 2"/>
            <p:cNvSpPr/>
            <p:nvPr/>
          </p:nvSpPr>
          <p:spPr>
            <a:xfrm>
              <a:off x="1114560" y="3865680"/>
              <a:ext cx="504720" cy="608760"/>
            </a:xfrm>
            <a:prstGeom prst="rect">
              <a:avLst/>
            </a:prstGeom>
            <a:noFill/>
            <a:ln w="0">
              <a:noFill/>
            </a:ln>
          </p:spPr>
          <p:style>
            <a:lnRef idx="0"/>
            <a:fillRef idx="0"/>
            <a:effectRef idx="0"/>
            <a:fontRef idx="minor"/>
          </p:style>
          <p:txBody>
            <a:bodyPr lIns="90000" rIns="90000" tIns="91440" bIns="91440" anchor="t">
              <a:spAutoFit/>
            </a:bodyPr>
            <a:p>
              <a:pPr>
                <a:lnSpc>
                  <a:spcPct val="100000"/>
                </a:lnSpc>
              </a:pPr>
              <a:endParaRPr b="0" lang="sr-RS" sz="1800" strike="noStrike" u="none">
                <a:solidFill>
                  <a:srgbClr val="ffffff"/>
                </a:solidFill>
                <a:uFillTx/>
                <a:latin typeface="Arial"/>
              </a:endParaRPr>
            </a:p>
          </p:txBody>
        </p:sp>
        <p:cxnSp>
          <p:nvCxnSpPr>
            <p:cNvPr id="520" name="Google Shape;492;p 2"/>
            <p:cNvCxnSpPr/>
            <p:nvPr/>
          </p:nvCxnSpPr>
          <p:spPr>
            <a:xfrm>
              <a:off x="1367640" y="1080000"/>
              <a:ext cx="1440" cy="2765880"/>
            </a:xfrm>
            <a:prstGeom prst="straightConnector1">
              <a:avLst/>
            </a:prstGeom>
            <a:ln w="9525">
              <a:solidFill>
                <a:srgbClr val="707070"/>
              </a:solidFill>
              <a:round/>
            </a:ln>
          </p:spPr>
        </p:cxnSp>
      </p:grpSp>
      <p:sp>
        <p:nvSpPr>
          <p:cNvPr id="521" name="PlaceHolder 3"/>
          <p:cNvSpPr>
            <a:spLocks noGrp="1"/>
          </p:cNvSpPr>
          <p:nvPr>
            <p:ph type="subTitle"/>
          </p:nvPr>
        </p:nvSpPr>
        <p:spPr>
          <a:xfrm>
            <a:off x="710280" y="4694760"/>
            <a:ext cx="4863600" cy="356040"/>
          </a:xfrm>
          <a:prstGeom prst="rect">
            <a:avLst/>
          </a:prstGeom>
          <a:noFill/>
          <a:ln w="0">
            <a:noFill/>
          </a:ln>
        </p:spPr>
        <p:txBody>
          <a:bodyPr lIns="91440" rIns="91440" tIns="91440" bIns="91440" anchor="ctr">
            <a:noAutofit/>
          </a:bodyPr>
          <a:p>
            <a:pPr>
              <a:lnSpc>
                <a:spcPct val="100000"/>
              </a:lnSpc>
              <a:tabLst>
                <a:tab algn="l" pos="0"/>
              </a:tabLst>
            </a:pPr>
            <a:r>
              <a:rPr b="0" lang="en" sz="1400" strike="noStrike" u="none">
                <a:solidFill>
                  <a:schemeClr val="accent3"/>
                </a:solidFill>
                <a:uFillTx/>
                <a:latin typeface="Fira Code"/>
                <a:ea typeface="Fira Code"/>
              </a:rPr>
              <a:t>Osnovni pojmovi i terminologija kriptografije</a:t>
            </a:r>
            <a:endParaRPr b="0" lang="sr-RS" sz="1400" strike="noStrike" u="none">
              <a:solidFill>
                <a:srgbClr val="ffffff"/>
              </a:solidFill>
              <a:uFillTx/>
              <a:latin typeface="Arial"/>
            </a:endParaRPr>
          </a:p>
        </p:txBody>
      </p:sp>
      <p:sp>
        <p:nvSpPr>
          <p:cNvPr id="522" name="PlaceHolder 4"/>
          <p:cNvSpPr>
            <a:spLocks noGrp="1"/>
          </p:cNvSpPr>
          <p:nvPr>
            <p:ph type="subTitle"/>
          </p:nvPr>
        </p:nvSpPr>
        <p:spPr>
          <a:xfrm>
            <a:off x="-6120" y="91440"/>
            <a:ext cx="4570560" cy="356040"/>
          </a:xfrm>
          <a:prstGeom prst="rect">
            <a:avLst/>
          </a:prstGeom>
          <a:noFill/>
          <a:ln w="0">
            <a:noFill/>
          </a:ln>
        </p:spPr>
        <p:txBody>
          <a:bodyPr lIns="91440" rIns="91440" tIns="91440" bIns="91440" anchor="ctr">
            <a:noAutofit/>
          </a:bodyPr>
          <a:p>
            <a:pPr algn="ctr">
              <a:lnSpc>
                <a:spcPct val="100000"/>
              </a:lnSpc>
              <a:tabLst>
                <a:tab algn="l" pos="0"/>
              </a:tabLst>
            </a:pPr>
            <a:r>
              <a:rPr b="0" lang="en" sz="1400" strike="noStrike" u="none">
                <a:solidFill>
                  <a:schemeClr val="accent3"/>
                </a:solidFill>
                <a:uFillTx/>
                <a:latin typeface="Fira Code"/>
                <a:ea typeface="Fira Code"/>
              </a:rPr>
              <a:t>Kurs.cpp</a:t>
            </a:r>
            <a:endParaRPr b="0" lang="sr-RS" sz="1400" strike="noStrike" u="none">
              <a:solidFill>
                <a:srgbClr val="ffffff"/>
              </a:solidFill>
              <a:uFillTx/>
              <a:latin typeface="Arial"/>
            </a:endParaRPr>
          </a:p>
        </p:txBody>
      </p:sp>
      <p:sp>
        <p:nvSpPr>
          <p:cNvPr id="523" name="PlaceHolder 5"/>
          <p:cNvSpPr>
            <a:spLocks noGrp="1"/>
          </p:cNvSpPr>
          <p:nvPr>
            <p:ph type="subTitle"/>
          </p:nvPr>
        </p:nvSpPr>
        <p:spPr>
          <a:xfrm>
            <a:off x="4572000" y="91440"/>
            <a:ext cx="4570560" cy="356040"/>
          </a:xfrm>
          <a:prstGeom prst="rect">
            <a:avLst/>
          </a:prstGeom>
          <a:noFill/>
          <a:ln w="0">
            <a:noFill/>
          </a:ln>
        </p:spPr>
        <p:txBody>
          <a:bodyPr lIns="91440" rIns="91440" tIns="91440" bIns="91440" anchor="ctr">
            <a:noAutofit/>
          </a:bodyPr>
          <a:p>
            <a:pPr algn="ctr">
              <a:lnSpc>
                <a:spcPct val="100000"/>
              </a:lnSpc>
              <a:tabLst>
                <a:tab algn="l" pos="0"/>
              </a:tabLst>
            </a:pPr>
            <a:r>
              <a:rPr b="0" lang="en" sz="1400" strike="noStrike" u="none">
                <a:solidFill>
                  <a:schemeClr val="accent3"/>
                </a:solidFill>
                <a:uFillTx/>
                <a:latin typeface="Fira Code"/>
                <a:ea typeface="Fira Code"/>
              </a:rPr>
              <a:t>Kriptografija.hpp</a:t>
            </a:r>
            <a:endParaRPr b="0" lang="sr-RS" sz="1400" strike="noStrike" u="none">
              <a:solidFill>
                <a:srgbClr val="ffffff"/>
              </a:solidFill>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4" name="PlaceHolder 1"/>
          <p:cNvSpPr>
            <a:spLocks noGrp="1"/>
          </p:cNvSpPr>
          <p:nvPr>
            <p:ph type="subTitle"/>
          </p:nvPr>
        </p:nvSpPr>
        <p:spPr>
          <a:xfrm>
            <a:off x="710280" y="4694760"/>
            <a:ext cx="4863600" cy="356040"/>
          </a:xfrm>
          <a:prstGeom prst="rect">
            <a:avLst/>
          </a:prstGeom>
          <a:noFill/>
          <a:ln w="0">
            <a:noFill/>
          </a:ln>
        </p:spPr>
        <p:txBody>
          <a:bodyPr lIns="91440" rIns="91440" tIns="91440" bIns="91440" anchor="ctr">
            <a:noAutofit/>
          </a:bodyPr>
          <a:p>
            <a:pPr>
              <a:lnSpc>
                <a:spcPct val="100000"/>
              </a:lnSpc>
              <a:tabLst>
                <a:tab algn="l" pos="0"/>
              </a:tabLst>
            </a:pPr>
            <a:r>
              <a:rPr b="0" lang="en" sz="1400" strike="noStrike" u="none">
                <a:solidFill>
                  <a:schemeClr val="accent3"/>
                </a:solidFill>
                <a:uFillTx/>
                <a:latin typeface="Fira Code"/>
                <a:ea typeface="Fira Code"/>
              </a:rPr>
              <a:t>Osnovni pojmovi i terminologija kriptografije</a:t>
            </a:r>
            <a:endParaRPr b="0" lang="sr-RS" sz="1400" strike="noStrike" u="none">
              <a:solidFill>
                <a:srgbClr val="ffffff"/>
              </a:solidFill>
              <a:uFillTx/>
              <a:latin typeface="Arial"/>
            </a:endParaRPr>
          </a:p>
        </p:txBody>
      </p:sp>
      <p:sp>
        <p:nvSpPr>
          <p:cNvPr id="525" name="PlaceHolder 2"/>
          <p:cNvSpPr>
            <a:spLocks noGrp="1"/>
          </p:cNvSpPr>
          <p:nvPr>
            <p:ph type="subTitle"/>
          </p:nvPr>
        </p:nvSpPr>
        <p:spPr>
          <a:xfrm>
            <a:off x="-6120" y="91440"/>
            <a:ext cx="4570560" cy="356040"/>
          </a:xfrm>
          <a:prstGeom prst="rect">
            <a:avLst/>
          </a:prstGeom>
          <a:noFill/>
          <a:ln w="0">
            <a:noFill/>
          </a:ln>
        </p:spPr>
        <p:txBody>
          <a:bodyPr lIns="91440" rIns="91440" tIns="91440" bIns="91440" anchor="ctr">
            <a:noAutofit/>
          </a:bodyPr>
          <a:p>
            <a:pPr algn="ctr">
              <a:lnSpc>
                <a:spcPct val="100000"/>
              </a:lnSpc>
              <a:tabLst>
                <a:tab algn="l" pos="0"/>
              </a:tabLst>
            </a:pPr>
            <a:r>
              <a:rPr b="0" lang="en" sz="1400" strike="noStrike" u="none">
                <a:solidFill>
                  <a:schemeClr val="accent3"/>
                </a:solidFill>
                <a:uFillTx/>
                <a:latin typeface="Fira Code"/>
                <a:ea typeface="Fira Code"/>
              </a:rPr>
              <a:t>DigitalanPotpis.png</a:t>
            </a:r>
            <a:endParaRPr b="0" lang="sr-RS" sz="1400" strike="noStrike" u="none">
              <a:solidFill>
                <a:srgbClr val="ffffff"/>
              </a:solidFill>
              <a:uFillTx/>
              <a:latin typeface="Arial"/>
            </a:endParaRPr>
          </a:p>
        </p:txBody>
      </p:sp>
      <p:sp>
        <p:nvSpPr>
          <p:cNvPr id="526" name="PlaceHolder 3"/>
          <p:cNvSpPr>
            <a:spLocks noGrp="1"/>
          </p:cNvSpPr>
          <p:nvPr>
            <p:ph type="subTitle"/>
          </p:nvPr>
        </p:nvSpPr>
        <p:spPr>
          <a:xfrm>
            <a:off x="4572000" y="91440"/>
            <a:ext cx="4570560" cy="356040"/>
          </a:xfrm>
          <a:prstGeom prst="rect">
            <a:avLst/>
          </a:prstGeom>
          <a:noFill/>
          <a:ln w="0">
            <a:noFill/>
          </a:ln>
        </p:spPr>
        <p:txBody>
          <a:bodyPr lIns="91440" rIns="91440" tIns="91440" bIns="91440" anchor="ctr">
            <a:noAutofit/>
          </a:bodyPr>
          <a:p>
            <a:pPr algn="ctr">
              <a:lnSpc>
                <a:spcPct val="100000"/>
              </a:lnSpc>
              <a:tabLst>
                <a:tab algn="l" pos="0"/>
              </a:tabLst>
            </a:pPr>
            <a:r>
              <a:rPr b="0" lang="en" sz="1400" strike="noStrike" u="none">
                <a:solidFill>
                  <a:schemeClr val="accent3"/>
                </a:solidFill>
                <a:uFillTx/>
                <a:latin typeface="Fira Code"/>
                <a:ea typeface="Fira Code"/>
              </a:rPr>
              <a:t>Kurs.cpp</a:t>
            </a:r>
            <a:endParaRPr b="0" lang="sr-RS" sz="1400" strike="noStrike" u="none">
              <a:solidFill>
                <a:srgbClr val="ffffff"/>
              </a:solidFill>
              <a:uFillTx/>
              <a:latin typeface="Arial"/>
            </a:endParaRPr>
          </a:p>
        </p:txBody>
      </p:sp>
      <p:pic>
        <p:nvPicPr>
          <p:cNvPr id="527" name="" descr=""/>
          <p:cNvPicPr/>
          <p:nvPr/>
        </p:nvPicPr>
        <p:blipFill>
          <a:blip r:embed="rId1"/>
          <a:stretch/>
        </p:blipFill>
        <p:spPr>
          <a:xfrm>
            <a:off x="0" y="540000"/>
            <a:ext cx="9143280" cy="413928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8" name="PlaceHolder 1"/>
          <p:cNvSpPr>
            <a:spLocks noGrp="1"/>
          </p:cNvSpPr>
          <p:nvPr>
            <p:ph type="title"/>
          </p:nvPr>
        </p:nvSpPr>
        <p:spPr>
          <a:xfrm>
            <a:off x="2700000" y="545040"/>
            <a:ext cx="3959280" cy="534240"/>
          </a:xfrm>
          <a:prstGeom prst="rect">
            <a:avLst/>
          </a:prstGeom>
          <a:noFill/>
          <a:ln w="0">
            <a:noFill/>
          </a:ln>
        </p:spPr>
        <p:txBody>
          <a:bodyPr lIns="91440" rIns="91440" tIns="91440" bIns="91440" anchor="ctr">
            <a:noAutofit/>
          </a:bodyPr>
          <a:p>
            <a:pPr indent="0">
              <a:lnSpc>
                <a:spcPct val="100000"/>
              </a:lnSpc>
              <a:buNone/>
              <a:tabLst>
                <a:tab algn="l" pos="0"/>
              </a:tabLst>
            </a:pPr>
            <a:r>
              <a:rPr b="0" lang="en" sz="3000" strike="noStrike" u="none">
                <a:solidFill>
                  <a:schemeClr val="accent1"/>
                </a:solidFill>
                <a:uFillTx/>
                <a:latin typeface="Fira Code"/>
                <a:ea typeface="Fira Code"/>
              </a:rPr>
              <a:t>#Teorija Brojeva</a:t>
            </a:r>
            <a:endParaRPr b="0" lang="sr-RS" sz="3000" strike="noStrike" u="none">
              <a:solidFill>
                <a:srgbClr val="ffffff"/>
              </a:solidFill>
              <a:uFillTx/>
              <a:latin typeface="Arial"/>
            </a:endParaRPr>
          </a:p>
        </p:txBody>
      </p:sp>
      <p:sp>
        <p:nvSpPr>
          <p:cNvPr id="529" name="PlaceHolder 2"/>
          <p:cNvSpPr>
            <a:spLocks noGrp="1"/>
          </p:cNvSpPr>
          <p:nvPr>
            <p:ph type="subTitle"/>
          </p:nvPr>
        </p:nvSpPr>
        <p:spPr>
          <a:xfrm>
            <a:off x="710280" y="4694760"/>
            <a:ext cx="4863600" cy="356040"/>
          </a:xfrm>
          <a:prstGeom prst="rect">
            <a:avLst/>
          </a:prstGeom>
          <a:noFill/>
          <a:ln w="0">
            <a:noFill/>
          </a:ln>
        </p:spPr>
        <p:txBody>
          <a:bodyPr lIns="91440" rIns="91440" tIns="91440" bIns="91440" anchor="ctr">
            <a:noAutofit/>
          </a:bodyPr>
          <a:p>
            <a:pPr indent="0">
              <a:lnSpc>
                <a:spcPct val="100000"/>
              </a:lnSpc>
              <a:buNone/>
              <a:tabLst>
                <a:tab algn="l" pos="0"/>
              </a:tabLst>
            </a:pPr>
            <a:r>
              <a:rPr b="0" lang="en" sz="1400" strike="noStrike" u="none">
                <a:solidFill>
                  <a:schemeClr val="accent3"/>
                </a:solidFill>
                <a:uFillTx/>
                <a:latin typeface="Fira Code"/>
                <a:ea typeface="Fira Code"/>
              </a:rPr>
              <a:t>Osnovni pojmovi i terminologija kriptografije</a:t>
            </a:r>
            <a:endParaRPr b="0" lang="sr-RS" sz="1400" strike="noStrike" u="none">
              <a:solidFill>
                <a:srgbClr val="ffffff"/>
              </a:solidFill>
              <a:uFillTx/>
              <a:latin typeface="Arial"/>
            </a:endParaRPr>
          </a:p>
        </p:txBody>
      </p:sp>
      <p:sp>
        <p:nvSpPr>
          <p:cNvPr id="530" name="PlaceHolder 3"/>
          <p:cNvSpPr>
            <a:spLocks noGrp="1"/>
          </p:cNvSpPr>
          <p:nvPr>
            <p:ph type="subTitle"/>
          </p:nvPr>
        </p:nvSpPr>
        <p:spPr>
          <a:xfrm>
            <a:off x="-6120" y="91440"/>
            <a:ext cx="4570560" cy="356040"/>
          </a:xfrm>
          <a:prstGeom prst="rect">
            <a:avLst/>
          </a:prstGeom>
          <a:noFill/>
          <a:ln w="0">
            <a:noFill/>
          </a:ln>
        </p:spPr>
        <p:txBody>
          <a:bodyPr lIns="91440" rIns="91440" tIns="91440" bIns="91440" anchor="ctr">
            <a:noAutofit/>
          </a:bodyPr>
          <a:p>
            <a:pPr indent="0" algn="ctr">
              <a:lnSpc>
                <a:spcPct val="100000"/>
              </a:lnSpc>
              <a:buNone/>
              <a:tabLst>
                <a:tab algn="l" pos="0"/>
              </a:tabLst>
            </a:pPr>
            <a:r>
              <a:rPr b="0" lang="en" sz="1400" strike="noStrike" u="none">
                <a:solidFill>
                  <a:schemeClr val="accent3"/>
                </a:solidFill>
                <a:uFillTx/>
                <a:latin typeface="Fira Code"/>
                <a:ea typeface="Fira Code"/>
              </a:rPr>
              <a:t>TeorijaBrojeva.md</a:t>
            </a:r>
            <a:endParaRPr b="0" lang="sr-RS" sz="1400" strike="noStrike" u="none">
              <a:solidFill>
                <a:srgbClr val="ffffff"/>
              </a:solidFill>
              <a:uFillTx/>
              <a:latin typeface="Arial"/>
            </a:endParaRPr>
          </a:p>
        </p:txBody>
      </p:sp>
      <p:sp>
        <p:nvSpPr>
          <p:cNvPr id="531" name="PlaceHolder 4"/>
          <p:cNvSpPr>
            <a:spLocks noGrp="1"/>
          </p:cNvSpPr>
          <p:nvPr>
            <p:ph type="subTitle"/>
          </p:nvPr>
        </p:nvSpPr>
        <p:spPr>
          <a:xfrm>
            <a:off x="4572000" y="91440"/>
            <a:ext cx="4570560" cy="356040"/>
          </a:xfrm>
          <a:prstGeom prst="rect">
            <a:avLst/>
          </a:prstGeom>
          <a:noFill/>
          <a:ln w="0">
            <a:noFill/>
          </a:ln>
        </p:spPr>
        <p:txBody>
          <a:bodyPr lIns="91440" rIns="91440" tIns="91440" bIns="91440" anchor="ctr">
            <a:noAutofit/>
          </a:bodyPr>
          <a:p>
            <a:pPr indent="0" algn="ctr">
              <a:lnSpc>
                <a:spcPct val="100000"/>
              </a:lnSpc>
              <a:buNone/>
              <a:tabLst>
                <a:tab algn="l" pos="0"/>
              </a:tabLst>
            </a:pPr>
            <a:r>
              <a:rPr b="0" lang="en" sz="1400" strike="noStrike" u="none">
                <a:solidFill>
                  <a:schemeClr val="accent3"/>
                </a:solidFill>
                <a:uFillTx/>
                <a:latin typeface="Fira Code"/>
                <a:ea typeface="Fira Code"/>
              </a:rPr>
              <a:t>Kurs.cpp</a:t>
            </a:r>
            <a:endParaRPr b="0" lang="sr-RS" sz="1400" strike="noStrike" u="none">
              <a:solidFill>
                <a:srgbClr val="ffffff"/>
              </a:solidFill>
              <a:uFillTx/>
              <a:latin typeface="Arial"/>
            </a:endParaRPr>
          </a:p>
        </p:txBody>
      </p:sp>
      <p:sp>
        <p:nvSpPr>
          <p:cNvPr id="532" name="PlaceHolder 31"/>
          <p:cNvSpPr/>
          <p:nvPr/>
        </p:nvSpPr>
        <p:spPr>
          <a:xfrm>
            <a:off x="1903320" y="1980000"/>
            <a:ext cx="2775960" cy="1041120"/>
          </a:xfrm>
          <a:prstGeom prst="rect">
            <a:avLst/>
          </a:prstGeom>
          <a:noFill/>
          <a:ln w="0">
            <a:noFill/>
          </a:ln>
        </p:spPr>
        <p:style>
          <a:lnRef idx="0"/>
          <a:fillRef idx="0"/>
          <a:effectRef idx="0"/>
          <a:fontRef idx="minor"/>
        </p:style>
        <p:txBody>
          <a:bodyPr lIns="90000" rIns="90000" tIns="91440" bIns="91440" anchor="ctr">
            <a:noAutofit/>
          </a:bodyPr>
          <a:p>
            <a:pPr>
              <a:lnSpc>
                <a:spcPct val="100000"/>
              </a:lnSpc>
              <a:spcBef>
                <a:spcPts val="1191"/>
              </a:spcBef>
              <a:spcAft>
                <a:spcPts val="992"/>
              </a:spcAft>
              <a:tabLst>
                <a:tab algn="l" pos="0"/>
              </a:tabLst>
            </a:pPr>
            <a:r>
              <a:rPr b="0" lang="en" sz="1300" strike="noStrike" u="none">
                <a:solidFill>
                  <a:schemeClr val="accent3"/>
                </a:solidFill>
                <a:uFillTx/>
                <a:latin typeface="Fira Code"/>
                <a:ea typeface="Fira Code"/>
              </a:rPr>
              <a:t>Prosti brojevi se lako proveravaju, ali ih je teško razložiti, pa je to osnova za RSA algoritam. Za njih smo ucili Ojlerov algoritam i eratostenovo sito.</a:t>
            </a:r>
            <a:endParaRPr b="0" lang="sr-RS" sz="1300" strike="noStrike" u="none">
              <a:solidFill>
                <a:srgbClr val="ffffff"/>
              </a:solidFill>
              <a:uFillTx/>
              <a:latin typeface="Arial"/>
            </a:endParaRPr>
          </a:p>
          <a:p>
            <a:pPr>
              <a:lnSpc>
                <a:spcPct val="100000"/>
              </a:lnSpc>
              <a:spcBef>
                <a:spcPts val="1191"/>
              </a:spcBef>
              <a:spcAft>
                <a:spcPts val="992"/>
              </a:spcAft>
              <a:tabLst>
                <a:tab algn="l" pos="0"/>
              </a:tabLst>
            </a:pPr>
            <a:endParaRPr b="0" lang="sr-RS" sz="1400" strike="noStrike" u="none">
              <a:solidFill>
                <a:srgbClr val="ffffff"/>
              </a:solidFill>
              <a:uFillTx/>
              <a:latin typeface="Arial"/>
            </a:endParaRPr>
          </a:p>
        </p:txBody>
      </p:sp>
      <p:sp>
        <p:nvSpPr>
          <p:cNvPr id="533" name="PlaceHolder 32"/>
          <p:cNvSpPr/>
          <p:nvPr/>
        </p:nvSpPr>
        <p:spPr>
          <a:xfrm>
            <a:off x="5585040" y="1654200"/>
            <a:ext cx="3558240" cy="147420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300" strike="noStrike" u="none">
                <a:solidFill>
                  <a:schemeClr val="accent3"/>
                </a:solidFill>
                <a:uFillTx/>
                <a:latin typeface="Fira Code"/>
                <a:ea typeface="Fira Code"/>
              </a:rPr>
              <a:t>Dozvoljava nam da iz veoma velikih brojeva dobijemo broj iskljucivo u rasponu od nula do N, i kada dobijemo taj broj original je jako tesko naci</a:t>
            </a:r>
            <a:endParaRPr b="0" lang="sr-RS" sz="1300" strike="noStrike" u="none">
              <a:solidFill>
                <a:srgbClr val="ffffff"/>
              </a:solidFill>
              <a:uFillTx/>
              <a:latin typeface="Arial"/>
            </a:endParaRPr>
          </a:p>
          <a:p>
            <a:pPr>
              <a:lnSpc>
                <a:spcPct val="100000"/>
              </a:lnSpc>
              <a:tabLst>
                <a:tab algn="l" pos="0"/>
              </a:tabLst>
            </a:pPr>
            <a:r>
              <a:rPr b="0" lang="en" sz="1300" strike="noStrike" u="none">
                <a:solidFill>
                  <a:schemeClr val="accent3"/>
                </a:solidFill>
                <a:uFillTx/>
                <a:latin typeface="Fira Code"/>
                <a:ea typeface="Fira Code"/>
              </a:rPr>
              <a:t>Koristi se za Diffie Hellman i RSA.</a:t>
            </a:r>
            <a:endParaRPr b="0" lang="sr-RS" sz="1300" strike="noStrike" u="none">
              <a:solidFill>
                <a:srgbClr val="ffffff"/>
              </a:solidFill>
              <a:uFillTx/>
              <a:latin typeface="Arial"/>
            </a:endParaRPr>
          </a:p>
        </p:txBody>
      </p:sp>
      <p:sp>
        <p:nvSpPr>
          <p:cNvPr id="534" name="PlaceHolder 36"/>
          <p:cNvSpPr/>
          <p:nvPr/>
        </p:nvSpPr>
        <p:spPr>
          <a:xfrm>
            <a:off x="1983240" y="1260000"/>
            <a:ext cx="2329200" cy="33696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600" strike="noStrike" u="none">
                <a:solidFill>
                  <a:schemeClr val="accent1"/>
                </a:solidFill>
                <a:uFillTx/>
                <a:latin typeface="Fira Code"/>
                <a:ea typeface="Fira Code"/>
              </a:rPr>
              <a:t>## Prosti brojevi</a:t>
            </a:r>
            <a:endParaRPr b="0" lang="sr-RS" sz="1600" strike="noStrike" u="none">
              <a:solidFill>
                <a:srgbClr val="ffffff"/>
              </a:solidFill>
              <a:uFillTx/>
              <a:latin typeface="Arial"/>
            </a:endParaRPr>
          </a:p>
        </p:txBody>
      </p:sp>
      <p:sp>
        <p:nvSpPr>
          <p:cNvPr id="535" name="PlaceHolder 37"/>
          <p:cNvSpPr/>
          <p:nvPr/>
        </p:nvSpPr>
        <p:spPr>
          <a:xfrm>
            <a:off x="5585040" y="1316520"/>
            <a:ext cx="3054240" cy="336960"/>
          </a:xfrm>
          <a:prstGeom prst="rect">
            <a:avLst/>
          </a:prstGeom>
          <a:noFill/>
          <a:ln w="0">
            <a:noFill/>
          </a:ln>
        </p:spPr>
        <p:style>
          <a:lnRef idx="0"/>
          <a:fillRef idx="0"/>
          <a:effectRef idx="0"/>
          <a:fontRef idx="minor"/>
        </p:style>
        <p:txBody>
          <a:bodyPr lIns="90000" rIns="90000" tIns="91440" bIns="91440" anchor="ctr">
            <a:noAutofit/>
          </a:bodyPr>
          <a:p>
            <a:pPr>
              <a:lnSpc>
                <a:spcPct val="100000"/>
              </a:lnSpc>
              <a:spcBef>
                <a:spcPts val="1191"/>
              </a:spcBef>
              <a:spcAft>
                <a:spcPts val="992"/>
              </a:spcAft>
              <a:tabLst>
                <a:tab algn="l" pos="0"/>
              </a:tabLst>
            </a:pPr>
            <a:r>
              <a:rPr b="0" lang="en" sz="1600" strike="noStrike" u="none">
                <a:solidFill>
                  <a:schemeClr val="dk2"/>
                </a:solidFill>
                <a:uFillTx/>
                <a:latin typeface="Fira Code"/>
                <a:ea typeface="Fira Code"/>
              </a:rPr>
              <a:t>## Modularna aritmetika</a:t>
            </a:r>
            <a:endParaRPr b="0" lang="sr-RS" sz="1600" strike="noStrike" u="none">
              <a:solidFill>
                <a:srgbClr val="ffffff"/>
              </a:solidFill>
              <a:uFillTx/>
              <a:latin typeface="Arial"/>
            </a:endParaRPr>
          </a:p>
        </p:txBody>
      </p:sp>
      <p:sp>
        <p:nvSpPr>
          <p:cNvPr id="536" name="PlaceHolder 38"/>
          <p:cNvSpPr/>
          <p:nvPr/>
        </p:nvSpPr>
        <p:spPr>
          <a:xfrm>
            <a:off x="5608440" y="3507120"/>
            <a:ext cx="3030840" cy="64476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400" strike="noStrike" u="none">
                <a:solidFill>
                  <a:schemeClr val="accent3"/>
                </a:solidFill>
                <a:uFillTx/>
                <a:latin typeface="Fira Code"/>
                <a:ea typeface="Fira Code"/>
              </a:rPr>
              <a:t>Daje nam sigurnost u komunikaciji uz znatno manje ključeve od RSA.</a:t>
            </a:r>
            <a:endParaRPr b="0" lang="sr-RS" sz="1400" strike="noStrike" u="none">
              <a:solidFill>
                <a:srgbClr val="ffffff"/>
              </a:solidFill>
              <a:uFillTx/>
              <a:latin typeface="Arial"/>
            </a:endParaRPr>
          </a:p>
        </p:txBody>
      </p:sp>
      <p:sp>
        <p:nvSpPr>
          <p:cNvPr id="537" name="PlaceHolder 39"/>
          <p:cNvSpPr/>
          <p:nvPr/>
        </p:nvSpPr>
        <p:spPr>
          <a:xfrm>
            <a:off x="1869840" y="3455640"/>
            <a:ext cx="2989440" cy="1274040"/>
          </a:xfrm>
          <a:prstGeom prst="rect">
            <a:avLst/>
          </a:prstGeom>
          <a:noFill/>
          <a:ln w="0">
            <a:noFill/>
          </a:ln>
        </p:spPr>
        <p:style>
          <a:lnRef idx="0"/>
          <a:fillRef idx="0"/>
          <a:effectRef idx="0"/>
          <a:fontRef idx="minor"/>
        </p:style>
        <p:txBody>
          <a:bodyPr lIns="90000" rIns="90000" tIns="91440" bIns="91440" anchor="ctr">
            <a:noAutofit/>
          </a:bodyPr>
          <a:p>
            <a:pPr>
              <a:lnSpc>
                <a:spcPct val="100000"/>
              </a:lnSpc>
              <a:spcBef>
                <a:spcPts val="1191"/>
              </a:spcBef>
              <a:spcAft>
                <a:spcPts val="992"/>
              </a:spcAft>
              <a:tabLst>
                <a:tab algn="l" pos="0"/>
              </a:tabLst>
            </a:pPr>
            <a:r>
              <a:rPr b="0" lang="en" sz="1300" strike="noStrike" u="none">
                <a:solidFill>
                  <a:schemeClr val="accent3"/>
                </a:solidFill>
                <a:uFillTx/>
                <a:latin typeface="Fira Code"/>
                <a:ea typeface="Fira Code"/>
              </a:rPr>
              <a:t>Iz g^x mod p, teško je naći x što je osnova za DH i DSA. Daje jednostrane funkcije za bezbednu razmenu ključeva i digitalne potpise.</a:t>
            </a:r>
            <a:endParaRPr b="0" lang="sr-RS" sz="1300" strike="noStrike" u="none">
              <a:solidFill>
                <a:srgbClr val="ffffff"/>
              </a:solidFill>
              <a:uFillTx/>
              <a:latin typeface="Arial"/>
            </a:endParaRPr>
          </a:p>
          <a:p>
            <a:pPr>
              <a:lnSpc>
                <a:spcPct val="100000"/>
              </a:lnSpc>
              <a:spcBef>
                <a:spcPts val="1191"/>
              </a:spcBef>
              <a:spcAft>
                <a:spcPts val="992"/>
              </a:spcAft>
              <a:tabLst>
                <a:tab algn="l" pos="0"/>
              </a:tabLst>
            </a:pPr>
            <a:endParaRPr b="0" lang="sr-RS" sz="1300" strike="noStrike" u="none">
              <a:solidFill>
                <a:srgbClr val="ffffff"/>
              </a:solidFill>
              <a:uFillTx/>
              <a:latin typeface="Arial"/>
            </a:endParaRPr>
          </a:p>
        </p:txBody>
      </p:sp>
      <p:sp>
        <p:nvSpPr>
          <p:cNvPr id="538" name="PlaceHolder 40"/>
          <p:cNvSpPr/>
          <p:nvPr/>
        </p:nvSpPr>
        <p:spPr>
          <a:xfrm>
            <a:off x="1983240" y="3021840"/>
            <a:ext cx="2329200" cy="33696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600" strike="noStrike" u="none">
                <a:solidFill>
                  <a:schemeClr val="lt2"/>
                </a:solidFill>
                <a:uFillTx/>
                <a:latin typeface="Fira Code"/>
                <a:ea typeface="Fira Code"/>
              </a:rPr>
              <a:t>## Diskretan Log</a:t>
            </a:r>
            <a:endParaRPr b="0" lang="sr-RS" sz="1600" strike="noStrike" u="none">
              <a:solidFill>
                <a:srgbClr val="ffffff"/>
              </a:solidFill>
              <a:uFillTx/>
              <a:latin typeface="Arial"/>
            </a:endParaRPr>
          </a:p>
        </p:txBody>
      </p:sp>
      <p:sp>
        <p:nvSpPr>
          <p:cNvPr id="539" name="PlaceHolder 41"/>
          <p:cNvSpPr/>
          <p:nvPr/>
        </p:nvSpPr>
        <p:spPr>
          <a:xfrm>
            <a:off x="5518440" y="3129120"/>
            <a:ext cx="2580840" cy="336960"/>
          </a:xfrm>
          <a:prstGeom prst="rect">
            <a:avLst/>
          </a:prstGeom>
          <a:noFill/>
          <a:ln w="0">
            <a:noFill/>
          </a:ln>
        </p:spPr>
        <p:style>
          <a:lnRef idx="0"/>
          <a:fillRef idx="0"/>
          <a:effectRef idx="0"/>
          <a:fontRef idx="minor"/>
        </p:style>
        <p:txBody>
          <a:bodyPr lIns="90000" rIns="90000" tIns="91440" bIns="91440" anchor="ctr">
            <a:noAutofit/>
          </a:bodyPr>
          <a:p>
            <a:pPr>
              <a:lnSpc>
                <a:spcPct val="100000"/>
              </a:lnSpc>
              <a:tabLst>
                <a:tab algn="l" pos="0"/>
              </a:tabLst>
            </a:pPr>
            <a:r>
              <a:rPr b="0" lang="en" sz="1600" strike="noStrike" u="none">
                <a:solidFill>
                  <a:schemeClr val="accent2"/>
                </a:solidFill>
                <a:uFillTx/>
                <a:latin typeface="Fira Code"/>
                <a:ea typeface="Fira Code"/>
              </a:rPr>
              <a:t>## Eliptičke krive</a:t>
            </a:r>
            <a:endParaRPr b="0" lang="sr-RS" sz="1600" strike="noStrike" u="none">
              <a:solidFill>
                <a:srgbClr val="ffffff"/>
              </a:solidFill>
              <a:uFillTx/>
              <a:latin typeface="Arial"/>
            </a:endParaRPr>
          </a:p>
        </p:txBody>
      </p:sp>
      <p:grpSp>
        <p:nvGrpSpPr>
          <p:cNvPr id="540" name="Google Shape;724;p 1"/>
          <p:cNvGrpSpPr/>
          <p:nvPr/>
        </p:nvGrpSpPr>
        <p:grpSpPr>
          <a:xfrm>
            <a:off x="1366560" y="1603080"/>
            <a:ext cx="364320" cy="364320"/>
            <a:chOff x="1366560" y="1603080"/>
            <a:chExt cx="364320" cy="364320"/>
          </a:xfrm>
        </p:grpSpPr>
        <p:sp>
          <p:nvSpPr>
            <p:cNvPr id="541" name="Google Shape;725;p 1"/>
            <p:cNvSpPr/>
            <p:nvPr/>
          </p:nvSpPr>
          <p:spPr>
            <a:xfrm>
              <a:off x="1373040" y="1610280"/>
              <a:ext cx="350280" cy="212400"/>
            </a:xfrm>
            <a:custGeom>
              <a:avLst/>
              <a:gdLst>
                <a:gd name="textAreaLeft" fmla="*/ 0 w 350280"/>
                <a:gd name="textAreaRight" fmla="*/ 351720 w 350280"/>
                <a:gd name="textAreaTop" fmla="*/ 0 h 212400"/>
                <a:gd name="textAreaBottom" fmla="*/ 213840 h 212400"/>
              </a:gdLst>
              <a:ahLst/>
              <a:rect l="textAreaLeft" t="textAreaTop" r="textAreaRight" b="textAreaBottom"/>
              <a:pathLst>
                <a:path w="16592" h="10108">
                  <a:moveTo>
                    <a:pt x="8998" y="1"/>
                  </a:moveTo>
                  <a:cubicBezTo>
                    <a:pt x="8970" y="1"/>
                    <a:pt x="8941" y="1"/>
                    <a:pt x="8912" y="1"/>
                  </a:cubicBezTo>
                  <a:cubicBezTo>
                    <a:pt x="6789" y="20"/>
                    <a:pt x="4911" y="1423"/>
                    <a:pt x="4324" y="3471"/>
                  </a:cubicBezTo>
                  <a:cubicBezTo>
                    <a:pt x="4039" y="3395"/>
                    <a:pt x="3755" y="3376"/>
                    <a:pt x="3470" y="3376"/>
                  </a:cubicBezTo>
                  <a:cubicBezTo>
                    <a:pt x="1612" y="3376"/>
                    <a:pt x="0" y="4874"/>
                    <a:pt x="0" y="6752"/>
                  </a:cubicBezTo>
                  <a:cubicBezTo>
                    <a:pt x="0" y="8610"/>
                    <a:pt x="1612" y="10108"/>
                    <a:pt x="3470" y="10108"/>
                  </a:cubicBezTo>
                  <a:lnTo>
                    <a:pt x="13122" y="10108"/>
                  </a:lnTo>
                  <a:cubicBezTo>
                    <a:pt x="14980" y="10108"/>
                    <a:pt x="16592" y="8610"/>
                    <a:pt x="16592" y="6752"/>
                  </a:cubicBezTo>
                  <a:cubicBezTo>
                    <a:pt x="16592" y="5045"/>
                    <a:pt x="15245" y="3642"/>
                    <a:pt x="13596" y="3395"/>
                  </a:cubicBezTo>
                  <a:lnTo>
                    <a:pt x="13596" y="3376"/>
                  </a:lnTo>
                  <a:cubicBezTo>
                    <a:pt x="12960" y="1375"/>
                    <a:pt x="11105" y="1"/>
                    <a:pt x="8998" y="1"/>
                  </a:cubicBez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000000"/>
                </a:solidFill>
                <a:uFillTx/>
                <a:latin typeface="Arial"/>
              </a:endParaRPr>
            </a:p>
          </p:txBody>
        </p:sp>
        <p:sp>
          <p:nvSpPr>
            <p:cNvPr id="542" name="Google Shape;726;p 1"/>
            <p:cNvSpPr/>
            <p:nvPr/>
          </p:nvSpPr>
          <p:spPr>
            <a:xfrm>
              <a:off x="1491840" y="1767240"/>
              <a:ext cx="113040" cy="192960"/>
            </a:xfrm>
            <a:custGeom>
              <a:avLst/>
              <a:gdLst>
                <a:gd name="textAreaLeft" fmla="*/ 0 w 113040"/>
                <a:gd name="textAreaRight" fmla="*/ 114480 w 113040"/>
                <a:gd name="textAreaTop" fmla="*/ 0 h 192960"/>
                <a:gd name="textAreaBottom" fmla="*/ 194400 h 192960"/>
              </a:gdLst>
              <a:ahLst/>
              <a:rect l="textAreaLeft" t="textAreaTop" r="textAreaRight" b="textAreaBottom"/>
              <a:pathLst>
                <a:path w="5405" h="9178">
                  <a:moveTo>
                    <a:pt x="2693" y="0"/>
                  </a:moveTo>
                  <a:lnTo>
                    <a:pt x="0" y="4039"/>
                  </a:lnTo>
                  <a:lnTo>
                    <a:pt x="1688" y="4039"/>
                  </a:lnTo>
                  <a:lnTo>
                    <a:pt x="1688" y="9178"/>
                  </a:lnTo>
                  <a:lnTo>
                    <a:pt x="3717" y="9178"/>
                  </a:lnTo>
                  <a:lnTo>
                    <a:pt x="3717" y="4039"/>
                  </a:lnTo>
                  <a:lnTo>
                    <a:pt x="5404" y="4039"/>
                  </a:lnTo>
                  <a:lnTo>
                    <a:pt x="2693" y="0"/>
                  </a:lnTo>
                  <a:close/>
                </a:path>
              </a:pathLst>
            </a:custGeom>
            <a:solidFill>
              <a:schemeClr val="accent1"/>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000000"/>
                </a:solidFill>
                <a:uFillTx/>
                <a:latin typeface="Arial"/>
              </a:endParaRPr>
            </a:p>
          </p:txBody>
        </p:sp>
        <p:sp>
          <p:nvSpPr>
            <p:cNvPr id="543" name="Google Shape;727;p 1"/>
            <p:cNvSpPr/>
            <p:nvPr/>
          </p:nvSpPr>
          <p:spPr>
            <a:xfrm>
              <a:off x="1570680" y="1717200"/>
              <a:ext cx="15480" cy="12600"/>
            </a:xfrm>
            <a:custGeom>
              <a:avLst/>
              <a:gdLst>
                <a:gd name="textAreaLeft" fmla="*/ 0 w 15480"/>
                <a:gd name="textAreaRight" fmla="*/ 16920 w 15480"/>
                <a:gd name="textAreaTop" fmla="*/ 0 h 12600"/>
                <a:gd name="textAreaBottom" fmla="*/ 14040 h 12600"/>
              </a:gdLst>
              <a:ahLst/>
              <a:rect l="textAreaLeft" t="textAreaTop" r="textAreaRight" b="textAreaBottom"/>
              <a:pathLst>
                <a:path w="797" h="666">
                  <a:moveTo>
                    <a:pt x="437" y="0"/>
                  </a:moveTo>
                  <a:cubicBezTo>
                    <a:pt x="133" y="0"/>
                    <a:pt x="1" y="360"/>
                    <a:pt x="209" y="569"/>
                  </a:cubicBezTo>
                  <a:cubicBezTo>
                    <a:pt x="282" y="635"/>
                    <a:pt x="368" y="665"/>
                    <a:pt x="451" y="665"/>
                  </a:cubicBezTo>
                  <a:cubicBezTo>
                    <a:pt x="630" y="665"/>
                    <a:pt x="797" y="529"/>
                    <a:pt x="797" y="322"/>
                  </a:cubicBezTo>
                  <a:cubicBezTo>
                    <a:pt x="778" y="133"/>
                    <a:pt x="645" y="0"/>
                    <a:pt x="456" y="0"/>
                  </a:cubicBezTo>
                  <a:close/>
                </a:path>
              </a:pathLst>
            </a:custGeom>
            <a:solidFill>
              <a:schemeClr val="accent5"/>
            </a:solidFill>
            <a:ln w="0">
              <a:noFill/>
            </a:ln>
          </p:spPr>
          <p:style>
            <a:lnRef idx="0"/>
            <a:fillRef idx="0"/>
            <a:effectRef idx="0"/>
            <a:fontRef idx="minor"/>
          </p:style>
          <p:txBody>
            <a:bodyPr lIns="90000" rIns="90000" tIns="6840" bIns="6840" anchor="ctr">
              <a:noAutofit/>
            </a:bodyPr>
            <a:p>
              <a:pPr>
                <a:lnSpc>
                  <a:spcPct val="100000"/>
                </a:lnSpc>
              </a:pPr>
              <a:endParaRPr b="0" lang="sr-RS" sz="1400" strike="noStrike" u="none">
                <a:solidFill>
                  <a:srgbClr val="ffffff"/>
                </a:solidFill>
                <a:uFillTx/>
                <a:latin typeface="Arial"/>
              </a:endParaRPr>
            </a:p>
          </p:txBody>
        </p:sp>
        <p:sp>
          <p:nvSpPr>
            <p:cNvPr id="544" name="Google Shape;728;p 1"/>
            <p:cNvSpPr/>
            <p:nvPr/>
          </p:nvSpPr>
          <p:spPr>
            <a:xfrm>
              <a:off x="1366560" y="1603080"/>
              <a:ext cx="364320" cy="364320"/>
            </a:xfrm>
            <a:custGeom>
              <a:avLst/>
              <a:gdLst>
                <a:gd name="textAreaLeft" fmla="*/ 0 w 364320"/>
                <a:gd name="textAreaRight" fmla="*/ 365760 w 364320"/>
                <a:gd name="textAreaTop" fmla="*/ 0 h 364320"/>
                <a:gd name="textAreaBottom" fmla="*/ 365760 h 364320"/>
              </a:gdLst>
              <a:ahLst/>
              <a:rect l="textAreaLeft" t="textAreaTop" r="textAreaRight" b="textAreaBottom"/>
              <a:pathLst>
                <a:path w="17256" h="17275">
                  <a:moveTo>
                    <a:pt x="9287" y="680"/>
                  </a:moveTo>
                  <a:cubicBezTo>
                    <a:pt x="10957" y="680"/>
                    <a:pt x="12629" y="1572"/>
                    <a:pt x="13425" y="3376"/>
                  </a:cubicBezTo>
                  <a:cubicBezTo>
                    <a:pt x="12439" y="3376"/>
                    <a:pt x="11491" y="3774"/>
                    <a:pt x="10808" y="4457"/>
                  </a:cubicBezTo>
                  <a:cubicBezTo>
                    <a:pt x="10522" y="4700"/>
                    <a:pt x="10754" y="5062"/>
                    <a:pt x="11024" y="5062"/>
                  </a:cubicBezTo>
                  <a:cubicBezTo>
                    <a:pt x="11111" y="5062"/>
                    <a:pt x="11203" y="5024"/>
                    <a:pt x="11282" y="4931"/>
                  </a:cubicBezTo>
                  <a:cubicBezTo>
                    <a:pt x="11851" y="4362"/>
                    <a:pt x="12609" y="4040"/>
                    <a:pt x="13406" y="4040"/>
                  </a:cubicBezTo>
                  <a:cubicBezTo>
                    <a:pt x="13558" y="4040"/>
                    <a:pt x="13709" y="4059"/>
                    <a:pt x="13842" y="4078"/>
                  </a:cubicBezTo>
                  <a:cubicBezTo>
                    <a:pt x="15378" y="4248"/>
                    <a:pt x="16553" y="5538"/>
                    <a:pt x="16591" y="7093"/>
                  </a:cubicBezTo>
                  <a:cubicBezTo>
                    <a:pt x="16591" y="8723"/>
                    <a:pt x="15169" y="10126"/>
                    <a:pt x="13444" y="10126"/>
                  </a:cubicBezTo>
                  <a:lnTo>
                    <a:pt x="10600" y="10126"/>
                  </a:lnTo>
                  <a:lnTo>
                    <a:pt x="8912" y="7567"/>
                  </a:lnTo>
                  <a:cubicBezTo>
                    <a:pt x="8836" y="7472"/>
                    <a:pt x="8727" y="7424"/>
                    <a:pt x="8620" y="7424"/>
                  </a:cubicBezTo>
                  <a:cubicBezTo>
                    <a:pt x="8514" y="7424"/>
                    <a:pt x="8409" y="7472"/>
                    <a:pt x="8343" y="7567"/>
                  </a:cubicBezTo>
                  <a:lnTo>
                    <a:pt x="6637" y="10126"/>
                  </a:lnTo>
                  <a:lnTo>
                    <a:pt x="3792" y="10126"/>
                  </a:lnTo>
                  <a:cubicBezTo>
                    <a:pt x="2105" y="10126"/>
                    <a:pt x="664" y="8723"/>
                    <a:pt x="664" y="7093"/>
                  </a:cubicBezTo>
                  <a:cubicBezTo>
                    <a:pt x="664" y="5443"/>
                    <a:pt x="2086" y="4040"/>
                    <a:pt x="3792" y="4040"/>
                  </a:cubicBezTo>
                  <a:cubicBezTo>
                    <a:pt x="4608" y="4059"/>
                    <a:pt x="5366" y="4362"/>
                    <a:pt x="5935" y="4931"/>
                  </a:cubicBezTo>
                  <a:cubicBezTo>
                    <a:pt x="6009" y="5024"/>
                    <a:pt x="6099" y="5062"/>
                    <a:pt x="6185" y="5062"/>
                  </a:cubicBezTo>
                  <a:cubicBezTo>
                    <a:pt x="6452" y="5062"/>
                    <a:pt x="6695" y="4700"/>
                    <a:pt x="6409" y="4457"/>
                  </a:cubicBezTo>
                  <a:cubicBezTo>
                    <a:pt x="6030" y="4078"/>
                    <a:pt x="5556" y="3793"/>
                    <a:pt x="5044" y="3604"/>
                  </a:cubicBezTo>
                  <a:cubicBezTo>
                    <a:pt x="5782" y="1662"/>
                    <a:pt x="7534" y="680"/>
                    <a:pt x="9287" y="680"/>
                  </a:cubicBezTo>
                  <a:close/>
                  <a:moveTo>
                    <a:pt x="8628" y="8363"/>
                  </a:moveTo>
                  <a:lnTo>
                    <a:pt x="10694" y="11473"/>
                  </a:lnTo>
                  <a:lnTo>
                    <a:pt x="9633" y="11473"/>
                  </a:lnTo>
                  <a:cubicBezTo>
                    <a:pt x="9443" y="11473"/>
                    <a:pt x="9291" y="11624"/>
                    <a:pt x="9291" y="11795"/>
                  </a:cubicBezTo>
                  <a:lnTo>
                    <a:pt x="9291" y="16592"/>
                  </a:lnTo>
                  <a:lnTo>
                    <a:pt x="7945" y="16592"/>
                  </a:lnTo>
                  <a:lnTo>
                    <a:pt x="7945" y="11795"/>
                  </a:lnTo>
                  <a:cubicBezTo>
                    <a:pt x="7945" y="11624"/>
                    <a:pt x="7793" y="11473"/>
                    <a:pt x="7604" y="11473"/>
                  </a:cubicBezTo>
                  <a:lnTo>
                    <a:pt x="6561" y="11473"/>
                  </a:lnTo>
                  <a:lnTo>
                    <a:pt x="8628" y="8363"/>
                  </a:lnTo>
                  <a:close/>
                  <a:moveTo>
                    <a:pt x="9298" y="1"/>
                  </a:moveTo>
                  <a:cubicBezTo>
                    <a:pt x="7268" y="1"/>
                    <a:pt x="5241" y="1143"/>
                    <a:pt x="4418" y="3433"/>
                  </a:cubicBezTo>
                  <a:cubicBezTo>
                    <a:pt x="4210" y="3395"/>
                    <a:pt x="4001" y="3376"/>
                    <a:pt x="3811" y="3376"/>
                  </a:cubicBezTo>
                  <a:cubicBezTo>
                    <a:pt x="1801" y="3376"/>
                    <a:pt x="0" y="5007"/>
                    <a:pt x="0" y="7093"/>
                  </a:cubicBezTo>
                  <a:cubicBezTo>
                    <a:pt x="0" y="9159"/>
                    <a:pt x="1801" y="10790"/>
                    <a:pt x="3811" y="10790"/>
                  </a:cubicBezTo>
                  <a:lnTo>
                    <a:pt x="6200" y="10790"/>
                  </a:lnTo>
                  <a:lnTo>
                    <a:pt x="5651" y="11624"/>
                  </a:lnTo>
                  <a:cubicBezTo>
                    <a:pt x="5499" y="11833"/>
                    <a:pt x="5651" y="12136"/>
                    <a:pt x="5916" y="12136"/>
                  </a:cubicBezTo>
                  <a:lnTo>
                    <a:pt x="7262" y="12136"/>
                  </a:lnTo>
                  <a:lnTo>
                    <a:pt x="7262" y="16934"/>
                  </a:lnTo>
                  <a:cubicBezTo>
                    <a:pt x="7262" y="17123"/>
                    <a:pt x="7414" y="17256"/>
                    <a:pt x="7604" y="17275"/>
                  </a:cubicBezTo>
                  <a:lnTo>
                    <a:pt x="9633" y="17275"/>
                  </a:lnTo>
                  <a:cubicBezTo>
                    <a:pt x="9803" y="17256"/>
                    <a:pt x="9955" y="17123"/>
                    <a:pt x="9955" y="16934"/>
                  </a:cubicBezTo>
                  <a:lnTo>
                    <a:pt x="9955" y="12136"/>
                  </a:lnTo>
                  <a:lnTo>
                    <a:pt x="11320" y="12136"/>
                  </a:lnTo>
                  <a:cubicBezTo>
                    <a:pt x="11328" y="12137"/>
                    <a:pt x="11336" y="12137"/>
                    <a:pt x="11344" y="12137"/>
                  </a:cubicBezTo>
                  <a:cubicBezTo>
                    <a:pt x="11595" y="12137"/>
                    <a:pt x="11752" y="11845"/>
                    <a:pt x="11605" y="11624"/>
                  </a:cubicBezTo>
                  <a:lnTo>
                    <a:pt x="11055" y="10790"/>
                  </a:lnTo>
                  <a:lnTo>
                    <a:pt x="13444" y="10790"/>
                  </a:lnTo>
                  <a:cubicBezTo>
                    <a:pt x="15454" y="10790"/>
                    <a:pt x="17255" y="9159"/>
                    <a:pt x="17255" y="7093"/>
                  </a:cubicBezTo>
                  <a:cubicBezTo>
                    <a:pt x="17217" y="5310"/>
                    <a:pt x="15947" y="3793"/>
                    <a:pt x="14202" y="3452"/>
                  </a:cubicBezTo>
                  <a:cubicBezTo>
                    <a:pt x="13376" y="1153"/>
                    <a:pt x="11335" y="1"/>
                    <a:pt x="9298" y="1"/>
                  </a:cubicBezTo>
                  <a:close/>
                </a:path>
              </a:pathLst>
            </a:custGeom>
            <a:solidFill>
              <a:schemeClr val="accent5"/>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grpSp>
      <p:grpSp>
        <p:nvGrpSpPr>
          <p:cNvPr id="545" name="Google Shape;729;p 1"/>
          <p:cNvGrpSpPr/>
          <p:nvPr/>
        </p:nvGrpSpPr>
        <p:grpSpPr>
          <a:xfrm>
            <a:off x="4899600" y="3455640"/>
            <a:ext cx="364320" cy="364320"/>
            <a:chOff x="4899600" y="3455640"/>
            <a:chExt cx="364320" cy="364320"/>
          </a:xfrm>
        </p:grpSpPr>
        <p:sp>
          <p:nvSpPr>
            <p:cNvPr id="546" name="Google Shape;730;p 1"/>
            <p:cNvSpPr/>
            <p:nvPr/>
          </p:nvSpPr>
          <p:spPr>
            <a:xfrm>
              <a:off x="4906800" y="3556080"/>
              <a:ext cx="350280" cy="256680"/>
            </a:xfrm>
            <a:custGeom>
              <a:avLst/>
              <a:gdLst>
                <a:gd name="textAreaLeft" fmla="*/ 0 w 350280"/>
                <a:gd name="textAreaRight" fmla="*/ 351720 w 350280"/>
                <a:gd name="textAreaTop" fmla="*/ 0 h 256680"/>
                <a:gd name="textAreaBottom" fmla="*/ 258120 h 256680"/>
              </a:gdLst>
              <a:ahLst/>
              <a:rect l="textAreaLeft" t="textAreaTop" r="textAreaRight" b="textAreaBottom"/>
              <a:pathLst>
                <a:path w="20214" h="14791">
                  <a:moveTo>
                    <a:pt x="1650" y="1"/>
                  </a:moveTo>
                  <a:cubicBezTo>
                    <a:pt x="740" y="1"/>
                    <a:pt x="0" y="740"/>
                    <a:pt x="0" y="1650"/>
                  </a:cubicBezTo>
                  <a:lnTo>
                    <a:pt x="0" y="13141"/>
                  </a:lnTo>
                  <a:cubicBezTo>
                    <a:pt x="0" y="14051"/>
                    <a:pt x="740" y="14791"/>
                    <a:pt x="1650" y="14791"/>
                  </a:cubicBezTo>
                  <a:lnTo>
                    <a:pt x="18564" y="14791"/>
                  </a:lnTo>
                  <a:cubicBezTo>
                    <a:pt x="19474" y="14791"/>
                    <a:pt x="20213" y="14051"/>
                    <a:pt x="20213" y="13141"/>
                  </a:cubicBezTo>
                  <a:lnTo>
                    <a:pt x="20213" y="1650"/>
                  </a:lnTo>
                  <a:cubicBezTo>
                    <a:pt x="20213" y="740"/>
                    <a:pt x="19474" y="1"/>
                    <a:pt x="18564" y="1"/>
                  </a:cubicBezTo>
                  <a:close/>
                </a:path>
              </a:pathLst>
            </a:custGeom>
            <a:solidFill>
              <a:schemeClr val="accent4"/>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547" name="Google Shape;731;p 1"/>
            <p:cNvSpPr/>
            <p:nvPr/>
          </p:nvSpPr>
          <p:spPr>
            <a:xfrm>
              <a:off x="4964040" y="3584880"/>
              <a:ext cx="264240" cy="199080"/>
            </a:xfrm>
            <a:custGeom>
              <a:avLst/>
              <a:gdLst>
                <a:gd name="textAreaLeft" fmla="*/ 0 w 264240"/>
                <a:gd name="textAreaRight" fmla="*/ 265680 w 264240"/>
                <a:gd name="textAreaTop" fmla="*/ 0 h 199080"/>
                <a:gd name="textAreaBottom" fmla="*/ 200520 h 199080"/>
              </a:gdLst>
              <a:ahLst/>
              <a:rect l="textAreaLeft" t="textAreaTop" r="textAreaRight" b="textAreaBottom"/>
              <a:pathLst>
                <a:path w="15284" h="11492">
                  <a:moveTo>
                    <a:pt x="1" y="0"/>
                  </a:moveTo>
                  <a:lnTo>
                    <a:pt x="1" y="11491"/>
                  </a:lnTo>
                  <a:lnTo>
                    <a:pt x="15284" y="11491"/>
                  </a:lnTo>
                  <a:lnTo>
                    <a:pt x="15284" y="0"/>
                  </a:ln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000000"/>
                </a:solidFill>
                <a:uFillTx/>
                <a:latin typeface="Arial"/>
              </a:endParaRPr>
            </a:p>
          </p:txBody>
        </p:sp>
        <p:sp>
          <p:nvSpPr>
            <p:cNvPr id="548" name="Google Shape;732;p 1"/>
            <p:cNvSpPr/>
            <p:nvPr/>
          </p:nvSpPr>
          <p:spPr>
            <a:xfrm>
              <a:off x="5089680" y="3663360"/>
              <a:ext cx="41400" cy="48960"/>
            </a:xfrm>
            <a:custGeom>
              <a:avLst/>
              <a:gdLst>
                <a:gd name="textAreaLeft" fmla="*/ 0 w 41400"/>
                <a:gd name="textAreaRight" fmla="*/ 42840 w 41400"/>
                <a:gd name="textAreaTop" fmla="*/ 0 h 48960"/>
                <a:gd name="textAreaBottom" fmla="*/ 50400 h 48960"/>
              </a:gdLst>
              <a:ahLst/>
              <a:rect l="textAreaLeft" t="textAreaTop" r="textAreaRight" b="textAreaBottom"/>
              <a:pathLst>
                <a:path w="2466" h="2883">
                  <a:moveTo>
                    <a:pt x="1" y="0"/>
                  </a:moveTo>
                  <a:lnTo>
                    <a:pt x="1" y="133"/>
                  </a:lnTo>
                  <a:cubicBezTo>
                    <a:pt x="1" y="323"/>
                    <a:pt x="39" y="493"/>
                    <a:pt x="134" y="683"/>
                  </a:cubicBezTo>
                  <a:lnTo>
                    <a:pt x="1233" y="2882"/>
                  </a:lnTo>
                  <a:lnTo>
                    <a:pt x="2333" y="683"/>
                  </a:lnTo>
                  <a:cubicBezTo>
                    <a:pt x="2409" y="512"/>
                    <a:pt x="2466" y="323"/>
                    <a:pt x="2466" y="133"/>
                  </a:cubicBezTo>
                  <a:lnTo>
                    <a:pt x="2466" y="0"/>
                  </a:lnTo>
                  <a:close/>
                </a:path>
              </a:pathLst>
            </a:custGeom>
            <a:solidFill>
              <a:schemeClr val="dk2"/>
            </a:solidFill>
            <a:ln w="0">
              <a:noFill/>
            </a:ln>
          </p:spPr>
          <p:style>
            <a:lnRef idx="0"/>
            <a:fillRef idx="0"/>
            <a:effectRef idx="0"/>
            <a:fontRef idx="minor"/>
          </p:style>
          <p:txBody>
            <a:bodyPr lIns="90000" rIns="90000" tIns="25200" bIns="25200" anchor="ctr">
              <a:noAutofit/>
            </a:bodyPr>
            <a:p>
              <a:pPr>
                <a:lnSpc>
                  <a:spcPct val="100000"/>
                </a:lnSpc>
              </a:pPr>
              <a:endParaRPr b="0" lang="sr-RS" sz="1400" strike="noStrike" u="none">
                <a:solidFill>
                  <a:srgbClr val="000000"/>
                </a:solidFill>
                <a:uFillTx/>
                <a:latin typeface="Arial"/>
              </a:endParaRPr>
            </a:p>
          </p:txBody>
        </p:sp>
        <p:sp>
          <p:nvSpPr>
            <p:cNvPr id="549" name="Google Shape;733;p 1"/>
            <p:cNvSpPr/>
            <p:nvPr/>
          </p:nvSpPr>
          <p:spPr>
            <a:xfrm>
              <a:off x="5089680" y="3497400"/>
              <a:ext cx="41400" cy="164520"/>
            </a:xfrm>
            <a:custGeom>
              <a:avLst/>
              <a:gdLst>
                <a:gd name="textAreaLeft" fmla="*/ 0 w 41400"/>
                <a:gd name="textAreaRight" fmla="*/ 42840 w 41400"/>
                <a:gd name="textAreaTop" fmla="*/ 0 h 164520"/>
                <a:gd name="textAreaBottom" fmla="*/ 165960 h 164520"/>
              </a:gdLst>
              <a:ahLst/>
              <a:rect l="textAreaLeft" t="textAreaTop" r="textAreaRight" b="textAreaBottom"/>
              <a:pathLst>
                <a:path w="2466" h="9520">
                  <a:moveTo>
                    <a:pt x="1" y="1"/>
                  </a:moveTo>
                  <a:lnTo>
                    <a:pt x="1" y="9519"/>
                  </a:lnTo>
                  <a:lnTo>
                    <a:pt x="2466" y="9519"/>
                  </a:lnTo>
                  <a:lnTo>
                    <a:pt x="2466" y="1"/>
                  </a:lnTo>
                  <a:close/>
                </a:path>
              </a:pathLst>
            </a:custGeom>
            <a:solidFill>
              <a:schemeClr val="accent2"/>
            </a:solidFill>
            <a:ln w="0">
              <a:noFill/>
            </a:ln>
          </p:spPr>
          <p:style>
            <a:lnRef idx="0"/>
            <a:fillRef idx="0"/>
            <a:effectRef idx="0"/>
            <a:fontRef idx="minor"/>
          </p:style>
          <p:txBody>
            <a:bodyPr lIns="90000" rIns="90000" tIns="82800" bIns="82800" anchor="ctr">
              <a:noAutofit/>
            </a:bodyPr>
            <a:p>
              <a:pPr>
                <a:lnSpc>
                  <a:spcPct val="100000"/>
                </a:lnSpc>
              </a:pPr>
              <a:endParaRPr b="0" lang="sr-RS" sz="1400" strike="noStrike" u="none">
                <a:solidFill>
                  <a:srgbClr val="000000"/>
                </a:solidFill>
                <a:uFillTx/>
                <a:latin typeface="Arial"/>
              </a:endParaRPr>
            </a:p>
          </p:txBody>
        </p:sp>
        <p:sp>
          <p:nvSpPr>
            <p:cNvPr id="550" name="Google Shape;734;p 1"/>
            <p:cNvSpPr/>
            <p:nvPr/>
          </p:nvSpPr>
          <p:spPr>
            <a:xfrm>
              <a:off x="5089680" y="3461400"/>
              <a:ext cx="41400" cy="34560"/>
            </a:xfrm>
            <a:custGeom>
              <a:avLst/>
              <a:gdLst>
                <a:gd name="textAreaLeft" fmla="*/ 0 w 41400"/>
                <a:gd name="textAreaRight" fmla="*/ 42840 w 41400"/>
                <a:gd name="textAreaTop" fmla="*/ 0 h 34560"/>
                <a:gd name="textAreaBottom" fmla="*/ 36000 h 34560"/>
              </a:gdLst>
              <a:ahLst/>
              <a:rect l="textAreaLeft" t="textAreaTop" r="textAreaRight" b="textAreaBottom"/>
              <a:pathLst>
                <a:path w="2466" h="2072">
                  <a:moveTo>
                    <a:pt x="1233" y="0"/>
                  </a:moveTo>
                  <a:cubicBezTo>
                    <a:pt x="617" y="0"/>
                    <a:pt x="1" y="412"/>
                    <a:pt x="1" y="1237"/>
                  </a:cubicBezTo>
                  <a:lnTo>
                    <a:pt x="1" y="2072"/>
                  </a:lnTo>
                  <a:lnTo>
                    <a:pt x="2466" y="2072"/>
                  </a:lnTo>
                  <a:lnTo>
                    <a:pt x="2466" y="1237"/>
                  </a:lnTo>
                  <a:cubicBezTo>
                    <a:pt x="2466" y="412"/>
                    <a:pt x="1850" y="0"/>
                    <a:pt x="1233" y="0"/>
                  </a:cubicBezTo>
                  <a:close/>
                </a:path>
              </a:pathLst>
            </a:custGeom>
            <a:solidFill>
              <a:srgbClr val="707070"/>
            </a:solidFill>
            <a:ln w="0">
              <a:noFill/>
            </a:ln>
          </p:spPr>
          <p:style>
            <a:lnRef idx="0"/>
            <a:fillRef idx="0"/>
            <a:effectRef idx="0"/>
            <a:fontRef idx="minor"/>
          </p:style>
          <p:txBody>
            <a:bodyPr lIns="90000" rIns="90000" tIns="18000" bIns="18000" anchor="ctr">
              <a:noAutofit/>
            </a:bodyPr>
            <a:p>
              <a:pPr>
                <a:lnSpc>
                  <a:spcPct val="100000"/>
                </a:lnSpc>
              </a:pPr>
              <a:endParaRPr b="0" lang="sr-RS" sz="1400" strike="noStrike" u="none">
                <a:solidFill>
                  <a:srgbClr val="ffffff"/>
                </a:solidFill>
                <a:uFillTx/>
                <a:latin typeface="Arial"/>
              </a:endParaRPr>
            </a:p>
          </p:txBody>
        </p:sp>
        <p:sp>
          <p:nvSpPr>
            <p:cNvPr id="551" name="Google Shape;735;p 1"/>
            <p:cNvSpPr/>
            <p:nvPr/>
          </p:nvSpPr>
          <p:spPr>
            <a:xfrm>
              <a:off x="5011560" y="3706560"/>
              <a:ext cx="15480" cy="12960"/>
            </a:xfrm>
            <a:custGeom>
              <a:avLst/>
              <a:gdLst>
                <a:gd name="textAreaLeft" fmla="*/ 0 w 15480"/>
                <a:gd name="textAreaRight" fmla="*/ 16920 w 15480"/>
                <a:gd name="textAreaTop" fmla="*/ 0 h 12960"/>
                <a:gd name="textAreaBottom" fmla="*/ 14400 h 12960"/>
              </a:gdLst>
              <a:ahLst/>
              <a:rect l="textAreaLeft" t="textAreaTop" r="textAreaRight" b="textAreaBottom"/>
              <a:pathLst>
                <a:path w="968" h="827">
                  <a:moveTo>
                    <a:pt x="550" y="0"/>
                  </a:moveTo>
                  <a:cubicBezTo>
                    <a:pt x="171" y="0"/>
                    <a:pt x="0" y="436"/>
                    <a:pt x="247" y="702"/>
                  </a:cubicBezTo>
                  <a:cubicBezTo>
                    <a:pt x="333" y="788"/>
                    <a:pt x="439" y="826"/>
                    <a:pt x="543" y="826"/>
                  </a:cubicBezTo>
                  <a:cubicBezTo>
                    <a:pt x="759" y="826"/>
                    <a:pt x="967" y="661"/>
                    <a:pt x="967" y="417"/>
                  </a:cubicBezTo>
                  <a:cubicBezTo>
                    <a:pt x="948" y="190"/>
                    <a:pt x="777" y="0"/>
                    <a:pt x="550" y="0"/>
                  </a:cubicBezTo>
                  <a:close/>
                </a:path>
              </a:pathLst>
            </a:custGeom>
            <a:solidFill>
              <a:schemeClr val="accent5"/>
            </a:solidFill>
            <a:ln w="0">
              <a:noFill/>
            </a:ln>
          </p:spPr>
          <p:style>
            <a:lnRef idx="0"/>
            <a:fillRef idx="0"/>
            <a:effectRef idx="0"/>
            <a:fontRef idx="minor"/>
          </p:style>
          <p:txBody>
            <a:bodyPr lIns="90000" rIns="90000" tIns="7200" bIns="7200" anchor="ctr">
              <a:noAutofit/>
            </a:bodyPr>
            <a:p>
              <a:pPr>
                <a:lnSpc>
                  <a:spcPct val="100000"/>
                </a:lnSpc>
              </a:pPr>
              <a:endParaRPr b="0" lang="sr-RS" sz="1400" strike="noStrike" u="none">
                <a:solidFill>
                  <a:srgbClr val="ffffff"/>
                </a:solidFill>
                <a:uFillTx/>
                <a:latin typeface="Arial"/>
              </a:endParaRPr>
            </a:p>
          </p:txBody>
        </p:sp>
        <p:sp>
          <p:nvSpPr>
            <p:cNvPr id="552" name="Google Shape;736;p 1"/>
            <p:cNvSpPr/>
            <p:nvPr/>
          </p:nvSpPr>
          <p:spPr>
            <a:xfrm>
              <a:off x="4925880" y="3678120"/>
              <a:ext cx="15120" cy="12600"/>
            </a:xfrm>
            <a:custGeom>
              <a:avLst/>
              <a:gdLst>
                <a:gd name="textAreaLeft" fmla="*/ 0 w 15120"/>
                <a:gd name="textAreaRight" fmla="*/ 16560 w 15120"/>
                <a:gd name="textAreaTop" fmla="*/ 0 h 12600"/>
                <a:gd name="textAreaBottom" fmla="*/ 14040 h 12600"/>
              </a:gdLst>
              <a:ahLst/>
              <a:rect l="textAreaLeft" t="textAreaTop" r="textAreaRight" b="textAreaBottom"/>
              <a:pathLst>
                <a:path w="949" h="808">
                  <a:moveTo>
                    <a:pt x="550" y="1"/>
                  </a:moveTo>
                  <a:cubicBezTo>
                    <a:pt x="190" y="1"/>
                    <a:pt x="0" y="437"/>
                    <a:pt x="265" y="683"/>
                  </a:cubicBezTo>
                  <a:cubicBezTo>
                    <a:pt x="346" y="769"/>
                    <a:pt x="445" y="808"/>
                    <a:pt x="544" y="808"/>
                  </a:cubicBezTo>
                  <a:cubicBezTo>
                    <a:pt x="749" y="808"/>
                    <a:pt x="948" y="642"/>
                    <a:pt x="948" y="399"/>
                  </a:cubicBezTo>
                  <a:cubicBezTo>
                    <a:pt x="948" y="171"/>
                    <a:pt x="777" y="1"/>
                    <a:pt x="550" y="1"/>
                  </a:cubicBezTo>
                  <a:close/>
                </a:path>
              </a:pathLst>
            </a:custGeom>
            <a:solidFill>
              <a:schemeClr val="accent5"/>
            </a:solidFill>
            <a:ln w="0">
              <a:noFill/>
            </a:ln>
          </p:spPr>
          <p:style>
            <a:lnRef idx="0"/>
            <a:fillRef idx="0"/>
            <a:effectRef idx="0"/>
            <a:fontRef idx="minor"/>
          </p:style>
          <p:txBody>
            <a:bodyPr lIns="90000" rIns="90000" tIns="6840" bIns="6840" anchor="ctr">
              <a:noAutofit/>
            </a:bodyPr>
            <a:p>
              <a:pPr>
                <a:lnSpc>
                  <a:spcPct val="100000"/>
                </a:lnSpc>
              </a:pPr>
              <a:endParaRPr b="0" lang="sr-RS" sz="1400" strike="noStrike" u="none">
                <a:solidFill>
                  <a:srgbClr val="ffffff"/>
                </a:solidFill>
                <a:uFillTx/>
                <a:latin typeface="Arial"/>
              </a:endParaRPr>
            </a:p>
          </p:txBody>
        </p:sp>
        <p:sp>
          <p:nvSpPr>
            <p:cNvPr id="553" name="Google Shape;737;p 1"/>
            <p:cNvSpPr/>
            <p:nvPr/>
          </p:nvSpPr>
          <p:spPr>
            <a:xfrm>
              <a:off x="4899600" y="3455640"/>
              <a:ext cx="364320" cy="364320"/>
            </a:xfrm>
            <a:custGeom>
              <a:avLst/>
              <a:gdLst>
                <a:gd name="textAreaLeft" fmla="*/ 0 w 364320"/>
                <a:gd name="textAreaRight" fmla="*/ 365760 w 364320"/>
                <a:gd name="textAreaTop" fmla="*/ 0 h 364320"/>
                <a:gd name="textAreaBottom" fmla="*/ 365760 h 364320"/>
              </a:gdLst>
              <a:ahLst/>
              <a:rect l="textAreaLeft" t="textAreaTop" r="textAreaRight" b="textAreaBottom"/>
              <a:pathLst>
                <a:path w="21029" h="20972">
                  <a:moveTo>
                    <a:pt x="12147" y="792"/>
                  </a:moveTo>
                  <a:cubicBezTo>
                    <a:pt x="12543" y="792"/>
                    <a:pt x="12941" y="1053"/>
                    <a:pt x="12970" y="1574"/>
                  </a:cubicBezTo>
                  <a:lnTo>
                    <a:pt x="12970" y="1991"/>
                  </a:lnTo>
                  <a:lnTo>
                    <a:pt x="11339" y="1991"/>
                  </a:lnTo>
                  <a:lnTo>
                    <a:pt x="11339" y="1574"/>
                  </a:lnTo>
                  <a:cubicBezTo>
                    <a:pt x="11358" y="1053"/>
                    <a:pt x="11751" y="792"/>
                    <a:pt x="12147" y="792"/>
                  </a:cubicBezTo>
                  <a:close/>
                  <a:moveTo>
                    <a:pt x="10505" y="6182"/>
                  </a:moveTo>
                  <a:lnTo>
                    <a:pt x="10505" y="6997"/>
                  </a:lnTo>
                  <a:lnTo>
                    <a:pt x="4096" y="6997"/>
                  </a:lnTo>
                  <a:lnTo>
                    <a:pt x="4096" y="6182"/>
                  </a:lnTo>
                  <a:close/>
                  <a:moveTo>
                    <a:pt x="12970" y="2807"/>
                  </a:moveTo>
                  <a:lnTo>
                    <a:pt x="12970" y="11529"/>
                  </a:lnTo>
                  <a:lnTo>
                    <a:pt x="11339" y="11529"/>
                  </a:lnTo>
                  <a:lnTo>
                    <a:pt x="11339" y="2807"/>
                  </a:lnTo>
                  <a:close/>
                  <a:moveTo>
                    <a:pt x="12913" y="12344"/>
                  </a:moveTo>
                  <a:cubicBezTo>
                    <a:pt x="12913" y="12363"/>
                    <a:pt x="12894" y="12401"/>
                    <a:pt x="12894" y="12420"/>
                  </a:cubicBezTo>
                  <a:lnTo>
                    <a:pt x="12154" y="13880"/>
                  </a:lnTo>
                  <a:lnTo>
                    <a:pt x="11415" y="12420"/>
                  </a:lnTo>
                  <a:cubicBezTo>
                    <a:pt x="11396" y="12382"/>
                    <a:pt x="11396" y="12363"/>
                    <a:pt x="11377" y="12344"/>
                  </a:cubicBezTo>
                  <a:close/>
                  <a:moveTo>
                    <a:pt x="18563" y="7832"/>
                  </a:moveTo>
                  <a:lnTo>
                    <a:pt x="18563" y="18507"/>
                  </a:lnTo>
                  <a:lnTo>
                    <a:pt x="4096" y="18507"/>
                  </a:lnTo>
                  <a:lnTo>
                    <a:pt x="4096" y="7832"/>
                  </a:lnTo>
                  <a:lnTo>
                    <a:pt x="10505" y="7832"/>
                  </a:lnTo>
                  <a:lnTo>
                    <a:pt x="10505" y="12060"/>
                  </a:lnTo>
                  <a:cubicBezTo>
                    <a:pt x="10505" y="12306"/>
                    <a:pt x="10562" y="12553"/>
                    <a:pt x="10675" y="12780"/>
                  </a:cubicBezTo>
                  <a:lnTo>
                    <a:pt x="11472" y="14392"/>
                  </a:lnTo>
                  <a:lnTo>
                    <a:pt x="8628" y="14392"/>
                  </a:lnTo>
                  <a:cubicBezTo>
                    <a:pt x="8615" y="14391"/>
                    <a:pt x="8603" y="14391"/>
                    <a:pt x="8591" y="14391"/>
                  </a:cubicBezTo>
                  <a:cubicBezTo>
                    <a:pt x="8033" y="14391"/>
                    <a:pt x="8033" y="15228"/>
                    <a:pt x="8591" y="15228"/>
                  </a:cubicBezTo>
                  <a:cubicBezTo>
                    <a:pt x="8603" y="15228"/>
                    <a:pt x="8615" y="15227"/>
                    <a:pt x="8628" y="15227"/>
                  </a:cubicBezTo>
                  <a:lnTo>
                    <a:pt x="15435" y="15227"/>
                  </a:lnTo>
                  <a:cubicBezTo>
                    <a:pt x="15947" y="15170"/>
                    <a:pt x="15947" y="14430"/>
                    <a:pt x="15435" y="14392"/>
                  </a:cubicBezTo>
                  <a:lnTo>
                    <a:pt x="12818" y="14392"/>
                  </a:lnTo>
                  <a:lnTo>
                    <a:pt x="13614" y="12780"/>
                  </a:lnTo>
                  <a:cubicBezTo>
                    <a:pt x="13728" y="12553"/>
                    <a:pt x="13785" y="12306"/>
                    <a:pt x="13804" y="12060"/>
                  </a:cubicBezTo>
                  <a:lnTo>
                    <a:pt x="13804" y="7832"/>
                  </a:lnTo>
                  <a:close/>
                  <a:moveTo>
                    <a:pt x="3280" y="6182"/>
                  </a:moveTo>
                  <a:lnTo>
                    <a:pt x="3280" y="20156"/>
                  </a:lnTo>
                  <a:lnTo>
                    <a:pt x="2048" y="20156"/>
                  </a:lnTo>
                  <a:cubicBezTo>
                    <a:pt x="1365" y="20156"/>
                    <a:pt x="815" y="19588"/>
                    <a:pt x="815" y="18924"/>
                  </a:cubicBezTo>
                  <a:lnTo>
                    <a:pt x="815" y="7414"/>
                  </a:lnTo>
                  <a:cubicBezTo>
                    <a:pt x="815" y="6732"/>
                    <a:pt x="1365" y="6182"/>
                    <a:pt x="2048" y="6182"/>
                  </a:cubicBezTo>
                  <a:close/>
                  <a:moveTo>
                    <a:pt x="18962" y="6182"/>
                  </a:moveTo>
                  <a:cubicBezTo>
                    <a:pt x="19644" y="6182"/>
                    <a:pt x="20194" y="6732"/>
                    <a:pt x="20194" y="7414"/>
                  </a:cubicBezTo>
                  <a:lnTo>
                    <a:pt x="20194" y="18924"/>
                  </a:lnTo>
                  <a:cubicBezTo>
                    <a:pt x="20194" y="19588"/>
                    <a:pt x="19644" y="20156"/>
                    <a:pt x="18962" y="20156"/>
                  </a:cubicBezTo>
                  <a:lnTo>
                    <a:pt x="4096" y="20156"/>
                  </a:lnTo>
                  <a:lnTo>
                    <a:pt x="4096" y="19322"/>
                  </a:lnTo>
                  <a:lnTo>
                    <a:pt x="18962" y="19322"/>
                  </a:lnTo>
                  <a:cubicBezTo>
                    <a:pt x="19189" y="19322"/>
                    <a:pt x="19379" y="19152"/>
                    <a:pt x="19379" y="18924"/>
                  </a:cubicBezTo>
                  <a:lnTo>
                    <a:pt x="19379" y="7414"/>
                  </a:lnTo>
                  <a:cubicBezTo>
                    <a:pt x="19379" y="7187"/>
                    <a:pt x="19189" y="6997"/>
                    <a:pt x="18962" y="6997"/>
                  </a:cubicBezTo>
                  <a:lnTo>
                    <a:pt x="13804" y="6997"/>
                  </a:lnTo>
                  <a:lnTo>
                    <a:pt x="13804" y="6182"/>
                  </a:lnTo>
                  <a:close/>
                  <a:moveTo>
                    <a:pt x="12154" y="0"/>
                  </a:moveTo>
                  <a:cubicBezTo>
                    <a:pt x="11263" y="0"/>
                    <a:pt x="10543" y="702"/>
                    <a:pt x="10505" y="1574"/>
                  </a:cubicBezTo>
                  <a:lnTo>
                    <a:pt x="10505" y="5367"/>
                  </a:lnTo>
                  <a:lnTo>
                    <a:pt x="2048" y="5367"/>
                  </a:lnTo>
                  <a:cubicBezTo>
                    <a:pt x="910" y="5367"/>
                    <a:pt x="0" y="6277"/>
                    <a:pt x="0" y="7414"/>
                  </a:cubicBezTo>
                  <a:lnTo>
                    <a:pt x="0" y="18905"/>
                  </a:lnTo>
                  <a:cubicBezTo>
                    <a:pt x="0" y="20043"/>
                    <a:pt x="910" y="20972"/>
                    <a:pt x="2048" y="20972"/>
                  </a:cubicBezTo>
                  <a:lnTo>
                    <a:pt x="18962" y="20972"/>
                  </a:lnTo>
                  <a:cubicBezTo>
                    <a:pt x="20099" y="20972"/>
                    <a:pt x="21028" y="20043"/>
                    <a:pt x="21028" y="18905"/>
                  </a:cubicBezTo>
                  <a:lnTo>
                    <a:pt x="21028" y="7414"/>
                  </a:lnTo>
                  <a:cubicBezTo>
                    <a:pt x="21028" y="6277"/>
                    <a:pt x="20099" y="5367"/>
                    <a:pt x="18962" y="5367"/>
                  </a:cubicBezTo>
                  <a:lnTo>
                    <a:pt x="13804" y="5367"/>
                  </a:lnTo>
                  <a:lnTo>
                    <a:pt x="13804" y="1574"/>
                  </a:lnTo>
                  <a:cubicBezTo>
                    <a:pt x="13766" y="702"/>
                    <a:pt x="13027" y="0"/>
                    <a:pt x="12154" y="0"/>
                  </a:cubicBezTo>
                  <a:close/>
                </a:path>
              </a:pathLst>
            </a:custGeom>
            <a:solidFill>
              <a:schemeClr val="accent5"/>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554" name="Google Shape;738;p 1"/>
            <p:cNvSpPr/>
            <p:nvPr/>
          </p:nvSpPr>
          <p:spPr>
            <a:xfrm>
              <a:off x="4928040" y="3621240"/>
              <a:ext cx="12960" cy="40320"/>
            </a:xfrm>
            <a:custGeom>
              <a:avLst/>
              <a:gdLst>
                <a:gd name="textAreaLeft" fmla="*/ 0 w 12960"/>
                <a:gd name="textAreaRight" fmla="*/ 14400 w 12960"/>
                <a:gd name="textAreaTop" fmla="*/ 0 h 40320"/>
                <a:gd name="textAreaBottom" fmla="*/ 41760 h 40320"/>
              </a:gdLst>
              <a:ahLst/>
              <a:rect l="textAreaLeft" t="textAreaTop" r="textAreaRight" b="textAreaBottom"/>
              <a:pathLst>
                <a:path w="836" h="2404">
                  <a:moveTo>
                    <a:pt x="411" y="0"/>
                  </a:moveTo>
                  <a:cubicBezTo>
                    <a:pt x="214" y="0"/>
                    <a:pt x="20" y="128"/>
                    <a:pt x="1" y="384"/>
                  </a:cubicBezTo>
                  <a:lnTo>
                    <a:pt x="1" y="2034"/>
                  </a:lnTo>
                  <a:cubicBezTo>
                    <a:pt x="20" y="2281"/>
                    <a:pt x="214" y="2404"/>
                    <a:pt x="411" y="2404"/>
                  </a:cubicBezTo>
                  <a:cubicBezTo>
                    <a:pt x="608" y="2404"/>
                    <a:pt x="807" y="2281"/>
                    <a:pt x="835" y="2034"/>
                  </a:cubicBezTo>
                  <a:lnTo>
                    <a:pt x="835" y="384"/>
                  </a:lnTo>
                  <a:cubicBezTo>
                    <a:pt x="807" y="128"/>
                    <a:pt x="608" y="0"/>
                    <a:pt x="411" y="0"/>
                  </a:cubicBezTo>
                  <a:close/>
                </a:path>
              </a:pathLst>
            </a:custGeom>
            <a:solidFill>
              <a:schemeClr val="accent5"/>
            </a:solidFill>
            <a:ln w="0">
              <a:noFill/>
            </a:ln>
          </p:spPr>
          <p:style>
            <a:lnRef idx="0"/>
            <a:fillRef idx="0"/>
            <a:effectRef idx="0"/>
            <a:fontRef idx="minor"/>
          </p:style>
          <p:txBody>
            <a:bodyPr lIns="90000" rIns="90000" tIns="20880" bIns="20880" anchor="ctr">
              <a:noAutofit/>
            </a:bodyPr>
            <a:p>
              <a:pPr>
                <a:lnSpc>
                  <a:spcPct val="100000"/>
                </a:lnSpc>
              </a:pPr>
              <a:endParaRPr b="0" lang="sr-RS" sz="1400" strike="noStrike" u="none">
                <a:solidFill>
                  <a:srgbClr val="ffffff"/>
                </a:solidFill>
                <a:uFillTx/>
                <a:latin typeface="Arial"/>
              </a:endParaRPr>
            </a:p>
          </p:txBody>
        </p:sp>
        <p:sp>
          <p:nvSpPr>
            <p:cNvPr id="555" name="Google Shape;739;p 1"/>
            <p:cNvSpPr/>
            <p:nvPr/>
          </p:nvSpPr>
          <p:spPr>
            <a:xfrm>
              <a:off x="4928040" y="3706560"/>
              <a:ext cx="12600" cy="41040"/>
            </a:xfrm>
            <a:custGeom>
              <a:avLst/>
              <a:gdLst>
                <a:gd name="textAreaLeft" fmla="*/ 0 w 12600"/>
                <a:gd name="textAreaRight" fmla="*/ 14040 w 12600"/>
                <a:gd name="textAreaTop" fmla="*/ 0 h 41040"/>
                <a:gd name="textAreaBottom" fmla="*/ 42480 h 41040"/>
              </a:gdLst>
              <a:ahLst/>
              <a:rect l="textAreaLeft" t="textAreaTop" r="textAreaRight" b="textAreaBottom"/>
              <a:pathLst>
                <a:path w="817" h="2433">
                  <a:moveTo>
                    <a:pt x="418" y="0"/>
                  </a:moveTo>
                  <a:cubicBezTo>
                    <a:pt x="190" y="0"/>
                    <a:pt x="1" y="190"/>
                    <a:pt x="1" y="417"/>
                  </a:cubicBezTo>
                  <a:lnTo>
                    <a:pt x="1" y="2048"/>
                  </a:lnTo>
                  <a:cubicBezTo>
                    <a:pt x="20" y="2304"/>
                    <a:pt x="214" y="2432"/>
                    <a:pt x="408" y="2432"/>
                  </a:cubicBezTo>
                  <a:cubicBezTo>
                    <a:pt x="603" y="2432"/>
                    <a:pt x="797" y="2304"/>
                    <a:pt x="816" y="2048"/>
                  </a:cubicBezTo>
                  <a:lnTo>
                    <a:pt x="816" y="417"/>
                  </a:lnTo>
                  <a:cubicBezTo>
                    <a:pt x="816" y="190"/>
                    <a:pt x="645" y="0"/>
                    <a:pt x="418" y="0"/>
                  </a:cubicBezTo>
                  <a:close/>
                </a:path>
              </a:pathLst>
            </a:custGeom>
            <a:solidFill>
              <a:schemeClr val="accent5"/>
            </a:solidFill>
            <a:ln w="0">
              <a:noFill/>
            </a:ln>
          </p:spPr>
          <p:style>
            <a:lnRef idx="0"/>
            <a:fillRef idx="0"/>
            <a:effectRef idx="0"/>
            <a:fontRef idx="minor"/>
          </p:style>
          <p:txBody>
            <a:bodyPr lIns="90000" rIns="90000" tIns="21240" bIns="21240" anchor="ctr">
              <a:noAutofit/>
            </a:bodyPr>
            <a:p>
              <a:pPr>
                <a:lnSpc>
                  <a:spcPct val="100000"/>
                </a:lnSpc>
              </a:pPr>
              <a:endParaRPr b="0" lang="sr-RS" sz="1400" strike="noStrike" u="none">
                <a:solidFill>
                  <a:srgbClr val="ffffff"/>
                </a:solidFill>
                <a:uFillTx/>
                <a:latin typeface="Arial"/>
              </a:endParaRPr>
            </a:p>
          </p:txBody>
        </p:sp>
      </p:grpSp>
      <p:grpSp>
        <p:nvGrpSpPr>
          <p:cNvPr id="556" name="Google Shape;740;p 1"/>
          <p:cNvGrpSpPr/>
          <p:nvPr/>
        </p:nvGrpSpPr>
        <p:grpSpPr>
          <a:xfrm>
            <a:off x="5013720" y="1659600"/>
            <a:ext cx="269640" cy="364320"/>
            <a:chOff x="5013720" y="1659600"/>
            <a:chExt cx="269640" cy="364320"/>
          </a:xfrm>
        </p:grpSpPr>
        <p:sp>
          <p:nvSpPr>
            <p:cNvPr id="557" name="Google Shape;741;p 1"/>
            <p:cNvSpPr/>
            <p:nvPr/>
          </p:nvSpPr>
          <p:spPr>
            <a:xfrm>
              <a:off x="5020920" y="1666440"/>
              <a:ext cx="255240" cy="349920"/>
            </a:xfrm>
            <a:custGeom>
              <a:avLst/>
              <a:gdLst>
                <a:gd name="textAreaLeft" fmla="*/ 0 w 255240"/>
                <a:gd name="textAreaRight" fmla="*/ 256680 w 255240"/>
                <a:gd name="textAreaTop" fmla="*/ 0 h 349920"/>
                <a:gd name="textAreaBottom" fmla="*/ 351360 h 349920"/>
              </a:gdLst>
              <a:ahLst/>
              <a:rect l="textAreaLeft" t="textAreaTop" r="textAreaRight" b="textAreaBottom"/>
              <a:pathLst>
                <a:path w="14791" h="20209">
                  <a:moveTo>
                    <a:pt x="7396" y="1"/>
                  </a:moveTo>
                  <a:lnTo>
                    <a:pt x="1" y="1650"/>
                  </a:lnTo>
                  <a:lnTo>
                    <a:pt x="1" y="11491"/>
                  </a:lnTo>
                  <a:cubicBezTo>
                    <a:pt x="1" y="13956"/>
                    <a:pt x="1233" y="16270"/>
                    <a:pt x="3300" y="17654"/>
                  </a:cubicBezTo>
                  <a:lnTo>
                    <a:pt x="6941" y="20081"/>
                  </a:lnTo>
                  <a:cubicBezTo>
                    <a:pt x="7074" y="20166"/>
                    <a:pt x="7230" y="20209"/>
                    <a:pt x="7389" y="20209"/>
                  </a:cubicBezTo>
                  <a:cubicBezTo>
                    <a:pt x="7548" y="20209"/>
                    <a:pt x="7709" y="20166"/>
                    <a:pt x="7851" y="20081"/>
                  </a:cubicBezTo>
                  <a:lnTo>
                    <a:pt x="11492" y="17654"/>
                  </a:lnTo>
                  <a:cubicBezTo>
                    <a:pt x="13558" y="16289"/>
                    <a:pt x="14791" y="13975"/>
                    <a:pt x="14791" y="11491"/>
                  </a:cubicBezTo>
                  <a:lnTo>
                    <a:pt x="14791" y="1650"/>
                  </a:lnTo>
                  <a:lnTo>
                    <a:pt x="7396" y="1"/>
                  </a:ln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000000"/>
                </a:solidFill>
                <a:uFillTx/>
                <a:latin typeface="Arial"/>
              </a:endParaRPr>
            </a:p>
          </p:txBody>
        </p:sp>
        <p:sp>
          <p:nvSpPr>
            <p:cNvPr id="558" name="Google Shape;742;p 1"/>
            <p:cNvSpPr/>
            <p:nvPr/>
          </p:nvSpPr>
          <p:spPr>
            <a:xfrm>
              <a:off x="5049000" y="1695960"/>
              <a:ext cx="198360" cy="289440"/>
            </a:xfrm>
            <a:custGeom>
              <a:avLst/>
              <a:gdLst>
                <a:gd name="textAreaLeft" fmla="*/ 0 w 198360"/>
                <a:gd name="textAreaRight" fmla="*/ 199800 w 198360"/>
                <a:gd name="textAreaTop" fmla="*/ 0 h 289440"/>
                <a:gd name="textAreaBottom" fmla="*/ 290880 h 289440"/>
              </a:gdLst>
              <a:ahLst/>
              <a:rect l="textAreaLeft" t="textAreaTop" r="textAreaRight" b="textAreaBottom"/>
              <a:pathLst>
                <a:path w="11511" h="16725">
                  <a:moveTo>
                    <a:pt x="5765" y="0"/>
                  </a:moveTo>
                  <a:lnTo>
                    <a:pt x="1" y="1271"/>
                  </a:lnTo>
                  <a:lnTo>
                    <a:pt x="1" y="9803"/>
                  </a:lnTo>
                  <a:cubicBezTo>
                    <a:pt x="1" y="11737"/>
                    <a:pt x="968" y="13539"/>
                    <a:pt x="2560" y="14601"/>
                  </a:cubicBezTo>
                  <a:lnTo>
                    <a:pt x="5765" y="16724"/>
                  </a:lnTo>
                  <a:lnTo>
                    <a:pt x="8950" y="14601"/>
                  </a:lnTo>
                  <a:cubicBezTo>
                    <a:pt x="10543" y="13539"/>
                    <a:pt x="11510" y="11737"/>
                    <a:pt x="11510" y="9803"/>
                  </a:cubicBezTo>
                  <a:lnTo>
                    <a:pt x="11510" y="1271"/>
                  </a:lnTo>
                  <a:lnTo>
                    <a:pt x="5765" y="0"/>
                  </a:ln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559" name="Google Shape;743;p 1"/>
            <p:cNvSpPr/>
            <p:nvPr/>
          </p:nvSpPr>
          <p:spPr>
            <a:xfrm>
              <a:off x="5106240" y="1814040"/>
              <a:ext cx="84240" cy="84240"/>
            </a:xfrm>
            <a:custGeom>
              <a:avLst/>
              <a:gdLst>
                <a:gd name="textAreaLeft" fmla="*/ 0 w 84240"/>
                <a:gd name="textAreaRight" fmla="*/ 85680 w 84240"/>
                <a:gd name="textAreaTop" fmla="*/ 0 h 84240"/>
                <a:gd name="textAreaBottom" fmla="*/ 85680 h 84240"/>
              </a:gdLst>
              <a:ahLst/>
              <a:rect l="textAreaLeft" t="textAreaTop" r="textAreaRight" b="textAreaBottom"/>
              <a:pathLst>
                <a:path w="4931" h="4931">
                  <a:moveTo>
                    <a:pt x="1" y="1"/>
                  </a:moveTo>
                  <a:lnTo>
                    <a:pt x="1" y="4931"/>
                  </a:lnTo>
                  <a:lnTo>
                    <a:pt x="4931" y="4931"/>
                  </a:lnTo>
                  <a:lnTo>
                    <a:pt x="4931" y="1"/>
                  </a:lnTo>
                  <a:close/>
                </a:path>
              </a:pathLst>
            </a:custGeom>
            <a:solidFill>
              <a:schemeClr val="accent2"/>
            </a:solidFill>
            <a:ln w="0">
              <a:noFill/>
            </a:ln>
          </p:spPr>
          <p:style>
            <a:lnRef idx="0"/>
            <a:fillRef idx="0"/>
            <a:effectRef idx="0"/>
            <a:fontRef idx="minor"/>
          </p:style>
          <p:txBody>
            <a:bodyPr lIns="90000" rIns="90000" tIns="42840" bIns="42840" anchor="ctr">
              <a:noAutofit/>
            </a:bodyPr>
            <a:p>
              <a:pPr>
                <a:lnSpc>
                  <a:spcPct val="100000"/>
                </a:lnSpc>
              </a:pPr>
              <a:endParaRPr b="0" lang="sr-RS" sz="1400" strike="noStrike" u="none">
                <a:solidFill>
                  <a:srgbClr val="000000"/>
                </a:solidFill>
                <a:uFillTx/>
                <a:latin typeface="Arial"/>
              </a:endParaRPr>
            </a:p>
          </p:txBody>
        </p:sp>
        <p:sp>
          <p:nvSpPr>
            <p:cNvPr id="560" name="Google Shape;744;p 1"/>
            <p:cNvSpPr/>
            <p:nvPr/>
          </p:nvSpPr>
          <p:spPr>
            <a:xfrm>
              <a:off x="5141880" y="1716480"/>
              <a:ext cx="15480" cy="12960"/>
            </a:xfrm>
            <a:custGeom>
              <a:avLst/>
              <a:gdLst>
                <a:gd name="textAreaLeft" fmla="*/ 0 w 15480"/>
                <a:gd name="textAreaRight" fmla="*/ 16920 w 15480"/>
                <a:gd name="textAreaTop" fmla="*/ 0 h 12960"/>
                <a:gd name="textAreaBottom" fmla="*/ 14400 h 12960"/>
              </a:gdLst>
              <a:ahLst/>
              <a:rect l="textAreaLeft" t="textAreaTop" r="textAreaRight" b="textAreaBottom"/>
              <a:pathLst>
                <a:path w="968" h="827">
                  <a:moveTo>
                    <a:pt x="413" y="1"/>
                  </a:moveTo>
                  <a:cubicBezTo>
                    <a:pt x="201" y="1"/>
                    <a:pt x="1" y="171"/>
                    <a:pt x="1" y="428"/>
                  </a:cubicBezTo>
                  <a:cubicBezTo>
                    <a:pt x="1" y="637"/>
                    <a:pt x="190" y="826"/>
                    <a:pt x="418" y="826"/>
                  </a:cubicBezTo>
                  <a:cubicBezTo>
                    <a:pt x="778" y="826"/>
                    <a:pt x="968" y="390"/>
                    <a:pt x="702" y="125"/>
                  </a:cubicBezTo>
                  <a:cubicBezTo>
                    <a:pt x="617" y="39"/>
                    <a:pt x="514" y="1"/>
                    <a:pt x="413" y="1"/>
                  </a:cubicBezTo>
                  <a:close/>
                </a:path>
              </a:pathLst>
            </a:custGeom>
            <a:solidFill>
              <a:schemeClr val="accent5"/>
            </a:solidFill>
            <a:ln w="0">
              <a:noFill/>
            </a:ln>
          </p:spPr>
          <p:style>
            <a:lnRef idx="0"/>
            <a:fillRef idx="0"/>
            <a:effectRef idx="0"/>
            <a:fontRef idx="minor"/>
          </p:style>
          <p:txBody>
            <a:bodyPr lIns="90000" rIns="90000" tIns="7200" bIns="7200" anchor="ctr">
              <a:noAutofit/>
            </a:bodyPr>
            <a:p>
              <a:pPr>
                <a:lnSpc>
                  <a:spcPct val="100000"/>
                </a:lnSpc>
              </a:pPr>
              <a:endParaRPr b="0" lang="sr-RS" sz="1400" strike="noStrike" u="none">
                <a:solidFill>
                  <a:srgbClr val="ffffff"/>
                </a:solidFill>
                <a:uFillTx/>
                <a:latin typeface="Arial"/>
              </a:endParaRPr>
            </a:p>
          </p:txBody>
        </p:sp>
        <p:sp>
          <p:nvSpPr>
            <p:cNvPr id="561" name="Google Shape;745;p 1"/>
            <p:cNvSpPr/>
            <p:nvPr/>
          </p:nvSpPr>
          <p:spPr>
            <a:xfrm>
              <a:off x="5013720" y="1659600"/>
              <a:ext cx="269640" cy="364320"/>
            </a:xfrm>
            <a:custGeom>
              <a:avLst/>
              <a:gdLst>
                <a:gd name="textAreaLeft" fmla="*/ 0 w 269640"/>
                <a:gd name="textAreaRight" fmla="*/ 271080 w 269640"/>
                <a:gd name="textAreaTop" fmla="*/ 0 h 364320"/>
                <a:gd name="textAreaBottom" fmla="*/ 365760 h 364320"/>
              </a:gdLst>
              <a:ahLst/>
              <a:rect l="textAreaLeft" t="textAreaTop" r="textAreaRight" b="textAreaBottom"/>
              <a:pathLst>
                <a:path w="15626" h="21034">
                  <a:moveTo>
                    <a:pt x="7813" y="830"/>
                  </a:moveTo>
                  <a:lnTo>
                    <a:pt x="14791" y="2385"/>
                  </a:lnTo>
                  <a:lnTo>
                    <a:pt x="14791" y="11903"/>
                  </a:lnTo>
                  <a:cubicBezTo>
                    <a:pt x="14791" y="14236"/>
                    <a:pt x="13615" y="16416"/>
                    <a:pt x="11681" y="17725"/>
                  </a:cubicBezTo>
                  <a:lnTo>
                    <a:pt x="8040" y="20152"/>
                  </a:lnTo>
                  <a:cubicBezTo>
                    <a:pt x="7965" y="20199"/>
                    <a:pt x="7884" y="20223"/>
                    <a:pt x="7806" y="20223"/>
                  </a:cubicBezTo>
                  <a:cubicBezTo>
                    <a:pt x="7728" y="20223"/>
                    <a:pt x="7652" y="20199"/>
                    <a:pt x="7585" y="20152"/>
                  </a:cubicBezTo>
                  <a:lnTo>
                    <a:pt x="3926" y="17725"/>
                  </a:lnTo>
                  <a:cubicBezTo>
                    <a:pt x="1992" y="16416"/>
                    <a:pt x="816" y="14236"/>
                    <a:pt x="816" y="11903"/>
                  </a:cubicBezTo>
                  <a:lnTo>
                    <a:pt x="816" y="2385"/>
                  </a:lnTo>
                  <a:lnTo>
                    <a:pt x="7813" y="830"/>
                  </a:lnTo>
                  <a:close/>
                  <a:moveTo>
                    <a:pt x="7803" y="0"/>
                  </a:moveTo>
                  <a:cubicBezTo>
                    <a:pt x="7775" y="0"/>
                    <a:pt x="7747" y="5"/>
                    <a:pt x="7718" y="15"/>
                  </a:cubicBezTo>
                  <a:lnTo>
                    <a:pt x="323" y="1664"/>
                  </a:lnTo>
                  <a:cubicBezTo>
                    <a:pt x="134" y="1702"/>
                    <a:pt x="1" y="1873"/>
                    <a:pt x="1" y="2062"/>
                  </a:cubicBezTo>
                  <a:lnTo>
                    <a:pt x="1" y="11922"/>
                  </a:lnTo>
                  <a:cubicBezTo>
                    <a:pt x="1" y="14520"/>
                    <a:pt x="1309" y="16966"/>
                    <a:pt x="3471" y="18407"/>
                  </a:cubicBezTo>
                  <a:lnTo>
                    <a:pt x="7130" y="20834"/>
                  </a:lnTo>
                  <a:cubicBezTo>
                    <a:pt x="7329" y="20967"/>
                    <a:pt x="7566" y="21033"/>
                    <a:pt x="7806" y="21033"/>
                  </a:cubicBezTo>
                  <a:cubicBezTo>
                    <a:pt x="8045" y="21033"/>
                    <a:pt x="8287" y="20967"/>
                    <a:pt x="8496" y="20834"/>
                  </a:cubicBezTo>
                  <a:lnTo>
                    <a:pt x="12136" y="18407"/>
                  </a:lnTo>
                  <a:cubicBezTo>
                    <a:pt x="14317" y="16947"/>
                    <a:pt x="15625" y="14520"/>
                    <a:pt x="15625" y="11903"/>
                  </a:cubicBezTo>
                  <a:lnTo>
                    <a:pt x="15625" y="2062"/>
                  </a:lnTo>
                  <a:cubicBezTo>
                    <a:pt x="15625" y="1873"/>
                    <a:pt x="15473" y="1702"/>
                    <a:pt x="15303" y="1664"/>
                  </a:cubicBezTo>
                  <a:lnTo>
                    <a:pt x="7889" y="15"/>
                  </a:lnTo>
                  <a:cubicBezTo>
                    <a:pt x="7860" y="5"/>
                    <a:pt x="7832" y="0"/>
                    <a:pt x="7803" y="0"/>
                  </a:cubicBezTo>
                  <a:close/>
                </a:path>
              </a:pathLst>
            </a:custGeom>
            <a:solidFill>
              <a:schemeClr val="accent5"/>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562" name="Google Shape;746;p 1"/>
            <p:cNvSpPr/>
            <p:nvPr/>
          </p:nvSpPr>
          <p:spPr>
            <a:xfrm>
              <a:off x="5041800" y="1688760"/>
              <a:ext cx="212400" cy="303480"/>
            </a:xfrm>
            <a:custGeom>
              <a:avLst/>
              <a:gdLst>
                <a:gd name="textAreaLeft" fmla="*/ 0 w 212400"/>
                <a:gd name="textAreaRight" fmla="*/ 213840 w 212400"/>
                <a:gd name="textAreaTop" fmla="*/ 0 h 303480"/>
                <a:gd name="textAreaBottom" fmla="*/ 304920 h 303480"/>
              </a:gdLst>
              <a:ahLst/>
              <a:rect l="textAreaLeft" t="textAreaTop" r="textAreaRight" b="textAreaBottom"/>
              <a:pathLst>
                <a:path w="12326" h="17536">
                  <a:moveTo>
                    <a:pt x="6182" y="830"/>
                  </a:moveTo>
                  <a:lnTo>
                    <a:pt x="11510" y="2025"/>
                  </a:lnTo>
                  <a:lnTo>
                    <a:pt x="11510" y="10216"/>
                  </a:lnTo>
                  <a:cubicBezTo>
                    <a:pt x="11510" y="11999"/>
                    <a:pt x="10638" y="13667"/>
                    <a:pt x="9140" y="14672"/>
                  </a:cubicBezTo>
                  <a:lnTo>
                    <a:pt x="6182" y="16644"/>
                  </a:lnTo>
                  <a:lnTo>
                    <a:pt x="3205" y="14672"/>
                  </a:lnTo>
                  <a:cubicBezTo>
                    <a:pt x="1726" y="13686"/>
                    <a:pt x="835" y="12018"/>
                    <a:pt x="835" y="10235"/>
                  </a:cubicBezTo>
                  <a:lnTo>
                    <a:pt x="835" y="10216"/>
                  </a:lnTo>
                  <a:lnTo>
                    <a:pt x="835" y="2025"/>
                  </a:lnTo>
                  <a:lnTo>
                    <a:pt x="6182" y="830"/>
                  </a:lnTo>
                  <a:close/>
                  <a:moveTo>
                    <a:pt x="6163" y="1"/>
                  </a:moveTo>
                  <a:cubicBezTo>
                    <a:pt x="6130" y="1"/>
                    <a:pt x="6097" y="6"/>
                    <a:pt x="6068" y="15"/>
                  </a:cubicBezTo>
                  <a:lnTo>
                    <a:pt x="323" y="1286"/>
                  </a:lnTo>
                  <a:cubicBezTo>
                    <a:pt x="133" y="1323"/>
                    <a:pt x="1" y="1494"/>
                    <a:pt x="1" y="1684"/>
                  </a:cubicBezTo>
                  <a:lnTo>
                    <a:pt x="1" y="10216"/>
                  </a:lnTo>
                  <a:cubicBezTo>
                    <a:pt x="1" y="12283"/>
                    <a:pt x="1024" y="14198"/>
                    <a:pt x="2750" y="15355"/>
                  </a:cubicBezTo>
                  <a:lnTo>
                    <a:pt x="5954" y="17479"/>
                  </a:lnTo>
                  <a:cubicBezTo>
                    <a:pt x="6011" y="17517"/>
                    <a:pt x="6106" y="17536"/>
                    <a:pt x="6182" y="17536"/>
                  </a:cubicBezTo>
                  <a:cubicBezTo>
                    <a:pt x="6258" y="17536"/>
                    <a:pt x="6353" y="17517"/>
                    <a:pt x="6428" y="17479"/>
                  </a:cubicBezTo>
                  <a:lnTo>
                    <a:pt x="9614" y="15336"/>
                  </a:lnTo>
                  <a:cubicBezTo>
                    <a:pt x="11321" y="14198"/>
                    <a:pt x="12325" y="12264"/>
                    <a:pt x="12325" y="10216"/>
                  </a:cubicBezTo>
                  <a:lnTo>
                    <a:pt x="12325" y="1684"/>
                  </a:lnTo>
                  <a:cubicBezTo>
                    <a:pt x="12325" y="1494"/>
                    <a:pt x="12193" y="1323"/>
                    <a:pt x="12003" y="1286"/>
                  </a:cubicBezTo>
                  <a:lnTo>
                    <a:pt x="6258" y="15"/>
                  </a:lnTo>
                  <a:cubicBezTo>
                    <a:pt x="6229" y="6"/>
                    <a:pt x="6196" y="1"/>
                    <a:pt x="6163" y="1"/>
                  </a:cubicBezTo>
                  <a:close/>
                </a:path>
              </a:pathLst>
            </a:custGeom>
            <a:solidFill>
              <a:schemeClr val="accent5"/>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563" name="Google Shape;747;p 1"/>
            <p:cNvSpPr/>
            <p:nvPr/>
          </p:nvSpPr>
          <p:spPr>
            <a:xfrm>
              <a:off x="5166720" y="1724040"/>
              <a:ext cx="61920" cy="22680"/>
            </a:xfrm>
            <a:custGeom>
              <a:avLst/>
              <a:gdLst>
                <a:gd name="textAreaLeft" fmla="*/ 0 w 61920"/>
                <a:gd name="textAreaRight" fmla="*/ 63360 w 61920"/>
                <a:gd name="textAreaTop" fmla="*/ 0 h 22680"/>
                <a:gd name="textAreaBottom" fmla="*/ 24120 h 22680"/>
              </a:gdLst>
              <a:ahLst/>
              <a:rect l="textAreaLeft" t="textAreaTop" r="textAreaRight" b="textAreaBottom"/>
              <a:pathLst>
                <a:path w="3656" h="1391">
                  <a:moveTo>
                    <a:pt x="587" y="1"/>
                  </a:moveTo>
                  <a:cubicBezTo>
                    <a:pt x="133" y="1"/>
                    <a:pt x="1" y="677"/>
                    <a:pt x="470" y="821"/>
                  </a:cubicBezTo>
                  <a:lnTo>
                    <a:pt x="489" y="821"/>
                  </a:lnTo>
                  <a:cubicBezTo>
                    <a:pt x="3125" y="1390"/>
                    <a:pt x="3011" y="1390"/>
                    <a:pt x="3087" y="1390"/>
                  </a:cubicBezTo>
                  <a:cubicBezTo>
                    <a:pt x="3580" y="1390"/>
                    <a:pt x="3655" y="670"/>
                    <a:pt x="3181" y="575"/>
                  </a:cubicBezTo>
                  <a:lnTo>
                    <a:pt x="660" y="6"/>
                  </a:lnTo>
                  <a:cubicBezTo>
                    <a:pt x="635" y="2"/>
                    <a:pt x="611" y="1"/>
                    <a:pt x="587" y="1"/>
                  </a:cubicBezTo>
                  <a:close/>
                </a:path>
              </a:pathLst>
            </a:custGeom>
            <a:solidFill>
              <a:schemeClr val="accent5"/>
            </a:solidFill>
            <a:ln w="0">
              <a:noFill/>
            </a:ln>
          </p:spPr>
          <p:style>
            <a:lnRef idx="0"/>
            <a:fillRef idx="0"/>
            <a:effectRef idx="0"/>
            <a:fontRef idx="minor"/>
          </p:style>
          <p:txBody>
            <a:bodyPr lIns="90000" rIns="90000" tIns="11880" bIns="11880" anchor="ctr">
              <a:noAutofit/>
            </a:bodyPr>
            <a:p>
              <a:pPr>
                <a:lnSpc>
                  <a:spcPct val="100000"/>
                </a:lnSpc>
              </a:pPr>
              <a:endParaRPr b="0" lang="sr-RS" sz="1400" strike="noStrike" u="none">
                <a:solidFill>
                  <a:srgbClr val="ffffff"/>
                </a:solidFill>
                <a:uFillTx/>
                <a:latin typeface="Arial"/>
              </a:endParaRPr>
            </a:p>
          </p:txBody>
        </p:sp>
        <p:sp>
          <p:nvSpPr>
            <p:cNvPr id="564" name="Google Shape;748;p 1"/>
            <p:cNvSpPr/>
            <p:nvPr/>
          </p:nvSpPr>
          <p:spPr>
            <a:xfrm>
              <a:off x="5099040" y="1762560"/>
              <a:ext cx="98280" cy="142920"/>
            </a:xfrm>
            <a:custGeom>
              <a:avLst/>
              <a:gdLst>
                <a:gd name="textAreaLeft" fmla="*/ 0 w 98280"/>
                <a:gd name="textAreaRight" fmla="*/ 99720 w 98280"/>
                <a:gd name="textAreaTop" fmla="*/ 0 h 142920"/>
                <a:gd name="textAreaBottom" fmla="*/ 144360 h 142920"/>
              </a:gdLst>
              <a:ahLst/>
              <a:rect l="textAreaLeft" t="textAreaTop" r="textAreaRight" b="textAreaBottom"/>
              <a:pathLst>
                <a:path w="5747" h="8306">
                  <a:moveTo>
                    <a:pt x="2883" y="906"/>
                  </a:moveTo>
                  <a:cubicBezTo>
                    <a:pt x="3499" y="906"/>
                    <a:pt x="4115" y="1318"/>
                    <a:pt x="4115" y="2143"/>
                  </a:cubicBezTo>
                  <a:lnTo>
                    <a:pt x="4115" y="2541"/>
                  </a:lnTo>
                  <a:lnTo>
                    <a:pt x="1650" y="2541"/>
                  </a:lnTo>
                  <a:lnTo>
                    <a:pt x="1650" y="2143"/>
                  </a:lnTo>
                  <a:cubicBezTo>
                    <a:pt x="1650" y="1318"/>
                    <a:pt x="2267" y="906"/>
                    <a:pt x="2883" y="906"/>
                  </a:cubicBezTo>
                  <a:close/>
                  <a:moveTo>
                    <a:pt x="4931" y="3376"/>
                  </a:moveTo>
                  <a:lnTo>
                    <a:pt x="4931" y="7471"/>
                  </a:lnTo>
                  <a:lnTo>
                    <a:pt x="816" y="7471"/>
                  </a:lnTo>
                  <a:lnTo>
                    <a:pt x="816" y="3376"/>
                  </a:lnTo>
                  <a:close/>
                  <a:moveTo>
                    <a:pt x="2883" y="1"/>
                  </a:moveTo>
                  <a:cubicBezTo>
                    <a:pt x="1707" y="1"/>
                    <a:pt x="778" y="968"/>
                    <a:pt x="816" y="2143"/>
                  </a:cubicBezTo>
                  <a:lnTo>
                    <a:pt x="816" y="2541"/>
                  </a:lnTo>
                  <a:lnTo>
                    <a:pt x="418" y="2541"/>
                  </a:lnTo>
                  <a:cubicBezTo>
                    <a:pt x="190" y="2541"/>
                    <a:pt x="1" y="2731"/>
                    <a:pt x="1" y="2959"/>
                  </a:cubicBezTo>
                  <a:lnTo>
                    <a:pt x="1" y="7889"/>
                  </a:lnTo>
                  <a:cubicBezTo>
                    <a:pt x="1" y="8116"/>
                    <a:pt x="190" y="8306"/>
                    <a:pt x="418" y="8306"/>
                  </a:cubicBezTo>
                  <a:lnTo>
                    <a:pt x="5348" y="8306"/>
                  </a:lnTo>
                  <a:cubicBezTo>
                    <a:pt x="5575" y="8287"/>
                    <a:pt x="5746" y="8116"/>
                    <a:pt x="5746" y="7889"/>
                  </a:cubicBezTo>
                  <a:lnTo>
                    <a:pt x="5746" y="2959"/>
                  </a:lnTo>
                  <a:cubicBezTo>
                    <a:pt x="5746" y="2731"/>
                    <a:pt x="5575" y="2541"/>
                    <a:pt x="5348" y="2541"/>
                  </a:cubicBezTo>
                  <a:lnTo>
                    <a:pt x="4931" y="2541"/>
                  </a:lnTo>
                  <a:lnTo>
                    <a:pt x="4931" y="2143"/>
                  </a:lnTo>
                  <a:cubicBezTo>
                    <a:pt x="4969" y="968"/>
                    <a:pt x="4040" y="1"/>
                    <a:pt x="2883" y="1"/>
                  </a:cubicBezTo>
                  <a:close/>
                </a:path>
              </a:pathLst>
            </a:custGeom>
            <a:solidFill>
              <a:schemeClr val="accent5"/>
            </a:solidFill>
            <a:ln w="0">
              <a:noFill/>
            </a:ln>
          </p:spPr>
          <p:style>
            <a:lnRef idx="0"/>
            <a:fillRef idx="0"/>
            <a:effectRef idx="0"/>
            <a:fontRef idx="minor"/>
          </p:style>
          <p:txBody>
            <a:bodyPr lIns="90000" rIns="90000" tIns="72000" bIns="72000" anchor="ctr">
              <a:noAutofit/>
            </a:bodyPr>
            <a:p>
              <a:pPr>
                <a:lnSpc>
                  <a:spcPct val="100000"/>
                </a:lnSpc>
              </a:pPr>
              <a:endParaRPr b="0" lang="sr-RS" sz="1400" strike="noStrike" u="none">
                <a:solidFill>
                  <a:srgbClr val="ffffff"/>
                </a:solidFill>
                <a:uFillTx/>
                <a:latin typeface="Arial"/>
              </a:endParaRPr>
            </a:p>
          </p:txBody>
        </p:sp>
        <p:sp>
          <p:nvSpPr>
            <p:cNvPr id="565" name="Google Shape;749;p 1"/>
            <p:cNvSpPr/>
            <p:nvPr/>
          </p:nvSpPr>
          <p:spPr>
            <a:xfrm>
              <a:off x="5141880" y="1835280"/>
              <a:ext cx="12600" cy="41040"/>
            </a:xfrm>
            <a:custGeom>
              <a:avLst/>
              <a:gdLst>
                <a:gd name="textAreaLeft" fmla="*/ 0 w 12600"/>
                <a:gd name="textAreaRight" fmla="*/ 14040 w 12600"/>
                <a:gd name="textAreaTop" fmla="*/ 0 h 41040"/>
                <a:gd name="textAreaBottom" fmla="*/ 42480 h 41040"/>
              </a:gdLst>
              <a:ahLst/>
              <a:rect l="textAreaLeft" t="textAreaTop" r="textAreaRight" b="textAreaBottom"/>
              <a:pathLst>
                <a:path w="817" h="2434">
                  <a:moveTo>
                    <a:pt x="387" y="1"/>
                  </a:moveTo>
                  <a:cubicBezTo>
                    <a:pt x="173" y="1"/>
                    <a:pt x="1" y="183"/>
                    <a:pt x="1" y="400"/>
                  </a:cubicBezTo>
                  <a:lnTo>
                    <a:pt x="1" y="2050"/>
                  </a:lnTo>
                  <a:cubicBezTo>
                    <a:pt x="20" y="2306"/>
                    <a:pt x="214" y="2434"/>
                    <a:pt x="408" y="2434"/>
                  </a:cubicBezTo>
                  <a:cubicBezTo>
                    <a:pt x="603" y="2434"/>
                    <a:pt x="797" y="2306"/>
                    <a:pt x="816" y="2050"/>
                  </a:cubicBezTo>
                  <a:lnTo>
                    <a:pt x="816" y="400"/>
                  </a:lnTo>
                  <a:cubicBezTo>
                    <a:pt x="816" y="173"/>
                    <a:pt x="645" y="2"/>
                    <a:pt x="418" y="2"/>
                  </a:cubicBezTo>
                  <a:cubicBezTo>
                    <a:pt x="407" y="1"/>
                    <a:pt x="397" y="1"/>
                    <a:pt x="387" y="1"/>
                  </a:cubicBezTo>
                  <a:close/>
                </a:path>
              </a:pathLst>
            </a:custGeom>
            <a:solidFill>
              <a:schemeClr val="accent5"/>
            </a:solidFill>
            <a:ln w="0">
              <a:noFill/>
            </a:ln>
          </p:spPr>
          <p:style>
            <a:lnRef idx="0"/>
            <a:fillRef idx="0"/>
            <a:effectRef idx="0"/>
            <a:fontRef idx="minor"/>
          </p:style>
          <p:txBody>
            <a:bodyPr lIns="90000" rIns="90000" tIns="21240" bIns="21240" anchor="ctr">
              <a:noAutofit/>
            </a:bodyPr>
            <a:p>
              <a:pPr>
                <a:lnSpc>
                  <a:spcPct val="100000"/>
                </a:lnSpc>
              </a:pPr>
              <a:endParaRPr b="0" lang="sr-RS" sz="1400" strike="noStrike" u="none">
                <a:solidFill>
                  <a:srgbClr val="ffffff"/>
                </a:solidFill>
                <a:uFillTx/>
                <a:latin typeface="Arial"/>
              </a:endParaRPr>
            </a:p>
          </p:txBody>
        </p:sp>
      </p:grpSp>
      <p:grpSp>
        <p:nvGrpSpPr>
          <p:cNvPr id="566" name="Google Shape;750;p 1"/>
          <p:cNvGrpSpPr/>
          <p:nvPr/>
        </p:nvGrpSpPr>
        <p:grpSpPr>
          <a:xfrm>
            <a:off x="1366560" y="3379680"/>
            <a:ext cx="364320" cy="300960"/>
            <a:chOff x="1366560" y="3379680"/>
            <a:chExt cx="364320" cy="300960"/>
          </a:xfrm>
        </p:grpSpPr>
        <p:sp>
          <p:nvSpPr>
            <p:cNvPr id="567" name="Google Shape;751;p 1"/>
            <p:cNvSpPr/>
            <p:nvPr/>
          </p:nvSpPr>
          <p:spPr>
            <a:xfrm>
              <a:off x="1639080" y="3387240"/>
              <a:ext cx="84240" cy="243000"/>
            </a:xfrm>
            <a:custGeom>
              <a:avLst/>
              <a:gdLst>
                <a:gd name="textAreaLeft" fmla="*/ 0 w 84240"/>
                <a:gd name="textAreaRight" fmla="*/ 85680 w 84240"/>
                <a:gd name="textAreaTop" fmla="*/ 0 h 243000"/>
                <a:gd name="textAreaBottom" fmla="*/ 244440 h 243000"/>
              </a:gdLst>
              <a:ahLst/>
              <a:rect l="textAreaLeft" t="textAreaTop" r="textAreaRight" b="textAreaBottom"/>
              <a:pathLst>
                <a:path w="4457" h="12591">
                  <a:moveTo>
                    <a:pt x="2238" y="0"/>
                  </a:moveTo>
                  <a:cubicBezTo>
                    <a:pt x="1006" y="0"/>
                    <a:pt x="1" y="986"/>
                    <a:pt x="1" y="2219"/>
                  </a:cubicBezTo>
                  <a:lnTo>
                    <a:pt x="1" y="12591"/>
                  </a:lnTo>
                  <a:lnTo>
                    <a:pt x="4457" y="12591"/>
                  </a:lnTo>
                  <a:lnTo>
                    <a:pt x="4457" y="2219"/>
                  </a:lnTo>
                  <a:cubicBezTo>
                    <a:pt x="4457" y="986"/>
                    <a:pt x="3452" y="0"/>
                    <a:pt x="2238" y="0"/>
                  </a:cubicBezTo>
                  <a:close/>
                </a:path>
              </a:pathLst>
            </a:custGeom>
            <a:solidFill>
              <a:schemeClr val="lt1"/>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568" name="Google Shape;752;p 1"/>
            <p:cNvSpPr/>
            <p:nvPr/>
          </p:nvSpPr>
          <p:spPr>
            <a:xfrm>
              <a:off x="1374120" y="3430440"/>
              <a:ext cx="348120" cy="243720"/>
            </a:xfrm>
            <a:custGeom>
              <a:avLst/>
              <a:gdLst>
                <a:gd name="textAreaLeft" fmla="*/ 0 w 348120"/>
                <a:gd name="textAreaRight" fmla="*/ 349560 w 348120"/>
                <a:gd name="textAreaTop" fmla="*/ 0 h 243720"/>
                <a:gd name="textAreaBottom" fmla="*/ 245160 h 243720"/>
              </a:gdLst>
              <a:ahLst/>
              <a:rect l="textAreaLeft" t="textAreaTop" r="textAreaRight" b="textAreaBottom"/>
              <a:pathLst>
                <a:path w="18166" h="12611">
                  <a:moveTo>
                    <a:pt x="740" y="1"/>
                  </a:moveTo>
                  <a:cubicBezTo>
                    <a:pt x="323" y="1"/>
                    <a:pt x="1" y="342"/>
                    <a:pt x="1" y="740"/>
                  </a:cubicBezTo>
                  <a:lnTo>
                    <a:pt x="1" y="11871"/>
                  </a:lnTo>
                  <a:cubicBezTo>
                    <a:pt x="1" y="12269"/>
                    <a:pt x="323" y="12610"/>
                    <a:pt x="740" y="12610"/>
                  </a:cubicBezTo>
                  <a:lnTo>
                    <a:pt x="16004" y="12610"/>
                  </a:lnTo>
                  <a:cubicBezTo>
                    <a:pt x="17199" y="12572"/>
                    <a:pt x="18166" y="11586"/>
                    <a:pt x="18166" y="10373"/>
                  </a:cubicBezTo>
                  <a:cubicBezTo>
                    <a:pt x="18166" y="9178"/>
                    <a:pt x="17199" y="8192"/>
                    <a:pt x="16004" y="8154"/>
                  </a:cubicBezTo>
                  <a:cubicBezTo>
                    <a:pt x="14772" y="8154"/>
                    <a:pt x="13767" y="9159"/>
                    <a:pt x="13767" y="10392"/>
                  </a:cubicBezTo>
                  <a:lnTo>
                    <a:pt x="13767" y="1"/>
                  </a:lnTo>
                  <a:close/>
                </a:path>
              </a:pathLst>
            </a:custGeom>
            <a:solidFill>
              <a:schemeClr val="accent3"/>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000000"/>
                </a:solidFill>
                <a:uFillTx/>
                <a:latin typeface="Arial"/>
              </a:endParaRPr>
            </a:p>
          </p:txBody>
        </p:sp>
        <p:sp>
          <p:nvSpPr>
            <p:cNvPr id="569" name="Google Shape;753;p 1"/>
            <p:cNvSpPr/>
            <p:nvPr/>
          </p:nvSpPr>
          <p:spPr>
            <a:xfrm>
              <a:off x="1667520" y="3617280"/>
              <a:ext cx="32040" cy="27720"/>
            </a:xfrm>
            <a:custGeom>
              <a:avLst/>
              <a:gdLst>
                <a:gd name="textAreaLeft" fmla="*/ 0 w 32040"/>
                <a:gd name="textAreaRight" fmla="*/ 33480 w 32040"/>
                <a:gd name="textAreaTop" fmla="*/ 0 h 27720"/>
                <a:gd name="textAreaBottom" fmla="*/ 29160 h 27720"/>
              </a:gdLst>
              <a:ahLst/>
              <a:rect l="textAreaLeft" t="textAreaTop" r="textAreaRight" b="textAreaBottom"/>
              <a:pathLst>
                <a:path w="1746" h="1493">
                  <a:moveTo>
                    <a:pt x="759" y="0"/>
                  </a:moveTo>
                  <a:cubicBezTo>
                    <a:pt x="342" y="0"/>
                    <a:pt x="1" y="342"/>
                    <a:pt x="1" y="759"/>
                  </a:cubicBezTo>
                  <a:cubicBezTo>
                    <a:pt x="1" y="1195"/>
                    <a:pt x="374" y="1492"/>
                    <a:pt x="756" y="1492"/>
                  </a:cubicBezTo>
                  <a:cubicBezTo>
                    <a:pt x="939" y="1492"/>
                    <a:pt x="1124" y="1424"/>
                    <a:pt x="1271" y="1271"/>
                  </a:cubicBezTo>
                  <a:cubicBezTo>
                    <a:pt x="1745" y="816"/>
                    <a:pt x="1404" y="0"/>
                    <a:pt x="759" y="0"/>
                  </a:cubicBezTo>
                  <a:close/>
                </a:path>
              </a:pathLst>
            </a:custGeom>
            <a:solidFill>
              <a:schemeClr val="lt1"/>
            </a:solidFill>
            <a:ln w="0">
              <a:noFill/>
            </a:ln>
          </p:spPr>
          <p:style>
            <a:lnRef idx="0"/>
            <a:fillRef idx="0"/>
            <a:effectRef idx="0"/>
            <a:fontRef idx="minor"/>
          </p:style>
          <p:txBody>
            <a:bodyPr lIns="90000" rIns="90000" tIns="14400" bIns="14400" anchor="ctr">
              <a:noAutofit/>
            </a:bodyPr>
            <a:p>
              <a:pPr>
                <a:lnSpc>
                  <a:spcPct val="100000"/>
                </a:lnSpc>
              </a:pPr>
              <a:endParaRPr b="0" lang="sr-RS" sz="1400" strike="noStrike" u="none">
                <a:solidFill>
                  <a:srgbClr val="ffffff"/>
                </a:solidFill>
                <a:uFillTx/>
                <a:latin typeface="Arial"/>
              </a:endParaRPr>
            </a:p>
          </p:txBody>
        </p:sp>
        <p:sp>
          <p:nvSpPr>
            <p:cNvPr id="570" name="Google Shape;754;p 1"/>
            <p:cNvSpPr/>
            <p:nvPr/>
          </p:nvSpPr>
          <p:spPr>
            <a:xfrm>
              <a:off x="1413360" y="3473280"/>
              <a:ext cx="48600" cy="41760"/>
            </a:xfrm>
            <a:custGeom>
              <a:avLst/>
              <a:gdLst>
                <a:gd name="textAreaLeft" fmla="*/ 0 w 48600"/>
                <a:gd name="textAreaRight" fmla="*/ 50040 w 48600"/>
                <a:gd name="textAreaTop" fmla="*/ 0 h 41760"/>
                <a:gd name="textAreaBottom" fmla="*/ 43200 h 41760"/>
              </a:gdLst>
              <a:ahLst/>
              <a:rect l="textAreaLeft" t="textAreaTop" r="textAreaRight" b="textAreaBottom"/>
              <a:pathLst>
                <a:path w="2599" h="2227">
                  <a:moveTo>
                    <a:pt x="1499" y="0"/>
                  </a:moveTo>
                  <a:cubicBezTo>
                    <a:pt x="513" y="0"/>
                    <a:pt x="1" y="1195"/>
                    <a:pt x="702" y="1897"/>
                  </a:cubicBezTo>
                  <a:cubicBezTo>
                    <a:pt x="930" y="2124"/>
                    <a:pt x="1210" y="2226"/>
                    <a:pt x="1483" y="2226"/>
                  </a:cubicBezTo>
                  <a:cubicBezTo>
                    <a:pt x="2053" y="2226"/>
                    <a:pt x="2598" y="1785"/>
                    <a:pt x="2598" y="1119"/>
                  </a:cubicBezTo>
                  <a:cubicBezTo>
                    <a:pt x="2598" y="512"/>
                    <a:pt x="2105" y="0"/>
                    <a:pt x="1499" y="0"/>
                  </a:cubicBezTo>
                  <a:close/>
                </a:path>
              </a:pathLst>
            </a:custGeom>
            <a:solidFill>
              <a:schemeClr val="accent2"/>
            </a:solidFill>
            <a:ln w="0">
              <a:noFill/>
            </a:ln>
          </p:spPr>
          <p:style>
            <a:lnRef idx="0"/>
            <a:fillRef idx="0"/>
            <a:effectRef idx="0"/>
            <a:fontRef idx="minor"/>
          </p:style>
          <p:txBody>
            <a:bodyPr lIns="90000" rIns="90000" tIns="21600" bIns="21600" anchor="ctr">
              <a:noAutofit/>
            </a:bodyPr>
            <a:p>
              <a:pPr>
                <a:lnSpc>
                  <a:spcPct val="100000"/>
                </a:lnSpc>
              </a:pPr>
              <a:endParaRPr b="0" lang="sr-RS" sz="1400" strike="noStrike" u="none">
                <a:solidFill>
                  <a:srgbClr val="000000"/>
                </a:solidFill>
                <a:uFillTx/>
                <a:latin typeface="Arial"/>
              </a:endParaRPr>
            </a:p>
          </p:txBody>
        </p:sp>
        <p:sp>
          <p:nvSpPr>
            <p:cNvPr id="571" name="Google Shape;755;p 1"/>
            <p:cNvSpPr/>
            <p:nvPr/>
          </p:nvSpPr>
          <p:spPr>
            <a:xfrm>
              <a:off x="1686600" y="3538080"/>
              <a:ext cx="15480" cy="12960"/>
            </a:xfrm>
            <a:custGeom>
              <a:avLst/>
              <a:gdLst>
                <a:gd name="textAreaLeft" fmla="*/ 0 w 15480"/>
                <a:gd name="textAreaRight" fmla="*/ 16920 w 15480"/>
                <a:gd name="textAreaTop" fmla="*/ 0 h 12960"/>
                <a:gd name="textAreaBottom" fmla="*/ 14400 h 12960"/>
              </a:gdLst>
              <a:ahLst/>
              <a:rect l="textAreaLeft" t="textAreaTop" r="textAreaRight" b="textAreaBottom"/>
              <a:pathLst>
                <a:path w="873" h="750">
                  <a:moveTo>
                    <a:pt x="513" y="1"/>
                  </a:moveTo>
                  <a:cubicBezTo>
                    <a:pt x="171" y="1"/>
                    <a:pt x="1" y="399"/>
                    <a:pt x="247" y="645"/>
                  </a:cubicBezTo>
                  <a:cubicBezTo>
                    <a:pt x="319" y="717"/>
                    <a:pt x="409" y="749"/>
                    <a:pt x="497" y="749"/>
                  </a:cubicBezTo>
                  <a:cubicBezTo>
                    <a:pt x="687" y="749"/>
                    <a:pt x="873" y="600"/>
                    <a:pt x="873" y="380"/>
                  </a:cubicBezTo>
                  <a:cubicBezTo>
                    <a:pt x="873" y="171"/>
                    <a:pt x="702" y="1"/>
                    <a:pt x="513" y="1"/>
                  </a:cubicBezTo>
                  <a:close/>
                </a:path>
              </a:pathLst>
            </a:custGeom>
            <a:solidFill>
              <a:schemeClr val="accent5"/>
            </a:solidFill>
            <a:ln w="0">
              <a:noFill/>
            </a:ln>
          </p:spPr>
          <p:style>
            <a:lnRef idx="0"/>
            <a:fillRef idx="0"/>
            <a:effectRef idx="0"/>
            <a:fontRef idx="minor"/>
          </p:style>
          <p:txBody>
            <a:bodyPr lIns="90000" rIns="90000" tIns="7200" bIns="7200" anchor="ctr">
              <a:noAutofit/>
            </a:bodyPr>
            <a:p>
              <a:pPr>
                <a:lnSpc>
                  <a:spcPct val="100000"/>
                </a:lnSpc>
              </a:pPr>
              <a:endParaRPr b="0" lang="sr-RS" sz="1400" strike="noStrike" u="none">
                <a:solidFill>
                  <a:srgbClr val="ffffff"/>
                </a:solidFill>
                <a:uFillTx/>
                <a:latin typeface="Arial"/>
              </a:endParaRPr>
            </a:p>
          </p:txBody>
        </p:sp>
        <p:sp>
          <p:nvSpPr>
            <p:cNvPr id="572" name="Google Shape;756;p 1"/>
            <p:cNvSpPr/>
            <p:nvPr/>
          </p:nvSpPr>
          <p:spPr>
            <a:xfrm>
              <a:off x="1653480" y="3610440"/>
              <a:ext cx="48600" cy="41760"/>
            </a:xfrm>
            <a:custGeom>
              <a:avLst/>
              <a:gdLst>
                <a:gd name="textAreaLeft" fmla="*/ 0 w 48600"/>
                <a:gd name="textAreaRight" fmla="*/ 50040 w 48600"/>
                <a:gd name="textAreaTop" fmla="*/ 0 h 41760"/>
                <a:gd name="textAreaBottom" fmla="*/ 43200 h 41760"/>
              </a:gdLst>
              <a:ahLst/>
              <a:rect l="textAreaLeft" t="textAreaTop" r="textAreaRight" b="textAreaBottom"/>
              <a:pathLst>
                <a:path w="2598" h="2226">
                  <a:moveTo>
                    <a:pt x="1474" y="731"/>
                  </a:moveTo>
                  <a:cubicBezTo>
                    <a:pt x="1671" y="731"/>
                    <a:pt x="1858" y="885"/>
                    <a:pt x="1858" y="1119"/>
                  </a:cubicBezTo>
                  <a:cubicBezTo>
                    <a:pt x="1858" y="1308"/>
                    <a:pt x="1688" y="1479"/>
                    <a:pt x="1498" y="1479"/>
                  </a:cubicBezTo>
                  <a:cubicBezTo>
                    <a:pt x="1157" y="1479"/>
                    <a:pt x="986" y="1081"/>
                    <a:pt x="1214" y="834"/>
                  </a:cubicBezTo>
                  <a:cubicBezTo>
                    <a:pt x="1291" y="763"/>
                    <a:pt x="1383" y="731"/>
                    <a:pt x="1474" y="731"/>
                  </a:cubicBezTo>
                  <a:close/>
                  <a:moveTo>
                    <a:pt x="1498" y="0"/>
                  </a:moveTo>
                  <a:cubicBezTo>
                    <a:pt x="493" y="0"/>
                    <a:pt x="0" y="1195"/>
                    <a:pt x="702" y="1896"/>
                  </a:cubicBezTo>
                  <a:cubicBezTo>
                    <a:pt x="930" y="2124"/>
                    <a:pt x="1209" y="2226"/>
                    <a:pt x="1483" y="2226"/>
                  </a:cubicBezTo>
                  <a:cubicBezTo>
                    <a:pt x="2053" y="2226"/>
                    <a:pt x="2598" y="1785"/>
                    <a:pt x="2598" y="1119"/>
                  </a:cubicBezTo>
                  <a:cubicBezTo>
                    <a:pt x="2598" y="493"/>
                    <a:pt x="2105" y="0"/>
                    <a:pt x="1498" y="0"/>
                  </a:cubicBezTo>
                  <a:close/>
                </a:path>
              </a:pathLst>
            </a:custGeom>
            <a:solidFill>
              <a:schemeClr val="accent5"/>
            </a:solidFill>
            <a:ln w="0">
              <a:noFill/>
            </a:ln>
          </p:spPr>
          <p:style>
            <a:lnRef idx="0"/>
            <a:fillRef idx="0"/>
            <a:effectRef idx="0"/>
            <a:fontRef idx="minor"/>
          </p:style>
          <p:txBody>
            <a:bodyPr lIns="90000" rIns="90000" tIns="21600" bIns="21600" anchor="ctr">
              <a:noAutofit/>
            </a:bodyPr>
            <a:p>
              <a:pPr>
                <a:lnSpc>
                  <a:spcPct val="100000"/>
                </a:lnSpc>
              </a:pPr>
              <a:endParaRPr b="0" lang="sr-RS" sz="1400" strike="noStrike" u="none">
                <a:solidFill>
                  <a:srgbClr val="ffffff"/>
                </a:solidFill>
                <a:uFillTx/>
                <a:latin typeface="Arial"/>
              </a:endParaRPr>
            </a:p>
          </p:txBody>
        </p:sp>
        <p:sp>
          <p:nvSpPr>
            <p:cNvPr id="573" name="Google Shape;757;p 1"/>
            <p:cNvSpPr/>
            <p:nvPr/>
          </p:nvSpPr>
          <p:spPr>
            <a:xfrm>
              <a:off x="1366560" y="3379680"/>
              <a:ext cx="364320" cy="300960"/>
            </a:xfrm>
            <a:custGeom>
              <a:avLst/>
              <a:gdLst>
                <a:gd name="textAreaLeft" fmla="*/ 0 w 364320"/>
                <a:gd name="textAreaRight" fmla="*/ 365760 w 364320"/>
                <a:gd name="textAreaTop" fmla="*/ 0 h 300960"/>
                <a:gd name="textAreaBottom" fmla="*/ 302400 h 300960"/>
              </a:gdLst>
              <a:ahLst/>
              <a:rect l="textAreaLeft" t="textAreaTop" r="textAreaRight" b="textAreaBottom"/>
              <a:pathLst>
                <a:path w="19000" h="15568">
                  <a:moveTo>
                    <a:pt x="16402" y="740"/>
                  </a:moveTo>
                  <a:cubicBezTo>
                    <a:pt x="17407" y="740"/>
                    <a:pt x="18241" y="1574"/>
                    <a:pt x="18241" y="2598"/>
                  </a:cubicBezTo>
                  <a:lnTo>
                    <a:pt x="18241" y="11168"/>
                  </a:lnTo>
                  <a:cubicBezTo>
                    <a:pt x="17739" y="10647"/>
                    <a:pt x="17066" y="10386"/>
                    <a:pt x="16393" y="10386"/>
                  </a:cubicBezTo>
                  <a:cubicBezTo>
                    <a:pt x="15720" y="10386"/>
                    <a:pt x="15046" y="10647"/>
                    <a:pt x="14544" y="11168"/>
                  </a:cubicBezTo>
                  <a:lnTo>
                    <a:pt x="14544" y="2598"/>
                  </a:lnTo>
                  <a:cubicBezTo>
                    <a:pt x="14544" y="1574"/>
                    <a:pt x="15378" y="740"/>
                    <a:pt x="16402" y="740"/>
                  </a:cubicBezTo>
                  <a:close/>
                  <a:moveTo>
                    <a:pt x="13804" y="2977"/>
                  </a:moveTo>
                  <a:lnTo>
                    <a:pt x="13804" y="12970"/>
                  </a:lnTo>
                  <a:cubicBezTo>
                    <a:pt x="13804" y="13671"/>
                    <a:pt x="14089" y="14354"/>
                    <a:pt x="14582" y="14828"/>
                  </a:cubicBezTo>
                  <a:lnTo>
                    <a:pt x="1119" y="14828"/>
                  </a:lnTo>
                  <a:cubicBezTo>
                    <a:pt x="911" y="14828"/>
                    <a:pt x="759" y="14657"/>
                    <a:pt x="759" y="14468"/>
                  </a:cubicBezTo>
                  <a:lnTo>
                    <a:pt x="759" y="3337"/>
                  </a:lnTo>
                  <a:cubicBezTo>
                    <a:pt x="759" y="3129"/>
                    <a:pt x="911" y="2977"/>
                    <a:pt x="1119" y="2977"/>
                  </a:cubicBezTo>
                  <a:close/>
                  <a:moveTo>
                    <a:pt x="16374" y="11120"/>
                  </a:moveTo>
                  <a:cubicBezTo>
                    <a:pt x="17329" y="11120"/>
                    <a:pt x="18241" y="11859"/>
                    <a:pt x="18241" y="12989"/>
                  </a:cubicBezTo>
                  <a:cubicBezTo>
                    <a:pt x="18241" y="13994"/>
                    <a:pt x="17407" y="14828"/>
                    <a:pt x="16402" y="14828"/>
                  </a:cubicBezTo>
                  <a:cubicBezTo>
                    <a:pt x="14734" y="14828"/>
                    <a:pt x="13918" y="12837"/>
                    <a:pt x="15075" y="11661"/>
                  </a:cubicBezTo>
                  <a:cubicBezTo>
                    <a:pt x="15454" y="11288"/>
                    <a:pt x="15919" y="11120"/>
                    <a:pt x="16374" y="11120"/>
                  </a:cubicBezTo>
                  <a:close/>
                  <a:moveTo>
                    <a:pt x="16402" y="0"/>
                  </a:moveTo>
                  <a:cubicBezTo>
                    <a:pt x="15113" y="19"/>
                    <a:pt x="14013" y="948"/>
                    <a:pt x="13823" y="2238"/>
                  </a:cubicBezTo>
                  <a:lnTo>
                    <a:pt x="1119" y="2238"/>
                  </a:lnTo>
                  <a:cubicBezTo>
                    <a:pt x="512" y="2238"/>
                    <a:pt x="1" y="2731"/>
                    <a:pt x="1" y="3337"/>
                  </a:cubicBezTo>
                  <a:lnTo>
                    <a:pt x="1" y="14468"/>
                  </a:lnTo>
                  <a:cubicBezTo>
                    <a:pt x="1" y="15075"/>
                    <a:pt x="512" y="15568"/>
                    <a:pt x="1119" y="15568"/>
                  </a:cubicBezTo>
                  <a:lnTo>
                    <a:pt x="16383" y="15568"/>
                  </a:lnTo>
                  <a:cubicBezTo>
                    <a:pt x="17824" y="15568"/>
                    <a:pt x="19000" y="14411"/>
                    <a:pt x="19000" y="12989"/>
                  </a:cubicBezTo>
                  <a:lnTo>
                    <a:pt x="19000" y="2598"/>
                  </a:lnTo>
                  <a:cubicBezTo>
                    <a:pt x="19000" y="1157"/>
                    <a:pt x="17824" y="0"/>
                    <a:pt x="16402" y="0"/>
                  </a:cubicBezTo>
                  <a:close/>
                </a:path>
              </a:pathLst>
            </a:custGeom>
            <a:solidFill>
              <a:schemeClr val="accent5"/>
            </a:solidFill>
            <a:ln w="0">
              <a:noFill/>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574" name="Google Shape;758;p 1"/>
            <p:cNvSpPr/>
            <p:nvPr/>
          </p:nvSpPr>
          <p:spPr>
            <a:xfrm>
              <a:off x="1402560" y="3466080"/>
              <a:ext cx="109440" cy="169200"/>
            </a:xfrm>
            <a:custGeom>
              <a:avLst/>
              <a:gdLst>
                <a:gd name="textAreaLeft" fmla="*/ 0 w 109440"/>
                <a:gd name="textAreaRight" fmla="*/ 110880 w 109440"/>
                <a:gd name="textAreaTop" fmla="*/ 0 h 169200"/>
                <a:gd name="textAreaBottom" fmla="*/ 170640 h 169200"/>
              </a:gdLst>
              <a:ahLst/>
              <a:rect l="textAreaLeft" t="textAreaTop" r="textAreaRight" b="textAreaBottom"/>
              <a:pathLst>
                <a:path w="5758" h="8776">
                  <a:moveTo>
                    <a:pt x="2037" y="756"/>
                  </a:moveTo>
                  <a:cubicBezTo>
                    <a:pt x="2415" y="756"/>
                    <a:pt x="2781" y="1049"/>
                    <a:pt x="2781" y="1499"/>
                  </a:cubicBezTo>
                  <a:cubicBezTo>
                    <a:pt x="2781" y="1916"/>
                    <a:pt x="2459" y="2239"/>
                    <a:pt x="2042" y="2239"/>
                  </a:cubicBezTo>
                  <a:cubicBezTo>
                    <a:pt x="1378" y="2239"/>
                    <a:pt x="1056" y="1442"/>
                    <a:pt x="1530" y="968"/>
                  </a:cubicBezTo>
                  <a:cubicBezTo>
                    <a:pt x="1676" y="822"/>
                    <a:pt x="1858" y="756"/>
                    <a:pt x="2037" y="756"/>
                  </a:cubicBezTo>
                  <a:close/>
                  <a:moveTo>
                    <a:pt x="2038" y="1"/>
                  </a:moveTo>
                  <a:cubicBezTo>
                    <a:pt x="1681" y="1"/>
                    <a:pt x="1313" y="137"/>
                    <a:pt x="999" y="456"/>
                  </a:cubicBezTo>
                  <a:cubicBezTo>
                    <a:pt x="1" y="1485"/>
                    <a:pt x="875" y="3002"/>
                    <a:pt x="2040" y="3002"/>
                  </a:cubicBezTo>
                  <a:cubicBezTo>
                    <a:pt x="2291" y="3002"/>
                    <a:pt x="2556" y="2931"/>
                    <a:pt x="2819" y="2770"/>
                  </a:cubicBezTo>
                  <a:lnTo>
                    <a:pt x="3179" y="4192"/>
                  </a:lnTo>
                  <a:cubicBezTo>
                    <a:pt x="3201" y="4352"/>
                    <a:pt x="3335" y="4420"/>
                    <a:pt x="3484" y="4420"/>
                  </a:cubicBezTo>
                  <a:cubicBezTo>
                    <a:pt x="3721" y="4420"/>
                    <a:pt x="3993" y="4247"/>
                    <a:pt x="3900" y="4002"/>
                  </a:cubicBezTo>
                  <a:lnTo>
                    <a:pt x="3767" y="3509"/>
                  </a:lnTo>
                  <a:lnTo>
                    <a:pt x="3767" y="3509"/>
                  </a:lnTo>
                  <a:cubicBezTo>
                    <a:pt x="5019" y="4647"/>
                    <a:pt x="5019" y="6050"/>
                    <a:pt x="5019" y="8174"/>
                  </a:cubicBezTo>
                  <a:lnTo>
                    <a:pt x="5019" y="8420"/>
                  </a:lnTo>
                  <a:cubicBezTo>
                    <a:pt x="5019" y="8657"/>
                    <a:pt x="5203" y="8776"/>
                    <a:pt x="5388" y="8776"/>
                  </a:cubicBezTo>
                  <a:cubicBezTo>
                    <a:pt x="5573" y="8776"/>
                    <a:pt x="5758" y="8657"/>
                    <a:pt x="5758" y="8420"/>
                  </a:cubicBezTo>
                  <a:lnTo>
                    <a:pt x="5758" y="8174"/>
                  </a:lnTo>
                  <a:cubicBezTo>
                    <a:pt x="5758" y="5993"/>
                    <a:pt x="5758" y="4324"/>
                    <a:pt x="4298" y="2997"/>
                  </a:cubicBezTo>
                  <a:lnTo>
                    <a:pt x="4298" y="2978"/>
                  </a:lnTo>
                  <a:lnTo>
                    <a:pt x="4639" y="2978"/>
                  </a:lnTo>
                  <a:cubicBezTo>
                    <a:pt x="4657" y="2980"/>
                    <a:pt x="4674" y="2981"/>
                    <a:pt x="4690" y="2981"/>
                  </a:cubicBezTo>
                  <a:cubicBezTo>
                    <a:pt x="5159" y="2981"/>
                    <a:pt x="5153" y="2237"/>
                    <a:pt x="4674" y="2237"/>
                  </a:cubicBezTo>
                  <a:cubicBezTo>
                    <a:pt x="4663" y="2237"/>
                    <a:pt x="4651" y="2238"/>
                    <a:pt x="4639" y="2239"/>
                  </a:cubicBezTo>
                  <a:lnTo>
                    <a:pt x="3350" y="2239"/>
                  </a:lnTo>
                  <a:cubicBezTo>
                    <a:pt x="3996" y="1115"/>
                    <a:pt x="3060" y="1"/>
                    <a:pt x="2038" y="1"/>
                  </a:cubicBezTo>
                  <a:close/>
                </a:path>
              </a:pathLst>
            </a:custGeom>
            <a:solidFill>
              <a:schemeClr val="accent5"/>
            </a:solidFill>
            <a:ln w="0">
              <a:noFill/>
            </a:ln>
          </p:spPr>
          <p:style>
            <a:lnRef idx="0"/>
            <a:fillRef idx="0"/>
            <a:effectRef idx="0"/>
            <a:fontRef idx="minor"/>
          </p:style>
          <p:txBody>
            <a:bodyPr lIns="90000" rIns="90000" tIns="85320" bIns="85320" anchor="ctr">
              <a:noAutofit/>
            </a:bodyPr>
            <a:p>
              <a:pPr>
                <a:lnSpc>
                  <a:spcPct val="100000"/>
                </a:lnSpc>
              </a:pPr>
              <a:endParaRPr b="0" lang="sr-RS" sz="1400" strike="noStrike" u="none">
                <a:solidFill>
                  <a:srgbClr val="ffffff"/>
                </a:solidFill>
                <a:uFillTx/>
                <a:latin typeface="Arial"/>
              </a:endParaRPr>
            </a:p>
          </p:txBody>
        </p:sp>
        <p:sp>
          <p:nvSpPr>
            <p:cNvPr id="575" name="Google Shape;759;p 1"/>
            <p:cNvSpPr/>
            <p:nvPr/>
          </p:nvSpPr>
          <p:spPr>
            <a:xfrm>
              <a:off x="1539000" y="3466440"/>
              <a:ext cx="61560" cy="56520"/>
            </a:xfrm>
            <a:custGeom>
              <a:avLst/>
              <a:gdLst>
                <a:gd name="textAreaLeft" fmla="*/ 0 w 61560"/>
                <a:gd name="textAreaRight" fmla="*/ 63000 w 61560"/>
                <a:gd name="textAreaTop" fmla="*/ 0 h 56520"/>
                <a:gd name="textAreaBottom" fmla="*/ 57960 h 56520"/>
              </a:gdLst>
              <a:ahLst/>
              <a:rect l="textAreaLeft" t="textAreaTop" r="textAreaRight" b="textAreaBottom"/>
              <a:pathLst>
                <a:path w="3278" h="2981">
                  <a:moveTo>
                    <a:pt x="529" y="1"/>
                  </a:moveTo>
                  <a:cubicBezTo>
                    <a:pt x="241" y="1"/>
                    <a:pt x="4" y="372"/>
                    <a:pt x="265" y="633"/>
                  </a:cubicBezTo>
                  <a:lnTo>
                    <a:pt x="1118" y="1486"/>
                  </a:lnTo>
                  <a:lnTo>
                    <a:pt x="265" y="2339"/>
                  </a:lnTo>
                  <a:cubicBezTo>
                    <a:pt x="1" y="2603"/>
                    <a:pt x="247" y="2980"/>
                    <a:pt x="539" y="2980"/>
                  </a:cubicBezTo>
                  <a:cubicBezTo>
                    <a:pt x="624" y="2980"/>
                    <a:pt x="714" y="2948"/>
                    <a:pt x="796" y="2870"/>
                  </a:cubicBezTo>
                  <a:lnTo>
                    <a:pt x="1649" y="2017"/>
                  </a:lnTo>
                  <a:lnTo>
                    <a:pt x="2483" y="2870"/>
                  </a:lnTo>
                  <a:cubicBezTo>
                    <a:pt x="2565" y="2948"/>
                    <a:pt x="2655" y="2980"/>
                    <a:pt x="2740" y="2980"/>
                  </a:cubicBezTo>
                  <a:cubicBezTo>
                    <a:pt x="3032" y="2980"/>
                    <a:pt x="3278" y="2603"/>
                    <a:pt x="3014" y="2339"/>
                  </a:cubicBezTo>
                  <a:lnTo>
                    <a:pt x="2161" y="1486"/>
                  </a:lnTo>
                  <a:lnTo>
                    <a:pt x="3014" y="633"/>
                  </a:lnTo>
                  <a:cubicBezTo>
                    <a:pt x="3166" y="500"/>
                    <a:pt x="3166" y="254"/>
                    <a:pt x="3014" y="121"/>
                  </a:cubicBezTo>
                  <a:cubicBezTo>
                    <a:pt x="2938" y="45"/>
                    <a:pt x="2844" y="7"/>
                    <a:pt x="2749" y="7"/>
                  </a:cubicBezTo>
                  <a:cubicBezTo>
                    <a:pt x="2654" y="7"/>
                    <a:pt x="2559" y="45"/>
                    <a:pt x="2483" y="121"/>
                  </a:cubicBezTo>
                  <a:lnTo>
                    <a:pt x="1649" y="955"/>
                  </a:lnTo>
                  <a:lnTo>
                    <a:pt x="796" y="121"/>
                  </a:lnTo>
                  <a:cubicBezTo>
                    <a:pt x="711" y="36"/>
                    <a:pt x="617" y="1"/>
                    <a:pt x="529" y="1"/>
                  </a:cubicBezTo>
                  <a:close/>
                </a:path>
              </a:pathLst>
            </a:custGeom>
            <a:solidFill>
              <a:schemeClr val="accent5"/>
            </a:solidFill>
            <a:ln w="0">
              <a:noFill/>
            </a:ln>
          </p:spPr>
          <p:style>
            <a:lnRef idx="0"/>
            <a:fillRef idx="0"/>
            <a:effectRef idx="0"/>
            <a:fontRef idx="minor"/>
          </p:style>
          <p:txBody>
            <a:bodyPr lIns="90000" rIns="90000" tIns="28800" bIns="28800" anchor="ctr">
              <a:noAutofit/>
            </a:bodyPr>
            <a:p>
              <a:pPr>
                <a:lnSpc>
                  <a:spcPct val="100000"/>
                </a:lnSpc>
              </a:pPr>
              <a:endParaRPr b="0" lang="sr-RS" sz="1400" strike="noStrike" u="none">
                <a:solidFill>
                  <a:srgbClr val="ffffff"/>
                </a:solidFill>
                <a:uFillTx/>
                <a:latin typeface="Arial"/>
              </a:endParaRPr>
            </a:p>
          </p:txBody>
        </p:sp>
        <p:sp>
          <p:nvSpPr>
            <p:cNvPr id="576" name="Google Shape;760;p 1"/>
            <p:cNvSpPr/>
            <p:nvPr/>
          </p:nvSpPr>
          <p:spPr>
            <a:xfrm>
              <a:off x="1539000" y="3581280"/>
              <a:ext cx="61560" cy="56520"/>
            </a:xfrm>
            <a:custGeom>
              <a:avLst/>
              <a:gdLst>
                <a:gd name="textAreaLeft" fmla="*/ 0 w 61560"/>
                <a:gd name="textAreaRight" fmla="*/ 63000 w 61560"/>
                <a:gd name="textAreaTop" fmla="*/ 0 h 56520"/>
                <a:gd name="textAreaBottom" fmla="*/ 57960 h 56520"/>
              </a:gdLst>
              <a:ahLst/>
              <a:rect l="textAreaLeft" t="textAreaTop" r="textAreaRight" b="textAreaBottom"/>
              <a:pathLst>
                <a:path w="3275" h="2981">
                  <a:moveTo>
                    <a:pt x="539" y="1"/>
                  </a:moveTo>
                  <a:cubicBezTo>
                    <a:pt x="247" y="1"/>
                    <a:pt x="1" y="378"/>
                    <a:pt x="265" y="642"/>
                  </a:cubicBezTo>
                  <a:lnTo>
                    <a:pt x="1118" y="1495"/>
                  </a:lnTo>
                  <a:lnTo>
                    <a:pt x="265" y="2348"/>
                  </a:lnTo>
                  <a:cubicBezTo>
                    <a:pt x="4" y="2609"/>
                    <a:pt x="241" y="2981"/>
                    <a:pt x="529" y="2981"/>
                  </a:cubicBezTo>
                  <a:cubicBezTo>
                    <a:pt x="617" y="2981"/>
                    <a:pt x="711" y="2945"/>
                    <a:pt x="796" y="2860"/>
                  </a:cubicBezTo>
                  <a:lnTo>
                    <a:pt x="1649" y="2026"/>
                  </a:lnTo>
                  <a:lnTo>
                    <a:pt x="2483" y="2860"/>
                  </a:lnTo>
                  <a:cubicBezTo>
                    <a:pt x="2568" y="2945"/>
                    <a:pt x="2662" y="2981"/>
                    <a:pt x="2750" y="2981"/>
                  </a:cubicBezTo>
                  <a:cubicBezTo>
                    <a:pt x="3038" y="2981"/>
                    <a:pt x="3275" y="2609"/>
                    <a:pt x="3014" y="2348"/>
                  </a:cubicBezTo>
                  <a:lnTo>
                    <a:pt x="2161" y="1495"/>
                  </a:lnTo>
                  <a:lnTo>
                    <a:pt x="3014" y="642"/>
                  </a:lnTo>
                  <a:cubicBezTo>
                    <a:pt x="3166" y="490"/>
                    <a:pt x="3166" y="263"/>
                    <a:pt x="3014" y="111"/>
                  </a:cubicBezTo>
                  <a:cubicBezTo>
                    <a:pt x="2938" y="44"/>
                    <a:pt x="2844" y="11"/>
                    <a:pt x="2749" y="11"/>
                  </a:cubicBezTo>
                  <a:cubicBezTo>
                    <a:pt x="2654" y="11"/>
                    <a:pt x="2559" y="44"/>
                    <a:pt x="2483" y="111"/>
                  </a:cubicBezTo>
                  <a:lnTo>
                    <a:pt x="1649" y="964"/>
                  </a:lnTo>
                  <a:lnTo>
                    <a:pt x="796" y="111"/>
                  </a:lnTo>
                  <a:cubicBezTo>
                    <a:pt x="714" y="33"/>
                    <a:pt x="624" y="1"/>
                    <a:pt x="539" y="1"/>
                  </a:cubicBezTo>
                  <a:close/>
                </a:path>
              </a:pathLst>
            </a:custGeom>
            <a:solidFill>
              <a:schemeClr val="accent5"/>
            </a:solidFill>
            <a:ln w="0">
              <a:noFill/>
            </a:ln>
          </p:spPr>
          <p:style>
            <a:lnRef idx="0"/>
            <a:fillRef idx="0"/>
            <a:effectRef idx="0"/>
            <a:fontRef idx="minor"/>
          </p:style>
          <p:txBody>
            <a:bodyPr lIns="90000" rIns="90000" tIns="28800" bIns="28800" anchor="ctr">
              <a:noAutofit/>
            </a:bodyPr>
            <a:p>
              <a:pPr>
                <a:lnSpc>
                  <a:spcPct val="100000"/>
                </a:lnSpc>
              </a:pPr>
              <a:endParaRPr b="0" lang="sr-RS" sz="1400" strike="noStrike" u="none">
                <a:solidFill>
                  <a:srgbClr val="ffffff"/>
                </a:solidFill>
                <a:uFillTx/>
                <a:latin typeface="Arial"/>
              </a:endParaRPr>
            </a:p>
          </p:txBody>
        </p:sp>
        <p:sp>
          <p:nvSpPr>
            <p:cNvPr id="577" name="Google Shape;761;p 1"/>
            <p:cNvSpPr/>
            <p:nvPr/>
          </p:nvSpPr>
          <p:spPr>
            <a:xfrm>
              <a:off x="1410480" y="3581280"/>
              <a:ext cx="61920" cy="56520"/>
            </a:xfrm>
            <a:custGeom>
              <a:avLst/>
              <a:gdLst>
                <a:gd name="textAreaLeft" fmla="*/ 0 w 61920"/>
                <a:gd name="textAreaRight" fmla="*/ 63360 w 61920"/>
                <a:gd name="textAreaTop" fmla="*/ 0 h 56520"/>
                <a:gd name="textAreaBottom" fmla="*/ 57960 h 56520"/>
              </a:gdLst>
              <a:ahLst/>
              <a:rect l="textAreaLeft" t="textAreaTop" r="textAreaRight" b="textAreaBottom"/>
              <a:pathLst>
                <a:path w="3290" h="2981">
                  <a:moveTo>
                    <a:pt x="546" y="1"/>
                  </a:moveTo>
                  <a:cubicBezTo>
                    <a:pt x="258" y="1"/>
                    <a:pt x="0" y="378"/>
                    <a:pt x="264" y="642"/>
                  </a:cubicBezTo>
                  <a:lnTo>
                    <a:pt x="1118" y="1495"/>
                  </a:lnTo>
                  <a:lnTo>
                    <a:pt x="264" y="2348"/>
                  </a:lnTo>
                  <a:cubicBezTo>
                    <a:pt x="4" y="2609"/>
                    <a:pt x="252" y="2981"/>
                    <a:pt x="536" y="2981"/>
                  </a:cubicBezTo>
                  <a:cubicBezTo>
                    <a:pt x="624" y="2981"/>
                    <a:pt x="715" y="2945"/>
                    <a:pt x="795" y="2860"/>
                  </a:cubicBezTo>
                  <a:lnTo>
                    <a:pt x="1649" y="2026"/>
                  </a:lnTo>
                  <a:lnTo>
                    <a:pt x="2502" y="2860"/>
                  </a:lnTo>
                  <a:cubicBezTo>
                    <a:pt x="2582" y="2945"/>
                    <a:pt x="2673" y="2981"/>
                    <a:pt x="2761" y="2981"/>
                  </a:cubicBezTo>
                  <a:cubicBezTo>
                    <a:pt x="3044" y="2981"/>
                    <a:pt x="3289" y="2609"/>
                    <a:pt x="3014" y="2348"/>
                  </a:cubicBezTo>
                  <a:lnTo>
                    <a:pt x="2179" y="1495"/>
                  </a:lnTo>
                  <a:lnTo>
                    <a:pt x="3014" y="642"/>
                  </a:lnTo>
                  <a:cubicBezTo>
                    <a:pt x="3165" y="490"/>
                    <a:pt x="3165" y="263"/>
                    <a:pt x="3014" y="111"/>
                  </a:cubicBezTo>
                  <a:cubicBezTo>
                    <a:pt x="2947" y="44"/>
                    <a:pt x="2853" y="11"/>
                    <a:pt x="2758" y="11"/>
                  </a:cubicBezTo>
                  <a:cubicBezTo>
                    <a:pt x="2663" y="11"/>
                    <a:pt x="2568" y="44"/>
                    <a:pt x="2502" y="111"/>
                  </a:cubicBezTo>
                  <a:lnTo>
                    <a:pt x="1649" y="964"/>
                  </a:lnTo>
                  <a:lnTo>
                    <a:pt x="795" y="111"/>
                  </a:lnTo>
                  <a:cubicBezTo>
                    <a:pt x="718" y="33"/>
                    <a:pt x="630" y="1"/>
                    <a:pt x="546" y="1"/>
                  </a:cubicBezTo>
                  <a:close/>
                </a:path>
              </a:pathLst>
            </a:custGeom>
            <a:solidFill>
              <a:schemeClr val="accent5"/>
            </a:solidFill>
            <a:ln w="0">
              <a:noFill/>
            </a:ln>
          </p:spPr>
          <p:style>
            <a:lnRef idx="0"/>
            <a:fillRef idx="0"/>
            <a:effectRef idx="0"/>
            <a:fontRef idx="minor"/>
          </p:style>
          <p:txBody>
            <a:bodyPr lIns="90000" rIns="90000" tIns="28800" bIns="28800" anchor="ctr">
              <a:noAutofit/>
            </a:bodyPr>
            <a:p>
              <a:pPr>
                <a:lnSpc>
                  <a:spcPct val="100000"/>
                </a:lnSpc>
              </a:pPr>
              <a:endParaRPr b="0" lang="sr-RS" sz="1400" strike="noStrike" u="none">
                <a:solidFill>
                  <a:srgbClr val="ffffff"/>
                </a:solidFill>
                <a:uFillTx/>
                <a:latin typeface="Arial"/>
              </a:endParaRPr>
            </a:p>
          </p:txBody>
        </p:sp>
        <p:sp>
          <p:nvSpPr>
            <p:cNvPr id="578" name="Google Shape;762;p 1"/>
            <p:cNvSpPr/>
            <p:nvPr/>
          </p:nvSpPr>
          <p:spPr>
            <a:xfrm>
              <a:off x="1689120" y="3437640"/>
              <a:ext cx="12960" cy="84240"/>
            </a:xfrm>
            <a:custGeom>
              <a:avLst/>
              <a:gdLst>
                <a:gd name="textAreaLeft" fmla="*/ 0 w 12960"/>
                <a:gd name="textAreaRight" fmla="*/ 14400 w 12960"/>
                <a:gd name="textAreaTop" fmla="*/ 0 h 84240"/>
                <a:gd name="textAreaBottom" fmla="*/ 85680 h 84240"/>
              </a:gdLst>
              <a:ahLst/>
              <a:rect l="textAreaLeft" t="textAreaTop" r="textAreaRight" b="textAreaBottom"/>
              <a:pathLst>
                <a:path w="740" h="4419">
                  <a:moveTo>
                    <a:pt x="380" y="0"/>
                  </a:moveTo>
                  <a:cubicBezTo>
                    <a:pt x="171" y="0"/>
                    <a:pt x="0" y="152"/>
                    <a:pt x="0" y="360"/>
                  </a:cubicBezTo>
                  <a:lnTo>
                    <a:pt x="0" y="4077"/>
                  </a:lnTo>
                  <a:cubicBezTo>
                    <a:pt x="19" y="4304"/>
                    <a:pt x="195" y="4418"/>
                    <a:pt x="370" y="4418"/>
                  </a:cubicBezTo>
                  <a:cubicBezTo>
                    <a:pt x="546" y="4418"/>
                    <a:pt x="721" y="4304"/>
                    <a:pt x="740" y="4077"/>
                  </a:cubicBezTo>
                  <a:lnTo>
                    <a:pt x="740" y="360"/>
                  </a:lnTo>
                  <a:cubicBezTo>
                    <a:pt x="740" y="152"/>
                    <a:pt x="569" y="0"/>
                    <a:pt x="380" y="0"/>
                  </a:cubicBezTo>
                  <a:close/>
                </a:path>
              </a:pathLst>
            </a:custGeom>
            <a:solidFill>
              <a:schemeClr val="accent5"/>
            </a:solidFill>
            <a:ln w="0">
              <a:noFill/>
            </a:ln>
          </p:spPr>
          <p:style>
            <a:lnRef idx="0"/>
            <a:fillRef idx="0"/>
            <a:effectRef idx="0"/>
            <a:fontRef idx="minor"/>
          </p:style>
          <p:txBody>
            <a:bodyPr lIns="90000" rIns="90000" tIns="42840" bIns="42840" anchor="ctr">
              <a:noAutofit/>
            </a:bodyPr>
            <a:p>
              <a:pPr>
                <a:lnSpc>
                  <a:spcPct val="100000"/>
                </a:lnSpc>
              </a:pPr>
              <a:endParaRPr b="0" lang="sr-RS" sz="1400" strike="noStrike" u="none">
                <a:solidFill>
                  <a:srgbClr val="ffffff"/>
                </a:solidFill>
                <a:uFillTx/>
                <a:latin typeface="Arial"/>
              </a:endParaRPr>
            </a:p>
          </p:txBody>
        </p:sp>
      </p:grpSp>
      <p:grpSp>
        <p:nvGrpSpPr>
          <p:cNvPr id="579" name="Google Shape;763;p 1"/>
          <p:cNvGrpSpPr/>
          <p:nvPr/>
        </p:nvGrpSpPr>
        <p:grpSpPr>
          <a:xfrm>
            <a:off x="1260000" y="1541880"/>
            <a:ext cx="576000" cy="486000"/>
            <a:chOff x="1260000" y="1541880"/>
            <a:chExt cx="576000" cy="486000"/>
          </a:xfrm>
        </p:grpSpPr>
        <p:sp>
          <p:nvSpPr>
            <p:cNvPr id="580" name="Google Shape;764;p 1"/>
            <p:cNvSpPr/>
            <p:nvPr/>
          </p:nvSpPr>
          <p:spPr>
            <a:xfrm flipH="1">
              <a:off x="1768320" y="1541880"/>
              <a:ext cx="67320" cy="486000"/>
            </a:xfrm>
            <a:prstGeom prst="leftBracket">
              <a:avLst>
                <a:gd name="adj" fmla="val 0"/>
              </a:avLst>
            </a:prstGeom>
            <a:noFill/>
            <a:ln w="9525">
              <a:solidFill>
                <a:srgbClr val="ffffff"/>
              </a:solidFill>
              <a:round/>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581" name="Google Shape;765;p 1"/>
            <p:cNvSpPr/>
            <p:nvPr/>
          </p:nvSpPr>
          <p:spPr>
            <a:xfrm>
              <a:off x="1260000" y="1541880"/>
              <a:ext cx="67320" cy="486000"/>
            </a:xfrm>
            <a:prstGeom prst="leftBracket">
              <a:avLst>
                <a:gd name="adj" fmla="val 0"/>
              </a:avLst>
            </a:prstGeom>
            <a:noFill/>
            <a:ln w="9525">
              <a:solidFill>
                <a:srgbClr val="ffffff"/>
              </a:solidFill>
              <a:round/>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grpSp>
      <p:grpSp>
        <p:nvGrpSpPr>
          <p:cNvPr id="582" name="Google Shape;766;p 1"/>
          <p:cNvGrpSpPr/>
          <p:nvPr/>
        </p:nvGrpSpPr>
        <p:grpSpPr>
          <a:xfrm>
            <a:off x="4860000" y="1598400"/>
            <a:ext cx="576000" cy="486000"/>
            <a:chOff x="4860000" y="1598400"/>
            <a:chExt cx="576000" cy="486000"/>
          </a:xfrm>
        </p:grpSpPr>
        <p:sp>
          <p:nvSpPr>
            <p:cNvPr id="583" name="Google Shape;767;p 1"/>
            <p:cNvSpPr/>
            <p:nvPr/>
          </p:nvSpPr>
          <p:spPr>
            <a:xfrm flipH="1">
              <a:off x="5368320" y="1598400"/>
              <a:ext cx="67320" cy="486000"/>
            </a:xfrm>
            <a:prstGeom prst="leftBracket">
              <a:avLst>
                <a:gd name="adj" fmla="val 0"/>
              </a:avLst>
            </a:prstGeom>
            <a:noFill/>
            <a:ln w="9525">
              <a:solidFill>
                <a:srgbClr val="ffffff"/>
              </a:solidFill>
              <a:round/>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584" name="Google Shape;768;p 1"/>
            <p:cNvSpPr/>
            <p:nvPr/>
          </p:nvSpPr>
          <p:spPr>
            <a:xfrm>
              <a:off x="4860000" y="1598400"/>
              <a:ext cx="67320" cy="486000"/>
            </a:xfrm>
            <a:prstGeom prst="leftBracket">
              <a:avLst>
                <a:gd name="adj" fmla="val 0"/>
              </a:avLst>
            </a:prstGeom>
            <a:noFill/>
            <a:ln w="9525">
              <a:solidFill>
                <a:srgbClr val="ffffff"/>
              </a:solidFill>
              <a:round/>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grpSp>
      <p:grpSp>
        <p:nvGrpSpPr>
          <p:cNvPr id="585" name="Google Shape;769;p 1"/>
          <p:cNvGrpSpPr/>
          <p:nvPr/>
        </p:nvGrpSpPr>
        <p:grpSpPr>
          <a:xfrm>
            <a:off x="4793400" y="3394440"/>
            <a:ext cx="576000" cy="486000"/>
            <a:chOff x="4793400" y="3394440"/>
            <a:chExt cx="576000" cy="486000"/>
          </a:xfrm>
        </p:grpSpPr>
        <p:sp>
          <p:nvSpPr>
            <p:cNvPr id="586" name="Google Shape;770;p 1"/>
            <p:cNvSpPr/>
            <p:nvPr/>
          </p:nvSpPr>
          <p:spPr>
            <a:xfrm flipH="1">
              <a:off x="5301720" y="3394440"/>
              <a:ext cx="67320" cy="486000"/>
            </a:xfrm>
            <a:prstGeom prst="leftBracket">
              <a:avLst>
                <a:gd name="adj" fmla="val 0"/>
              </a:avLst>
            </a:prstGeom>
            <a:noFill/>
            <a:ln w="9525">
              <a:solidFill>
                <a:srgbClr val="ffffff"/>
              </a:solidFill>
              <a:round/>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587" name="Google Shape;771;p 1"/>
            <p:cNvSpPr/>
            <p:nvPr/>
          </p:nvSpPr>
          <p:spPr>
            <a:xfrm>
              <a:off x="4793400" y="3394440"/>
              <a:ext cx="67320" cy="486000"/>
            </a:xfrm>
            <a:prstGeom prst="leftBracket">
              <a:avLst>
                <a:gd name="adj" fmla="val 0"/>
              </a:avLst>
            </a:prstGeom>
            <a:noFill/>
            <a:ln w="9525">
              <a:solidFill>
                <a:srgbClr val="ffffff"/>
              </a:solidFill>
              <a:round/>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grpSp>
      <p:grpSp>
        <p:nvGrpSpPr>
          <p:cNvPr id="588" name="Google Shape;772;p 1"/>
          <p:cNvGrpSpPr/>
          <p:nvPr/>
        </p:nvGrpSpPr>
        <p:grpSpPr>
          <a:xfrm>
            <a:off x="1260000" y="3287160"/>
            <a:ext cx="576000" cy="486000"/>
            <a:chOff x="1260000" y="3287160"/>
            <a:chExt cx="576000" cy="486000"/>
          </a:xfrm>
        </p:grpSpPr>
        <p:sp>
          <p:nvSpPr>
            <p:cNvPr id="589" name="Google Shape;773;p 1"/>
            <p:cNvSpPr/>
            <p:nvPr/>
          </p:nvSpPr>
          <p:spPr>
            <a:xfrm flipH="1">
              <a:off x="1768320" y="3287160"/>
              <a:ext cx="67320" cy="486000"/>
            </a:xfrm>
            <a:prstGeom prst="leftBracket">
              <a:avLst>
                <a:gd name="adj" fmla="val 0"/>
              </a:avLst>
            </a:prstGeom>
            <a:noFill/>
            <a:ln w="9525">
              <a:solidFill>
                <a:srgbClr val="ffffff"/>
              </a:solidFill>
              <a:round/>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sp>
          <p:nvSpPr>
            <p:cNvPr id="590" name="Google Shape;774;p 1"/>
            <p:cNvSpPr/>
            <p:nvPr/>
          </p:nvSpPr>
          <p:spPr>
            <a:xfrm>
              <a:off x="1260000" y="3287160"/>
              <a:ext cx="67320" cy="486000"/>
            </a:xfrm>
            <a:prstGeom prst="leftBracket">
              <a:avLst>
                <a:gd name="adj" fmla="val 0"/>
              </a:avLst>
            </a:prstGeom>
            <a:noFill/>
            <a:ln w="9525">
              <a:solidFill>
                <a:srgbClr val="ffffff"/>
              </a:solidFill>
              <a:round/>
            </a:ln>
          </p:spPr>
          <p:style>
            <a:lnRef idx="0"/>
            <a:fillRef idx="0"/>
            <a:effectRef idx="0"/>
            <a:fontRef idx="minor"/>
          </p:style>
          <p:txBody>
            <a:bodyPr lIns="90000" rIns="90000" tIns="91440" bIns="91440" anchor="ctr">
              <a:noAutofit/>
            </a:bodyPr>
            <a:p>
              <a:pPr>
                <a:lnSpc>
                  <a:spcPct val="100000"/>
                </a:lnSpc>
              </a:pPr>
              <a:endParaRPr b="0" lang="sr-RS" sz="1400" strike="noStrike" u="none">
                <a:solidFill>
                  <a:srgbClr val="ffffff"/>
                </a:solidFill>
                <a:uFillTx/>
                <a:latin typeface="Arial"/>
              </a:endParaRPr>
            </a:p>
          </p:txBody>
        </p:sp>
      </p:gr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ee9"/>
        </a:solidFill>
      </p:bgPr>
    </p:bg>
    <p:spTree>
      <p:nvGrpSpPr>
        <p:cNvPr id="1" name=""/>
        <p:cNvGrpSpPr/>
        <p:nvPr/>
      </p:nvGrpSpPr>
      <p:grpSpPr>
        <a:xfrm>
          <a:off x="0" y="0"/>
          <a:ext cx="0" cy="0"/>
          <a:chOff x="0" y="0"/>
          <a:chExt cx="0" cy="0"/>
        </a:xfrm>
      </p:grpSpPr>
      <p:sp>
        <p:nvSpPr>
          <p:cNvPr id="591" name="PlaceHolder 1"/>
          <p:cNvSpPr>
            <a:spLocks noGrp="1"/>
          </p:cNvSpPr>
          <p:nvPr>
            <p:ph type="title"/>
          </p:nvPr>
        </p:nvSpPr>
        <p:spPr>
          <a:xfrm>
            <a:off x="722160" y="3305160"/>
            <a:ext cx="7771680" cy="1020960"/>
          </a:xfrm>
          <a:prstGeom prst="rect">
            <a:avLst/>
          </a:prstGeom>
          <a:noFill/>
          <a:ln w="0">
            <a:noFill/>
          </a:ln>
        </p:spPr>
        <p:txBody>
          <a:bodyPr lIns="91440" rIns="91440" tIns="45720" bIns="45720" anchor="t">
            <a:noAutofit/>
          </a:bodyPr>
          <a:p>
            <a:pPr indent="0" defTabSz="343080">
              <a:lnSpc>
                <a:spcPct val="100000"/>
              </a:lnSpc>
              <a:buNone/>
              <a:tabLst>
                <a:tab algn="l" pos="0"/>
              </a:tabLst>
            </a:pPr>
            <a:r>
              <a:rPr b="1" lang="en-US" sz="3000" strike="noStrike" u="none" cap="all">
                <a:solidFill>
                  <a:schemeClr val="dk1"/>
                </a:solidFill>
                <a:uFillTx/>
                <a:latin typeface="Calibri"/>
              </a:rPr>
              <a:t>Kryptos biblioteka</a:t>
            </a:r>
            <a:endParaRPr b="0" lang="sr-RS" sz="3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ee9"/>
        </a:solidFill>
      </p:bgPr>
    </p:bg>
    <p:spTree>
      <p:nvGrpSpPr>
        <p:cNvPr id="1" name=""/>
        <p:cNvGrpSpPr/>
        <p:nvPr/>
      </p:nvGrpSpPr>
      <p:grpSpPr>
        <a:xfrm>
          <a:off x="0" y="0"/>
          <a:ext cx="0" cy="0"/>
          <a:chOff x="0" y="0"/>
          <a:chExt cx="0" cy="0"/>
        </a:xfrm>
      </p:grpSpPr>
      <p:sp>
        <p:nvSpPr>
          <p:cNvPr id="592" name="PlaceHolder 1"/>
          <p:cNvSpPr>
            <a:spLocks noGrp="1"/>
          </p:cNvSpPr>
          <p:nvPr>
            <p:ph type="title"/>
          </p:nvPr>
        </p:nvSpPr>
        <p:spPr>
          <a:xfrm>
            <a:off x="722160" y="3305160"/>
            <a:ext cx="7771680" cy="1020960"/>
          </a:xfrm>
          <a:prstGeom prst="rect">
            <a:avLst/>
          </a:prstGeom>
          <a:noFill/>
          <a:ln w="0">
            <a:noFill/>
          </a:ln>
        </p:spPr>
        <p:txBody>
          <a:bodyPr lIns="91440" rIns="91440" tIns="45720" bIns="45720" anchor="t">
            <a:noAutofit/>
          </a:bodyPr>
          <a:p>
            <a:pPr indent="0" defTabSz="343080">
              <a:lnSpc>
                <a:spcPct val="100000"/>
              </a:lnSpc>
              <a:buNone/>
              <a:tabLst>
                <a:tab algn="l" pos="0"/>
              </a:tabLst>
            </a:pPr>
            <a:r>
              <a:rPr b="1" lang="en-US" sz="3000" strike="noStrike" u="none" cap="all">
                <a:solidFill>
                  <a:schemeClr val="dk1"/>
                </a:solidFill>
                <a:uFillTx/>
                <a:latin typeface="Calibri"/>
              </a:rPr>
              <a:t>Cezarova Sifra</a:t>
            </a:r>
            <a:endParaRPr b="0" lang="sr-RS" sz="30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0.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0.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Slidesgo Final Pages">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869fb2"/>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Programming Language Workshop for Beginners by Slidesgo">
  <a:themeElements>
    <a:clrScheme name="Simple Light">
      <a:dk1>
        <a:srgbClr val="2e323b"/>
      </a:dk1>
      <a:lt1>
        <a:srgbClr val="ff5858"/>
      </a:lt1>
      <a:dk2>
        <a:srgbClr val="72d9f0"/>
      </a:dk2>
      <a:lt2>
        <a:srgbClr val="fcc642"/>
      </a:lt2>
      <a:accent1>
        <a:srgbClr val="dba0db"/>
      </a:accent1>
      <a:accent2>
        <a:srgbClr val="a5cf27"/>
      </a:accent2>
      <a:accent3>
        <a:srgbClr val="e7e7e7"/>
      </a:accent3>
      <a:accent4>
        <a:srgbClr val="707070"/>
      </a:accent4>
      <a:accent5>
        <a:srgbClr val="16191f"/>
      </a:accent5>
      <a:accent6>
        <a:srgbClr val="ffffff"/>
      </a:accent6>
      <a:hlink>
        <a:srgbClr val="ff5858"/>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250</TotalTime>
  <Application>LibreOffice/24.8.5.2$Linux_X86_64 LibreOffice_project/480$Build-2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sr-RS</dc:language>
  <cp:lastModifiedBy/>
  <dcterms:modified xsi:type="dcterms:W3CDTF">2025-05-22T22:54:28Z</dcterms:modified>
  <cp:revision>7</cp:revision>
  <dc:subject/>
  <dc:title/>
</cp:coreProperties>
</file>

<file path=docProps/custom.xml><?xml version="1.0" encoding="utf-8"?>
<Properties xmlns="http://schemas.openxmlformats.org/officeDocument/2006/custom-properties" xmlns:vt="http://schemas.openxmlformats.org/officeDocument/2006/docPropsVTypes"/>
</file>