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9" r:id="rId5"/>
    <p:sldId id="263" r:id="rId6"/>
    <p:sldId id="264" r:id="rId7"/>
    <p:sldId id="265" r:id="rId8"/>
    <p:sldId id="276" r:id="rId9"/>
    <p:sldId id="259" r:id="rId10"/>
    <p:sldId id="270" r:id="rId11"/>
    <p:sldId id="261" r:id="rId12"/>
    <p:sldId id="277" r:id="rId13"/>
    <p:sldId id="275" r:id="rId14"/>
    <p:sldId id="273" r:id="rId15"/>
    <p:sldId id="272" r:id="rId16"/>
    <p:sldId id="27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8AC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1868E-D2AE-4268-B50C-7C12A72EF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F025F7-6513-4853-A19B-D56D921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D405C8-6232-4A36-A492-A6770542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914C10-D249-47EA-AF5B-37C9BD50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B884B-BFC6-43FA-8286-F636C219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07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BA60E-2527-4C58-9DB7-0897ED9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716900-FEBE-4893-95D6-DF050FAF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7DE27F-B1E6-48EB-BBE3-86C472E1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439B4-76CE-41D4-8E76-889021F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03F483-BD7A-47C8-9CE3-56892137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9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308CA3-C1C4-450C-8F6F-509D2704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AA432A-7FCE-4407-803F-886DF6B9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5A058F-8C6F-4046-B240-0CAD634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EC4065-198A-4CC1-AC76-57F876C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15C2AC-5218-405B-8C91-2E90AF6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E63D3-D8D7-4E02-9241-1E79ED49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E7996C-762D-46BF-8D6E-3DA2056E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0F8FAF-C61E-4B4E-83BD-91016C5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4A18A6-605E-4688-95EB-50C2762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FF47D7-A6E5-4325-A388-1D8F95C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DB7C1-145E-4803-BE3D-9919D467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A0175B-4C37-41DC-9FDF-7807BD02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2F6D6-9E98-4C70-B6E0-0AA2E049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2CC2BC-586E-417C-AAD0-7DE6D18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CCE93-F1C2-4728-A1AA-E910B5F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3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59ADE-50B3-4A8D-ACE6-19BD9A5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80733-8579-4E20-B842-379CFFA3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F8837E-9857-42C4-96FD-00DB6EC97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569D02-FCDC-40C4-85E6-94F7399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23CC3-1736-4664-AABF-342281BA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71B928-A6BB-464E-9DFF-8DCF200F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4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E77F30-B45F-46C8-97BA-2736A20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640FD-399A-4D8B-9CF7-29EBF286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63A47E-F4C8-4958-A8E3-EF1AE007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E568AB-534B-4148-A09B-A4C362AAC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0ED3DB-27CA-43D3-B0F4-BA7F0B68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DB4674-1524-472F-B38D-6E567325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50D5DE-DE2D-402E-83D8-45969FD4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6C85C7-EC7F-48AB-9885-0AD036C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5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0C6AA-95E3-4E9C-AB29-6F4ECE8E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E26843C-6CF9-400C-BB92-47CB1A5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BF142E-778D-4DEF-8CD8-798E145C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FE8755-804C-4066-AFB5-BDEC72FB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1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DD73DA-370F-4DA8-9641-0A782DE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286EB1-7101-4FC0-A2A8-493ABC50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293FD5-FEB1-461B-9AFE-00E5E04A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88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7CDD5-14E8-473C-B7EB-A60EDB9F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1CABBF-75FF-4334-851D-368BBA85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3B6538-A52E-4837-81D3-C70B30FC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AC9D7C-1EC8-4A4B-9DBB-81DA054A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8A71A8-E36B-4A82-A984-7579F68A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5E54B9-7C52-4A87-919C-BE7A486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59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47D65-255C-4066-A64F-CF14F802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015E6CD-C609-4C6F-960D-53D1D65C3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526747D-87D9-42C9-B357-DB55A68C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25F533-685E-4DBD-AFB5-663E281E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419AAD-3EFA-46B4-B32F-97800777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9A73BB-0036-4DBF-8E59-7EFCDB4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1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5251C7-7898-4158-8392-3179BD54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B4A183-CA9D-4185-AD26-82C39B96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F28FE2-A2B9-46D8-B6A2-129D042E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58B9-2F72-4FB7-A3CA-6DED0D7E4CE3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3E8DAC-A5D0-4FFE-A762-FF470AA4D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501A9C-B3FF-4B8B-BBB4-DC4C3CFE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6E84-8724-48DB-A350-3AF1730F2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73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AD854-F3C5-4DA8-93CB-5C3C5BCB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PHP on </a:t>
            </a:r>
            <a:r>
              <a:rPr lang="en-US" dirty="0" err="1"/>
              <a:t>aadmin</a:t>
            </a:r>
            <a:r>
              <a:rPr lang="en-US" dirty="0"/>
              <a:t> page and others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C0F1133-B085-4A2A-8862-4880ED52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134" y="1209804"/>
            <a:ext cx="9223880" cy="2938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AF6399-A15A-4A82-ACD0-7E84D687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53" y="4356100"/>
            <a:ext cx="751522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7A7160-B0DD-48E5-B53C-8A0C874E705F}"/>
              </a:ext>
            </a:extLst>
          </p:cNvPr>
          <p:cNvSpPr txBox="1"/>
          <p:nvPr/>
        </p:nvSpPr>
        <p:spPr>
          <a:xfrm>
            <a:off x="10239022" y="4955822"/>
            <a:ext cx="1114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be able to edit</a:t>
            </a:r>
          </a:p>
        </p:txBody>
      </p:sp>
    </p:spTree>
    <p:extLst>
      <p:ext uri="{BB962C8B-B14F-4D97-AF65-F5344CB8AC3E}">
        <p14:creationId xmlns:p14="http://schemas.microsoft.com/office/powerpoint/2010/main" xmlns="" val="14077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63EFEC-26FF-423B-8980-4CD7A423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7" y="408603"/>
            <a:ext cx="5705475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647BDD-ECB9-488D-AA64-BC7FDB4B774C}"/>
              </a:ext>
            </a:extLst>
          </p:cNvPr>
          <p:cNvSpPr txBox="1"/>
          <p:nvPr/>
        </p:nvSpPr>
        <p:spPr>
          <a:xfrm>
            <a:off x="7119257" y="1782148"/>
            <a:ext cx="3480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“Join our family” to “Get Your Free Credit Card Free Quote”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for their phone number</a:t>
            </a:r>
          </a:p>
          <a:p>
            <a:pPr marL="342900" indent="-342900">
              <a:buAutoNum type="arabicPeriod"/>
            </a:pPr>
            <a:r>
              <a:rPr lang="en-US" dirty="0"/>
              <a:t>Rep needs to be able login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87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9B2A-CD29-4DD2-9743-2C7EB4F8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7" y="664903"/>
            <a:ext cx="5210175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75E6FC-EF8D-4D16-9205-962347C2136B}"/>
              </a:ext>
            </a:extLst>
          </p:cNvPr>
          <p:cNvSpPr txBox="1"/>
          <p:nvPr/>
        </p:nvSpPr>
        <p:spPr>
          <a:xfrm>
            <a:off x="822357" y="130629"/>
            <a:ext cx="578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https://www.360payments.com/repcalculator 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7F85-DBBE-4E43-B4DA-8B354850E66A}"/>
              </a:ext>
            </a:extLst>
          </p:cNvPr>
          <p:cNvSpPr txBox="1"/>
          <p:nvPr/>
        </p:nvSpPr>
        <p:spPr>
          <a:xfrm>
            <a:off x="7315200" y="1007706"/>
            <a:ext cx="301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“USD”</a:t>
            </a:r>
          </a:p>
          <a:p>
            <a:pPr marL="342900" indent="-342900">
              <a:buAutoNum type="arabicPeriod"/>
            </a:pPr>
            <a:r>
              <a:rPr lang="en-US" dirty="0"/>
              <a:t>Under total fees ask “Who is your current credit card processor?”</a:t>
            </a:r>
          </a:p>
          <a:p>
            <a:pPr marL="342900" indent="-342900">
              <a:buAutoNum type="arabicPeriod"/>
            </a:pPr>
            <a:r>
              <a:rPr lang="en-US" dirty="0"/>
              <a:t>Under type of business remove the numbers before the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839893-699A-4008-9F43-F666BC3C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6" y="5283702"/>
            <a:ext cx="5326517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F6E18C-4BC9-4F6B-A292-F25F304CF5CC}"/>
              </a:ext>
            </a:extLst>
          </p:cNvPr>
          <p:cNvSpPr txBox="1"/>
          <p:nvPr/>
        </p:nvSpPr>
        <p:spPr>
          <a:xfrm>
            <a:off x="822355" y="5088878"/>
            <a:ext cx="35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is your current credit card processor?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977D05-46E6-4D79-BBDC-F4426573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21" y="6025826"/>
            <a:ext cx="1057275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E2017D-E46B-44F3-B935-2A5AD0A4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70" y="2982655"/>
            <a:ext cx="54959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51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D3E53-5FB1-404C-9233-A063EAE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Email: sales person and user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4807BD-DA49-407D-A806-F0CC55027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63" y="1464380"/>
            <a:ext cx="61444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37C700-CA2C-4B20-AB54-29AAEC62F668}"/>
              </a:ext>
            </a:extLst>
          </p:cNvPr>
          <p:cNvSpPr txBox="1"/>
          <p:nvPr/>
        </p:nvSpPr>
        <p:spPr>
          <a:xfrm>
            <a:off x="7800029" y="2122311"/>
            <a:ext cx="26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user full name and pw.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number and email</a:t>
            </a:r>
          </a:p>
        </p:txBody>
      </p:sp>
    </p:spTree>
    <p:extLst>
      <p:ext uri="{BB962C8B-B14F-4D97-AF65-F5344CB8AC3E}">
        <p14:creationId xmlns:p14="http://schemas.microsoft.com/office/powerpoint/2010/main" xmlns="" val="92223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5D200FD-6E3D-4D8B-8805-3B39065CDE7B}"/>
              </a:ext>
            </a:extLst>
          </p:cNvPr>
          <p:cNvGrpSpPr/>
          <p:nvPr/>
        </p:nvGrpSpPr>
        <p:grpSpPr>
          <a:xfrm>
            <a:off x="0" y="4390657"/>
            <a:ext cx="11910618" cy="1819995"/>
            <a:chOff x="0" y="4944331"/>
            <a:chExt cx="11910618" cy="1819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D6C6313-91BC-45FE-AF4F-A6380029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323" y="5007889"/>
              <a:ext cx="3114880" cy="17564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B574D22-57B9-4053-83FE-9DAF6635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53840"/>
              <a:ext cx="2774228" cy="16645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7EE28571-0528-4274-AEE9-8BCAD3CB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5759" y="4944331"/>
              <a:ext cx="2993372" cy="181999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AC21E19-90BA-4A29-9DF2-B736E4F5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660" y="5029789"/>
              <a:ext cx="2956958" cy="169146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3DC643-DD46-4047-BF94-2525126C81D5}"/>
              </a:ext>
            </a:extLst>
          </p:cNvPr>
          <p:cNvSpPr txBox="1"/>
          <p:nvPr/>
        </p:nvSpPr>
        <p:spPr>
          <a:xfrm>
            <a:off x="895235" y="375755"/>
            <a:ext cx="194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Your Current Rate: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613577-D772-4597-9C92-0F44D74BB26C}"/>
              </a:ext>
            </a:extLst>
          </p:cNvPr>
          <p:cNvSpPr txBox="1"/>
          <p:nvPr/>
        </p:nvSpPr>
        <p:spPr>
          <a:xfrm>
            <a:off x="279248" y="952728"/>
            <a:ext cx="3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$1,200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D86F15-1784-46C1-997D-17FFE094E317}"/>
              </a:ext>
            </a:extLst>
          </p:cNvPr>
          <p:cNvSpPr txBox="1"/>
          <p:nvPr/>
        </p:nvSpPr>
        <p:spPr>
          <a:xfrm>
            <a:off x="8404813" y="375755"/>
            <a:ext cx="228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8AC41"/>
                </a:solidFill>
              </a:rPr>
              <a:t>Your New 360 Rate: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E342F8-695B-4A92-ACD0-A0B24921BDA9}"/>
              </a:ext>
            </a:extLst>
          </p:cNvPr>
          <p:cNvSpPr txBox="1"/>
          <p:nvPr/>
        </p:nvSpPr>
        <p:spPr>
          <a:xfrm>
            <a:off x="7960391" y="952728"/>
            <a:ext cx="3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8AC41"/>
                </a:solidFill>
              </a:rPr>
              <a:t>$300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3C3431-3CE6-4A32-AB78-B4C119F9E4FF}"/>
              </a:ext>
            </a:extLst>
          </p:cNvPr>
          <p:cNvSpPr txBox="1"/>
          <p:nvPr/>
        </p:nvSpPr>
        <p:spPr>
          <a:xfrm>
            <a:off x="2818031" y="1615247"/>
            <a:ext cx="594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8AC41"/>
                </a:solidFill>
              </a:rPr>
              <a:t>Saving you $900/month and…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5F3EAB-1A83-4445-BB7E-7A48AD0A7A90}"/>
              </a:ext>
            </a:extLst>
          </p:cNvPr>
          <p:cNvSpPr txBox="1"/>
          <p:nvPr/>
        </p:nvSpPr>
        <p:spPr>
          <a:xfrm>
            <a:off x="1981199" y="2054699"/>
            <a:ext cx="756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78AC41"/>
                </a:solidFill>
              </a:rPr>
              <a:t>$32,400 over three years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8C3969-3D52-4E61-B86E-411BEE3DBD5F}"/>
              </a:ext>
            </a:extLst>
          </p:cNvPr>
          <p:cNvSpPr/>
          <p:nvPr/>
        </p:nvSpPr>
        <p:spPr>
          <a:xfrm>
            <a:off x="2499541" y="3534095"/>
            <a:ext cx="2740463" cy="854170"/>
          </a:xfrm>
          <a:prstGeom prst="roundRect">
            <a:avLst/>
          </a:prstGeom>
          <a:solidFill>
            <a:srgbClr val="78A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90FF7CE3-0D27-4894-BFFC-229CDA81DF06}"/>
              </a:ext>
            </a:extLst>
          </p:cNvPr>
          <p:cNvSpPr/>
          <p:nvPr/>
        </p:nvSpPr>
        <p:spPr>
          <a:xfrm>
            <a:off x="6315017" y="3534095"/>
            <a:ext cx="2740463" cy="854170"/>
          </a:xfrm>
          <a:prstGeom prst="roundRect">
            <a:avLst/>
          </a:prstGeom>
          <a:solidFill>
            <a:srgbClr val="78A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More 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C9C100-11B3-4577-B8F5-7FB73C2B9E7C}"/>
              </a:ext>
            </a:extLst>
          </p:cNvPr>
          <p:cNvSpPr txBox="1"/>
          <p:nvPr/>
        </p:nvSpPr>
        <p:spPr>
          <a:xfrm>
            <a:off x="2558642" y="6476301"/>
            <a:ext cx="72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quote_________________________________________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xmlns="" val="167440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DEF7B4-12EC-47F7-8FAC-39AF172F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Pipe Drive Id pull the data into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78826-A576-426D-B8FC-823C786E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051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5C29B-7386-4C68-BD5C-1265E259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Drive manual entry</a:t>
            </a:r>
          </a:p>
        </p:txBody>
      </p:sp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xmlns="" id="{EDDBA3EC-3F0A-4B56-8129-B8320099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296" y="2046463"/>
            <a:ext cx="35052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 descr="image001">
            <a:extLst>
              <a:ext uri="{FF2B5EF4-FFF2-40B4-BE49-F238E27FC236}">
                <a16:creationId xmlns:a16="http://schemas.microsoft.com/office/drawing/2014/main" xmlns="" id="{57CE9227-4DC6-4CD9-BB6D-19B1F7CE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9696" y="782109"/>
            <a:ext cx="47148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61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2E99D4-4A13-4136-AADA-3AA158E3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PipeDrive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C284666-9F2E-4987-89B0-0655BDF9E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612" y="2391569"/>
            <a:ext cx="39147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16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F9E-97DE-411F-9CF7-3E7C82C0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we need to add For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DB42D-1895-4F17-963E-5E3F58AF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Derek needs to send!</a:t>
            </a:r>
          </a:p>
        </p:txBody>
      </p:sp>
    </p:spTree>
    <p:extLst>
      <p:ext uri="{BB962C8B-B14F-4D97-AF65-F5344CB8AC3E}">
        <p14:creationId xmlns:p14="http://schemas.microsoft.com/office/powerpoint/2010/main" xmlns="" val="19392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7B9B2A-CD29-4DD2-9743-2C7EB4F8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7" y="664903"/>
            <a:ext cx="5210175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75E6FC-EF8D-4D16-9205-962347C2136B}"/>
              </a:ext>
            </a:extLst>
          </p:cNvPr>
          <p:cNvSpPr txBox="1"/>
          <p:nvPr/>
        </p:nvSpPr>
        <p:spPr>
          <a:xfrm>
            <a:off x="822357" y="130629"/>
            <a:ext cx="578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https://www.360payments.com/360partnercalculator/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5D7F85-DBBE-4E43-B4DA-8B354850E66A}"/>
              </a:ext>
            </a:extLst>
          </p:cNvPr>
          <p:cNvSpPr txBox="1"/>
          <p:nvPr/>
        </p:nvSpPr>
        <p:spPr>
          <a:xfrm>
            <a:off x="7315200" y="1007706"/>
            <a:ext cx="301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“USD”</a:t>
            </a:r>
          </a:p>
          <a:p>
            <a:pPr marL="342900" indent="-342900">
              <a:buAutoNum type="arabicPeriod"/>
            </a:pPr>
            <a:r>
              <a:rPr lang="en-US" dirty="0"/>
              <a:t>Under total fees ask “Who is your current credit card processor?”</a:t>
            </a:r>
          </a:p>
          <a:p>
            <a:pPr marL="342900" indent="-342900">
              <a:buAutoNum type="arabicPeriod"/>
            </a:pPr>
            <a:r>
              <a:rPr lang="en-US" dirty="0"/>
              <a:t>Under type of business remove the numbers before the name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C839893-699A-4008-9F43-F666BC3C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6" y="5283702"/>
            <a:ext cx="5326517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F6E18C-4BC9-4F6B-A292-F25F304CF5CC}"/>
              </a:ext>
            </a:extLst>
          </p:cNvPr>
          <p:cNvSpPr txBox="1"/>
          <p:nvPr/>
        </p:nvSpPr>
        <p:spPr>
          <a:xfrm>
            <a:off x="822355" y="5088878"/>
            <a:ext cx="357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Who is your current credit card processor?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977D05-46E6-4D79-BBDC-F4426573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21" y="6025826"/>
            <a:ext cx="1057275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E2017D-E46B-44F3-B935-2A5AD0A41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670" y="2982655"/>
            <a:ext cx="5495925" cy="6667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D0810891-12AA-4D49-9AC3-81618FF6319C}"/>
              </a:ext>
            </a:extLst>
          </p:cNvPr>
          <p:cNvSpPr/>
          <p:nvPr/>
        </p:nvSpPr>
        <p:spPr>
          <a:xfrm>
            <a:off x="2164360" y="4513277"/>
            <a:ext cx="813732" cy="243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31306718-C758-46B5-91F9-2BFCD7039F5A}"/>
              </a:ext>
            </a:extLst>
          </p:cNvPr>
          <p:cNvCxnSpPr/>
          <p:nvPr/>
        </p:nvCxnSpPr>
        <p:spPr>
          <a:xfrm>
            <a:off x="3322040" y="4588778"/>
            <a:ext cx="4513277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C166A0-0747-48BB-8C53-CE14CE221AFE}"/>
              </a:ext>
            </a:extLst>
          </p:cNvPr>
          <p:cNvSpPr txBox="1"/>
          <p:nvPr/>
        </p:nvSpPr>
        <p:spPr>
          <a:xfrm>
            <a:off x="7961152" y="4513277"/>
            <a:ext cx="236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 Add a question Mark that has a pop out that says</a:t>
            </a:r>
          </a:p>
          <a:p>
            <a:r>
              <a:rPr lang="en-US" dirty="0"/>
              <a:t>Please check your credit card processing statements for the “total fees” or the amount deducted”.</a:t>
            </a:r>
          </a:p>
        </p:txBody>
      </p:sp>
    </p:spTree>
    <p:extLst>
      <p:ext uri="{BB962C8B-B14F-4D97-AF65-F5344CB8AC3E}">
        <p14:creationId xmlns:p14="http://schemas.microsoft.com/office/powerpoint/2010/main" xmlns="" val="22194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63EFEC-26FF-423B-8980-4CD7A423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47" y="408603"/>
            <a:ext cx="5705475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9647BDD-ECB9-488D-AA64-BC7FDB4B774C}"/>
              </a:ext>
            </a:extLst>
          </p:cNvPr>
          <p:cNvSpPr txBox="1"/>
          <p:nvPr/>
        </p:nvSpPr>
        <p:spPr>
          <a:xfrm>
            <a:off x="7119257" y="1782148"/>
            <a:ext cx="3480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Change “Join our family” to “Get Your Free Credit Card Free Quote”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Ask for their phone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07FA89-1E71-42CF-AE1B-97E01402A79F}"/>
              </a:ext>
            </a:extLst>
          </p:cNvPr>
          <p:cNvSpPr txBox="1"/>
          <p:nvPr/>
        </p:nvSpPr>
        <p:spPr>
          <a:xfrm>
            <a:off x="7231310" y="5436066"/>
            <a:ext cx="307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quote</a:t>
            </a:r>
          </a:p>
        </p:txBody>
      </p:sp>
    </p:spTree>
    <p:extLst>
      <p:ext uri="{BB962C8B-B14F-4D97-AF65-F5344CB8AC3E}">
        <p14:creationId xmlns:p14="http://schemas.microsoft.com/office/powerpoint/2010/main" xmlns="" val="22248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D3E53-5FB1-404C-9233-A063EAEC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tickets@360-payments.com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64807BD-DA49-407D-A806-F0CC55027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563" y="1464380"/>
            <a:ext cx="61444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37C700-CA2C-4B20-AB54-29AAEC62F668}"/>
              </a:ext>
            </a:extLst>
          </p:cNvPr>
          <p:cNvSpPr txBox="1"/>
          <p:nvPr/>
        </p:nvSpPr>
        <p:spPr>
          <a:xfrm>
            <a:off x="7800029" y="2122311"/>
            <a:ext cx="260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user full name and pw.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number and email</a:t>
            </a:r>
          </a:p>
        </p:txBody>
      </p:sp>
    </p:spTree>
    <p:extLst>
      <p:ext uri="{BB962C8B-B14F-4D97-AF65-F5344CB8AC3E}">
        <p14:creationId xmlns:p14="http://schemas.microsoft.com/office/powerpoint/2010/main" xmlns="" val="124264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9F117D-7D20-4579-9F16-506645A3C47B}"/>
              </a:ext>
            </a:extLst>
          </p:cNvPr>
          <p:cNvSpPr txBox="1"/>
          <p:nvPr/>
        </p:nvSpPr>
        <p:spPr>
          <a:xfrm>
            <a:off x="727788" y="718457"/>
            <a:ext cx="10991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Rate								360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Saving you $140/month</a:t>
            </a:r>
          </a:p>
          <a:p>
            <a:endParaRPr lang="en-US" dirty="0"/>
          </a:p>
          <a:p>
            <a:pPr algn="ctr"/>
            <a:r>
              <a:rPr lang="en-US" sz="4400" dirty="0"/>
              <a:t>       $15,000 over three years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F2BAB3-40D8-4F80-A20E-EC3CEA4FCE44}"/>
              </a:ext>
            </a:extLst>
          </p:cNvPr>
          <p:cNvSpPr txBox="1"/>
          <p:nvPr/>
        </p:nvSpPr>
        <p:spPr>
          <a:xfrm>
            <a:off x="553673" y="4412609"/>
            <a:ext cx="117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360 Payments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0D466F-9446-4BEB-A87A-90A441E0C023}"/>
              </a:ext>
            </a:extLst>
          </p:cNvPr>
          <p:cNvSpPr/>
          <p:nvPr/>
        </p:nvSpPr>
        <p:spPr>
          <a:xfrm>
            <a:off x="4723002" y="3330429"/>
            <a:ext cx="1249959" cy="369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E7CC2C-001D-49F3-9FB5-CC6D9714D312}"/>
              </a:ext>
            </a:extLst>
          </p:cNvPr>
          <p:cNvSpPr/>
          <p:nvPr/>
        </p:nvSpPr>
        <p:spPr>
          <a:xfrm>
            <a:off x="6417578" y="3330429"/>
            <a:ext cx="147646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info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3E20116-1FE7-4F85-9C9C-0BAF769F66BB}"/>
              </a:ext>
            </a:extLst>
          </p:cNvPr>
          <p:cNvSpPr/>
          <p:nvPr/>
        </p:nvSpPr>
        <p:spPr>
          <a:xfrm>
            <a:off x="4328719" y="3120704"/>
            <a:ext cx="1644242" cy="788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31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2F1BB-9192-48D9-93D7-67069DEC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him to applicaion no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38A9D-73E5-41AB-802E-F4696F86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0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9F117D-7D20-4579-9F16-506645A3C47B}"/>
              </a:ext>
            </a:extLst>
          </p:cNvPr>
          <p:cNvSpPr txBox="1"/>
          <p:nvPr/>
        </p:nvSpPr>
        <p:spPr>
          <a:xfrm>
            <a:off x="727788" y="718457"/>
            <a:ext cx="10991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Rate								360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Saving you $140/month</a:t>
            </a:r>
          </a:p>
          <a:p>
            <a:endParaRPr lang="en-US" dirty="0"/>
          </a:p>
          <a:p>
            <a:pPr algn="ctr"/>
            <a:r>
              <a:rPr lang="en-US" sz="4400" dirty="0"/>
              <a:t>       $15,000 over three years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F2BAB3-40D8-4F80-A20E-EC3CEA4FCE44}"/>
              </a:ext>
            </a:extLst>
          </p:cNvPr>
          <p:cNvSpPr txBox="1"/>
          <p:nvPr/>
        </p:nvSpPr>
        <p:spPr>
          <a:xfrm>
            <a:off x="553673" y="4412609"/>
            <a:ext cx="117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360 Payments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0D466F-9446-4BEB-A87A-90A441E0C023}"/>
              </a:ext>
            </a:extLst>
          </p:cNvPr>
          <p:cNvSpPr/>
          <p:nvPr/>
        </p:nvSpPr>
        <p:spPr>
          <a:xfrm>
            <a:off x="4723002" y="3330429"/>
            <a:ext cx="1249959" cy="369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Now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E7CC2C-001D-49F3-9FB5-CC6D9714D312}"/>
              </a:ext>
            </a:extLst>
          </p:cNvPr>
          <p:cNvSpPr/>
          <p:nvPr/>
        </p:nvSpPr>
        <p:spPr>
          <a:xfrm>
            <a:off x="6417578" y="3330429"/>
            <a:ext cx="1476462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info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3E20116-1FE7-4F85-9C9C-0BAF769F66BB}"/>
              </a:ext>
            </a:extLst>
          </p:cNvPr>
          <p:cNvSpPr/>
          <p:nvPr/>
        </p:nvSpPr>
        <p:spPr>
          <a:xfrm>
            <a:off x="6493421" y="3108120"/>
            <a:ext cx="1644242" cy="788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95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0A7C78-6B39-4BBC-BA6E-3CAA549D52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928" y="3951011"/>
            <a:ext cx="3048028" cy="1727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E9069E-DB43-4709-8BB2-38EFC9C81152}"/>
              </a:ext>
            </a:extLst>
          </p:cNvPr>
          <p:cNvSpPr txBox="1"/>
          <p:nvPr/>
        </p:nvSpPr>
        <p:spPr>
          <a:xfrm>
            <a:off x="0" y="1281970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8AC41"/>
                </a:solidFill>
              </a:rPr>
              <a:t>No problem! Someone from our team will call you shortly.</a:t>
            </a:r>
          </a:p>
          <a:p>
            <a:pPr algn="ctr"/>
            <a:endParaRPr lang="en-US" sz="3600" b="1" dirty="0">
              <a:solidFill>
                <a:srgbClr val="78AC41"/>
              </a:solidFill>
            </a:endParaRPr>
          </a:p>
          <a:p>
            <a:pPr algn="ctr"/>
            <a:r>
              <a:rPr lang="en-US" sz="3600" b="1" dirty="0">
                <a:solidFill>
                  <a:srgbClr val="78AC41"/>
                </a:solidFill>
              </a:rPr>
              <a:t>Don’t want to wait? Call us now at 408-295-8360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580C38-AFB0-4C25-A044-2FFDD1B341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751" y="3980333"/>
            <a:ext cx="2963150" cy="1669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7FD4-FA84-4322-A45D-4313518043C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5232" y="4117699"/>
            <a:ext cx="2782630" cy="153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06E5C6-4D9B-45F7-B157-E7CF175F791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47862" y="4042594"/>
            <a:ext cx="2493962" cy="15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81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9E251E-6682-4B42-BDAA-4C689A6C815F}"/>
              </a:ext>
            </a:extLst>
          </p:cNvPr>
          <p:cNvSpPr txBox="1"/>
          <p:nvPr/>
        </p:nvSpPr>
        <p:spPr>
          <a:xfrm>
            <a:off x="3324809" y="1623526"/>
            <a:ext cx="516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360 letter head designed by Katie!</a:t>
            </a:r>
          </a:p>
          <a:p>
            <a:endParaRPr lang="en-US" dirty="0"/>
          </a:p>
          <a:p>
            <a:r>
              <a:rPr lang="en-US" dirty="0"/>
              <a:t>We are looking forward to working with you. We have a couple more questions to provide you the most update quote. 408-295-8360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CFAB65-8802-4BA5-948F-3DA260B6FE6D}"/>
              </a:ext>
            </a:extLst>
          </p:cNvPr>
          <p:cNvSpPr txBox="1"/>
          <p:nvPr/>
        </p:nvSpPr>
        <p:spPr>
          <a:xfrm>
            <a:off x="3324809" y="3455436"/>
            <a:ext cx="5169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should send the user an email </a:t>
            </a:r>
          </a:p>
          <a:p>
            <a:r>
              <a:rPr lang="en-US" dirty="0"/>
              <a:t>Also send an email to the rep that we setup on the backend.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3D25D2-5006-462E-B6BB-BB4E174F0272}"/>
              </a:ext>
            </a:extLst>
          </p:cNvPr>
          <p:cNvSpPr txBox="1"/>
          <p:nvPr/>
        </p:nvSpPr>
        <p:spPr>
          <a:xfrm>
            <a:off x="3191069" y="447869"/>
            <a:ext cx="575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amount is negative on the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5F2BA5-AD57-4832-9224-B561E98A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75" y="886407"/>
            <a:ext cx="3513039" cy="33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58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373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Remove PHP on aadmin page and others</vt:lpstr>
      <vt:lpstr>Slide 2</vt:lpstr>
      <vt:lpstr>Slide 3</vt:lpstr>
      <vt:lpstr>Email tickets@360-payments.com</vt:lpstr>
      <vt:lpstr>Slide 5</vt:lpstr>
      <vt:lpstr>Takes him to applicaion no login</vt:lpstr>
      <vt:lpstr>Slide 7</vt:lpstr>
      <vt:lpstr>Slide 8</vt:lpstr>
      <vt:lpstr>Slide 9</vt:lpstr>
      <vt:lpstr>Slide 10</vt:lpstr>
      <vt:lpstr>Slide 11</vt:lpstr>
      <vt:lpstr>Email: sales person and user</vt:lpstr>
      <vt:lpstr>Slide 13</vt:lpstr>
      <vt:lpstr>With Pipe Drive Id pull the data into software</vt:lpstr>
      <vt:lpstr>Pipe Drive manual entry</vt:lpstr>
      <vt:lpstr>More PipeDrive Map</vt:lpstr>
      <vt:lpstr>Questions that we need to add For PDF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Distenfield</dc:creator>
  <cp:lastModifiedBy>kripweb</cp:lastModifiedBy>
  <cp:revision>31</cp:revision>
  <dcterms:created xsi:type="dcterms:W3CDTF">2017-09-20T20:47:14Z</dcterms:created>
  <dcterms:modified xsi:type="dcterms:W3CDTF">2017-09-27T20:22:43Z</dcterms:modified>
</cp:coreProperties>
</file>