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3"/>
    <p:sldId id="259" r:id="rId4"/>
    <p:sldId id="287" r:id="rId5"/>
    <p:sldId id="288" r:id="rId6"/>
    <p:sldId id="285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eague Spartan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FF2A7D-A10B-4D35-B81A-076471A72D2A}">
  <a:tblStyle styleId="{04FF2A7D-A10B-4D35-B81A-076471A72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dcacca0357_2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dcacca0357_2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0795f641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0795f641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9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100" y="1206850"/>
            <a:ext cx="5104200" cy="28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03089" y="102310"/>
            <a:ext cx="2220023" cy="697983"/>
            <a:chOff x="-103089" y="145685"/>
            <a:chExt cx="2220023" cy="697983"/>
          </a:xfrm>
        </p:grpSpPr>
        <p:sp>
          <p:nvSpPr>
            <p:cNvPr id="11" name="Google Shape;11;p2"/>
            <p:cNvSpPr/>
            <p:nvPr/>
          </p:nvSpPr>
          <p:spPr>
            <a:xfrm>
              <a:off x="1520189" y="145685"/>
              <a:ext cx="596745" cy="697983"/>
            </a:xfrm>
            <a:custGeom>
              <a:avLst/>
              <a:gdLst/>
              <a:ahLst/>
              <a:cxnLst/>
              <a:rect l="l" t="t" r="r" b="b"/>
              <a:pathLst>
                <a:path w="10227" h="11962" extrusionOk="0">
                  <a:moveTo>
                    <a:pt x="2990" y="1"/>
                  </a:moveTo>
                  <a:cubicBezTo>
                    <a:pt x="1338" y="1"/>
                    <a:pt x="1" y="1338"/>
                    <a:pt x="1" y="2990"/>
                  </a:cubicBezTo>
                  <a:cubicBezTo>
                    <a:pt x="1" y="4642"/>
                    <a:pt x="1338" y="5979"/>
                    <a:pt x="2990" y="5979"/>
                  </a:cubicBezTo>
                  <a:cubicBezTo>
                    <a:pt x="1338" y="5979"/>
                    <a:pt x="1" y="7321"/>
                    <a:pt x="1" y="8973"/>
                  </a:cubicBezTo>
                  <a:cubicBezTo>
                    <a:pt x="1" y="10625"/>
                    <a:pt x="1338" y="11962"/>
                    <a:pt x="2990" y="11962"/>
                  </a:cubicBezTo>
                  <a:cubicBezTo>
                    <a:pt x="3409" y="11962"/>
                    <a:pt x="3807" y="11874"/>
                    <a:pt x="4170" y="11721"/>
                  </a:cubicBezTo>
                  <a:cubicBezTo>
                    <a:pt x="4436" y="11625"/>
                    <a:pt x="4733" y="11464"/>
                    <a:pt x="5044" y="11254"/>
                  </a:cubicBezTo>
                  <a:lnTo>
                    <a:pt x="3247" y="9458"/>
                  </a:lnTo>
                  <a:cubicBezTo>
                    <a:pt x="3051" y="9261"/>
                    <a:pt x="3051" y="8942"/>
                    <a:pt x="3247" y="8741"/>
                  </a:cubicBezTo>
                  <a:cubicBezTo>
                    <a:pt x="3346" y="8643"/>
                    <a:pt x="3475" y="8594"/>
                    <a:pt x="3604" y="8594"/>
                  </a:cubicBezTo>
                  <a:cubicBezTo>
                    <a:pt x="3734" y="8594"/>
                    <a:pt x="3864" y="8643"/>
                    <a:pt x="3964" y="8741"/>
                  </a:cubicBezTo>
                  <a:lnTo>
                    <a:pt x="5861" y="10638"/>
                  </a:lnTo>
                  <a:cubicBezTo>
                    <a:pt x="6433" y="10161"/>
                    <a:pt x="7023" y="9589"/>
                    <a:pt x="7583" y="9012"/>
                  </a:cubicBezTo>
                  <a:lnTo>
                    <a:pt x="6879" y="8308"/>
                  </a:lnTo>
                  <a:cubicBezTo>
                    <a:pt x="6682" y="8112"/>
                    <a:pt x="6682" y="7793"/>
                    <a:pt x="6879" y="7596"/>
                  </a:cubicBezTo>
                  <a:cubicBezTo>
                    <a:pt x="6980" y="7496"/>
                    <a:pt x="7110" y="7445"/>
                    <a:pt x="7239" y="7445"/>
                  </a:cubicBezTo>
                  <a:cubicBezTo>
                    <a:pt x="7368" y="7445"/>
                    <a:pt x="7497" y="7496"/>
                    <a:pt x="7596" y="7596"/>
                  </a:cubicBezTo>
                  <a:lnTo>
                    <a:pt x="8273" y="8273"/>
                  </a:lnTo>
                  <a:cubicBezTo>
                    <a:pt x="9387" y="7050"/>
                    <a:pt x="10226" y="5979"/>
                    <a:pt x="10226" y="5979"/>
                  </a:cubicBezTo>
                  <a:cubicBezTo>
                    <a:pt x="10226" y="5979"/>
                    <a:pt x="9357" y="4874"/>
                    <a:pt x="8212" y="3624"/>
                  </a:cubicBezTo>
                  <a:lnTo>
                    <a:pt x="7421" y="4410"/>
                  </a:lnTo>
                  <a:cubicBezTo>
                    <a:pt x="7323" y="4511"/>
                    <a:pt x="7194" y="4561"/>
                    <a:pt x="7064" y="4561"/>
                  </a:cubicBezTo>
                  <a:cubicBezTo>
                    <a:pt x="6935" y="4561"/>
                    <a:pt x="6805" y="4511"/>
                    <a:pt x="6704" y="4410"/>
                  </a:cubicBezTo>
                  <a:cubicBezTo>
                    <a:pt x="6508" y="4214"/>
                    <a:pt x="6508" y="3895"/>
                    <a:pt x="6704" y="3698"/>
                  </a:cubicBezTo>
                  <a:lnTo>
                    <a:pt x="7517" y="2885"/>
                  </a:lnTo>
                  <a:cubicBezTo>
                    <a:pt x="7019" y="2365"/>
                    <a:pt x="6490" y="1858"/>
                    <a:pt x="5974" y="1421"/>
                  </a:cubicBezTo>
                  <a:lnTo>
                    <a:pt x="3951" y="3444"/>
                  </a:lnTo>
                  <a:cubicBezTo>
                    <a:pt x="3853" y="3543"/>
                    <a:pt x="3724" y="3592"/>
                    <a:pt x="3595" y="3592"/>
                  </a:cubicBezTo>
                  <a:cubicBezTo>
                    <a:pt x="3466" y="3592"/>
                    <a:pt x="3337" y="3543"/>
                    <a:pt x="3239" y="3444"/>
                  </a:cubicBezTo>
                  <a:cubicBezTo>
                    <a:pt x="3038" y="3243"/>
                    <a:pt x="3038" y="2924"/>
                    <a:pt x="3239" y="2728"/>
                  </a:cubicBezTo>
                  <a:lnTo>
                    <a:pt x="5170" y="792"/>
                  </a:lnTo>
                  <a:cubicBezTo>
                    <a:pt x="4812" y="543"/>
                    <a:pt x="4475" y="350"/>
                    <a:pt x="4170" y="241"/>
                  </a:cubicBezTo>
                  <a:cubicBezTo>
                    <a:pt x="3807" y="84"/>
                    <a:pt x="3409" y="1"/>
                    <a:pt x="2990" y="1"/>
                  </a:cubicBezTo>
                  <a:close/>
                </a:path>
              </a:pathLst>
            </a:custGeom>
            <a:solidFill>
              <a:srgbClr val="F8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03089" y="490179"/>
              <a:ext cx="2146580" cy="8986"/>
            </a:xfrm>
            <a:custGeom>
              <a:avLst/>
              <a:gdLst/>
              <a:ahLst/>
              <a:cxnLst/>
              <a:rect l="l" t="t" r="r" b="b"/>
              <a:pathLst>
                <a:path w="36788" h="154" extrusionOk="0">
                  <a:moveTo>
                    <a:pt x="75" y="1"/>
                  </a:moveTo>
                  <a:cubicBezTo>
                    <a:pt x="31" y="1"/>
                    <a:pt x="1" y="36"/>
                    <a:pt x="1" y="80"/>
                  </a:cubicBezTo>
                  <a:cubicBezTo>
                    <a:pt x="1" y="119"/>
                    <a:pt x="31" y="154"/>
                    <a:pt x="75" y="154"/>
                  </a:cubicBezTo>
                  <a:lnTo>
                    <a:pt x="36714" y="154"/>
                  </a:lnTo>
                  <a:cubicBezTo>
                    <a:pt x="36753" y="154"/>
                    <a:pt x="36788" y="119"/>
                    <a:pt x="36788" y="80"/>
                  </a:cubicBezTo>
                  <a:cubicBezTo>
                    <a:pt x="36788" y="36"/>
                    <a:pt x="36753" y="1"/>
                    <a:pt x="36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11925" y="304512"/>
              <a:ext cx="197456" cy="360661"/>
            </a:xfrm>
            <a:custGeom>
              <a:avLst/>
              <a:gdLst/>
              <a:ahLst/>
              <a:cxnLst/>
              <a:rect l="l" t="t" r="r" b="b"/>
              <a:pathLst>
                <a:path w="3384" h="6181" extrusionOk="0">
                  <a:moveTo>
                    <a:pt x="3299" y="0"/>
                  </a:moveTo>
                  <a:cubicBezTo>
                    <a:pt x="3279" y="0"/>
                    <a:pt x="3261" y="8"/>
                    <a:pt x="3248" y="23"/>
                  </a:cubicBezTo>
                  <a:lnTo>
                    <a:pt x="31" y="3240"/>
                  </a:lnTo>
                  <a:cubicBezTo>
                    <a:pt x="1" y="3266"/>
                    <a:pt x="1" y="3314"/>
                    <a:pt x="31" y="3345"/>
                  </a:cubicBezTo>
                  <a:lnTo>
                    <a:pt x="2841" y="6155"/>
                  </a:lnTo>
                  <a:cubicBezTo>
                    <a:pt x="2854" y="6172"/>
                    <a:pt x="2876" y="6181"/>
                    <a:pt x="2894" y="6181"/>
                  </a:cubicBezTo>
                  <a:cubicBezTo>
                    <a:pt x="2911" y="6181"/>
                    <a:pt x="2933" y="6172"/>
                    <a:pt x="2946" y="6155"/>
                  </a:cubicBezTo>
                  <a:cubicBezTo>
                    <a:pt x="2977" y="6128"/>
                    <a:pt x="2977" y="6080"/>
                    <a:pt x="2946" y="6050"/>
                  </a:cubicBezTo>
                  <a:lnTo>
                    <a:pt x="189" y="3292"/>
                  </a:lnTo>
                  <a:lnTo>
                    <a:pt x="3353" y="128"/>
                  </a:lnTo>
                  <a:cubicBezTo>
                    <a:pt x="3383" y="98"/>
                    <a:pt x="3383" y="50"/>
                    <a:pt x="3353" y="23"/>
                  </a:cubicBezTo>
                  <a:cubicBezTo>
                    <a:pt x="3337" y="8"/>
                    <a:pt x="3318" y="0"/>
                    <a:pt x="3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17956" y="412050"/>
              <a:ext cx="85774" cy="159529"/>
            </a:xfrm>
            <a:custGeom>
              <a:avLst/>
              <a:gdLst/>
              <a:ahLst/>
              <a:cxnLst/>
              <a:rect l="l" t="t" r="r" b="b"/>
              <a:pathLst>
                <a:path w="1470" h="2734" extrusionOk="0">
                  <a:moveTo>
                    <a:pt x="1385" y="0"/>
                  </a:moveTo>
                  <a:cubicBezTo>
                    <a:pt x="1365" y="0"/>
                    <a:pt x="1347" y="7"/>
                    <a:pt x="1334" y="20"/>
                  </a:cubicBezTo>
                  <a:lnTo>
                    <a:pt x="27" y="1322"/>
                  </a:lnTo>
                  <a:cubicBezTo>
                    <a:pt x="1" y="1353"/>
                    <a:pt x="1" y="1401"/>
                    <a:pt x="27" y="1432"/>
                  </a:cubicBezTo>
                  <a:lnTo>
                    <a:pt x="1312" y="2712"/>
                  </a:lnTo>
                  <a:cubicBezTo>
                    <a:pt x="1325" y="2730"/>
                    <a:pt x="1347" y="2734"/>
                    <a:pt x="1364" y="2734"/>
                  </a:cubicBezTo>
                  <a:cubicBezTo>
                    <a:pt x="1382" y="2734"/>
                    <a:pt x="1404" y="2730"/>
                    <a:pt x="1417" y="2712"/>
                  </a:cubicBezTo>
                  <a:cubicBezTo>
                    <a:pt x="1447" y="2681"/>
                    <a:pt x="1447" y="2633"/>
                    <a:pt x="1417" y="2607"/>
                  </a:cubicBezTo>
                  <a:lnTo>
                    <a:pt x="189" y="1379"/>
                  </a:lnTo>
                  <a:lnTo>
                    <a:pt x="1439" y="129"/>
                  </a:lnTo>
                  <a:cubicBezTo>
                    <a:pt x="1469" y="99"/>
                    <a:pt x="1469" y="51"/>
                    <a:pt x="1439" y="20"/>
                  </a:cubicBezTo>
                  <a:cubicBezTo>
                    <a:pt x="1423" y="7"/>
                    <a:pt x="1404" y="0"/>
                    <a:pt x="1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5982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4" y="1360"/>
                    <a:pt x="1360" y="1058"/>
                    <a:pt x="1360" y="683"/>
                  </a:cubicBezTo>
                  <a:cubicBezTo>
                    <a:pt x="1360" y="307"/>
                    <a:pt x="1054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55278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35859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82" y="1"/>
                  </a:moveTo>
                  <a:cubicBezTo>
                    <a:pt x="307" y="1"/>
                    <a:pt x="1" y="307"/>
                    <a:pt x="1" y="683"/>
                  </a:cubicBezTo>
                  <a:cubicBezTo>
                    <a:pt x="1" y="1058"/>
                    <a:pt x="307" y="1360"/>
                    <a:pt x="682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49932" y="4294740"/>
            <a:ext cx="1053765" cy="680944"/>
            <a:chOff x="2081877" y="4289917"/>
            <a:chExt cx="1061300" cy="685814"/>
          </a:xfrm>
        </p:grpSpPr>
        <p:sp>
          <p:nvSpPr>
            <p:cNvPr id="19" name="Google Shape;19;p2"/>
            <p:cNvSpPr/>
            <p:nvPr/>
          </p:nvSpPr>
          <p:spPr>
            <a:xfrm rot="-5400000" flipH="1">
              <a:off x="2467026" y="4299579"/>
              <a:ext cx="685814" cy="666489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 rot="-5400000" flipH="1">
              <a:off x="2281506" y="4097667"/>
              <a:ext cx="626205" cy="1025464"/>
              <a:chOff x="122896" y="-232625"/>
              <a:chExt cx="655164" cy="107288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22896" y="-232625"/>
                <a:ext cx="630573" cy="1031740"/>
              </a:xfrm>
              <a:custGeom>
                <a:avLst/>
                <a:gdLst/>
                <a:ahLst/>
                <a:cxnLst/>
                <a:rect l="l" t="t" r="r" b="b"/>
                <a:pathLst>
                  <a:path w="9637" h="15768" extrusionOk="0">
                    <a:moveTo>
                      <a:pt x="36" y="0"/>
                    </a:moveTo>
                    <a:cubicBezTo>
                      <a:pt x="18" y="0"/>
                      <a:pt x="1" y="18"/>
                      <a:pt x="1" y="40"/>
                    </a:cubicBezTo>
                    <a:lnTo>
                      <a:pt x="1" y="2172"/>
                    </a:lnTo>
                    <a:cubicBezTo>
                      <a:pt x="1" y="4759"/>
                      <a:pt x="1006" y="7193"/>
                      <a:pt x="2837" y="9020"/>
                    </a:cubicBezTo>
                    <a:lnTo>
                      <a:pt x="9571" y="15754"/>
                    </a:lnTo>
                    <a:cubicBezTo>
                      <a:pt x="9575" y="15763"/>
                      <a:pt x="9584" y="15767"/>
                      <a:pt x="9597" y="15767"/>
                    </a:cubicBezTo>
                    <a:cubicBezTo>
                      <a:pt x="9606" y="15767"/>
                      <a:pt x="9615" y="15763"/>
                      <a:pt x="9619" y="15754"/>
                    </a:cubicBezTo>
                    <a:cubicBezTo>
                      <a:pt x="9637" y="15741"/>
                      <a:pt x="9637" y="15719"/>
                      <a:pt x="9619" y="15702"/>
                    </a:cubicBezTo>
                    <a:lnTo>
                      <a:pt x="2889" y="8972"/>
                    </a:lnTo>
                    <a:cubicBezTo>
                      <a:pt x="1071" y="7154"/>
                      <a:pt x="75" y="4742"/>
                      <a:pt x="75" y="2172"/>
                    </a:cubicBezTo>
                    <a:lnTo>
                      <a:pt x="75" y="40"/>
                    </a:lnTo>
                    <a:cubicBezTo>
                      <a:pt x="75" y="18"/>
                      <a:pt x="57" y="0"/>
                      <a:pt x="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90357" y="533382"/>
                <a:ext cx="268797" cy="306878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4690" extrusionOk="0">
                    <a:moveTo>
                      <a:pt x="39" y="1"/>
                    </a:moveTo>
                    <a:cubicBezTo>
                      <a:pt x="18" y="1"/>
                      <a:pt x="0" y="18"/>
                      <a:pt x="0" y="36"/>
                    </a:cubicBezTo>
                    <a:lnTo>
                      <a:pt x="0" y="4655"/>
                    </a:lnTo>
                    <a:cubicBezTo>
                      <a:pt x="0" y="4672"/>
                      <a:pt x="18" y="4690"/>
                      <a:pt x="39" y="4690"/>
                    </a:cubicBezTo>
                    <a:cubicBezTo>
                      <a:pt x="57" y="4690"/>
                      <a:pt x="74" y="4672"/>
                      <a:pt x="74" y="4655"/>
                    </a:cubicBezTo>
                    <a:lnTo>
                      <a:pt x="74" y="75"/>
                    </a:lnTo>
                    <a:lnTo>
                      <a:pt x="4073" y="75"/>
                    </a:lnTo>
                    <a:cubicBezTo>
                      <a:pt x="4095" y="75"/>
                      <a:pt x="4108" y="57"/>
                      <a:pt x="4108" y="36"/>
                    </a:cubicBezTo>
                    <a:cubicBezTo>
                      <a:pt x="4108" y="18"/>
                      <a:pt x="4095" y="1"/>
                      <a:pt x="40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52756" y="702392"/>
                <a:ext cx="125303" cy="12733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46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35"/>
                    </a:cubicBezTo>
                    <a:lnTo>
                      <a:pt x="0" y="1906"/>
                    </a:lnTo>
                    <a:cubicBezTo>
                      <a:pt x="0" y="1928"/>
                      <a:pt x="18" y="1945"/>
                      <a:pt x="40" y="1945"/>
                    </a:cubicBezTo>
                    <a:cubicBezTo>
                      <a:pt x="57" y="1945"/>
                      <a:pt x="75" y="1928"/>
                      <a:pt x="75" y="1906"/>
                    </a:cubicBezTo>
                    <a:lnTo>
                      <a:pt x="75" y="75"/>
                    </a:lnTo>
                    <a:lnTo>
                      <a:pt x="1879" y="75"/>
                    </a:lnTo>
                    <a:cubicBezTo>
                      <a:pt x="1897" y="75"/>
                      <a:pt x="1914" y="57"/>
                      <a:pt x="1914" y="35"/>
                    </a:cubicBezTo>
                    <a:cubicBezTo>
                      <a:pt x="1914" y="18"/>
                      <a:pt x="1897" y="0"/>
                      <a:pt x="18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40891" y="491179"/>
                <a:ext cx="9926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79" extrusionOk="0">
                    <a:moveTo>
                      <a:pt x="757" y="0"/>
                    </a:moveTo>
                    <a:cubicBezTo>
                      <a:pt x="580" y="0"/>
                      <a:pt x="404" y="67"/>
                      <a:pt x="271" y="200"/>
                    </a:cubicBezTo>
                    <a:cubicBezTo>
                      <a:pt x="0" y="471"/>
                      <a:pt x="0" y="908"/>
                      <a:pt x="271" y="1179"/>
                    </a:cubicBezTo>
                    <a:cubicBezTo>
                      <a:pt x="404" y="1312"/>
                      <a:pt x="580" y="1379"/>
                      <a:pt x="757" y="1379"/>
                    </a:cubicBezTo>
                    <a:cubicBezTo>
                      <a:pt x="933" y="1379"/>
                      <a:pt x="1110" y="1312"/>
                      <a:pt x="1246" y="1179"/>
                    </a:cubicBezTo>
                    <a:cubicBezTo>
                      <a:pt x="1517" y="908"/>
                      <a:pt x="1517" y="471"/>
                      <a:pt x="1246" y="200"/>
                    </a:cubicBezTo>
                    <a:cubicBezTo>
                      <a:pt x="1110" y="67"/>
                      <a:pt x="933" y="0"/>
                      <a:pt x="757" y="0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04620" y="554974"/>
                <a:ext cx="99327" cy="90428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1382" extrusionOk="0">
                    <a:moveTo>
                      <a:pt x="760" y="1"/>
                    </a:moveTo>
                    <a:cubicBezTo>
                      <a:pt x="584" y="1"/>
                      <a:pt x="407" y="68"/>
                      <a:pt x="272" y="204"/>
                    </a:cubicBezTo>
                    <a:cubicBezTo>
                      <a:pt x="1" y="470"/>
                      <a:pt x="1" y="907"/>
                      <a:pt x="272" y="1178"/>
                    </a:cubicBezTo>
                    <a:cubicBezTo>
                      <a:pt x="407" y="1314"/>
                      <a:pt x="584" y="1382"/>
                      <a:pt x="760" y="1382"/>
                    </a:cubicBezTo>
                    <a:cubicBezTo>
                      <a:pt x="937" y="1382"/>
                      <a:pt x="1113" y="1314"/>
                      <a:pt x="1246" y="1178"/>
                    </a:cubicBezTo>
                    <a:cubicBezTo>
                      <a:pt x="1517" y="907"/>
                      <a:pt x="1517" y="470"/>
                      <a:pt x="1246" y="204"/>
                    </a:cubicBezTo>
                    <a:cubicBezTo>
                      <a:pt x="1113" y="68"/>
                      <a:pt x="937" y="1"/>
                      <a:pt x="760" y="1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69528" y="619882"/>
                <a:ext cx="99327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1379" extrusionOk="0">
                    <a:moveTo>
                      <a:pt x="760" y="1"/>
                    </a:moveTo>
                    <a:cubicBezTo>
                      <a:pt x="584" y="1"/>
                      <a:pt x="407" y="68"/>
                      <a:pt x="272" y="204"/>
                    </a:cubicBezTo>
                    <a:cubicBezTo>
                      <a:pt x="1" y="470"/>
                      <a:pt x="1" y="907"/>
                      <a:pt x="272" y="1178"/>
                    </a:cubicBezTo>
                    <a:cubicBezTo>
                      <a:pt x="407" y="1312"/>
                      <a:pt x="584" y="1378"/>
                      <a:pt x="760" y="1378"/>
                    </a:cubicBezTo>
                    <a:cubicBezTo>
                      <a:pt x="937" y="1378"/>
                      <a:pt x="1113" y="1312"/>
                      <a:pt x="1246" y="1178"/>
                    </a:cubicBezTo>
                    <a:cubicBezTo>
                      <a:pt x="1517" y="907"/>
                      <a:pt x="1517" y="470"/>
                      <a:pt x="1246" y="204"/>
                    </a:cubicBezTo>
                    <a:cubicBezTo>
                      <a:pt x="1113" y="68"/>
                      <a:pt x="937" y="1"/>
                      <a:pt x="760" y="1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7;p2"/>
          <p:cNvSpPr/>
          <p:nvPr/>
        </p:nvSpPr>
        <p:spPr>
          <a:xfrm>
            <a:off x="6030925" y="142938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441900" y="142938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852875" y="142938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>
            <a:spLocks noGrp="1"/>
          </p:cNvSpPr>
          <p:nvPr>
            <p:ph type="title"/>
          </p:nvPr>
        </p:nvSpPr>
        <p:spPr>
          <a:xfrm>
            <a:off x="800100" y="539500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subTitle" idx="1"/>
          </p:nvPr>
        </p:nvSpPr>
        <p:spPr>
          <a:xfrm>
            <a:off x="1653275" y="1574525"/>
            <a:ext cx="55122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subTitle" idx="2"/>
          </p:nvPr>
        </p:nvSpPr>
        <p:spPr>
          <a:xfrm>
            <a:off x="1653275" y="2615513"/>
            <a:ext cx="5512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3"/>
          </p:nvPr>
        </p:nvSpPr>
        <p:spPr>
          <a:xfrm>
            <a:off x="1653275" y="3418300"/>
            <a:ext cx="55122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 rot="5400000">
            <a:off x="8136117" y="154"/>
            <a:ext cx="1008038" cy="1007730"/>
          </a:xfrm>
          <a:custGeom>
            <a:avLst/>
            <a:gdLst/>
            <a:ahLst/>
            <a:cxnLst/>
            <a:rect l="l" t="t" r="r" b="b"/>
            <a:pathLst>
              <a:path w="18901" h="18897" extrusionOk="0">
                <a:moveTo>
                  <a:pt x="0" y="0"/>
                </a:moveTo>
                <a:lnTo>
                  <a:pt x="0" y="18896"/>
                </a:lnTo>
                <a:cubicBezTo>
                  <a:pt x="10436" y="18896"/>
                  <a:pt x="18901" y="10436"/>
                  <a:pt x="189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6"/>
          <p:cNvGrpSpPr/>
          <p:nvPr/>
        </p:nvGrpSpPr>
        <p:grpSpPr>
          <a:xfrm>
            <a:off x="7376400" y="141825"/>
            <a:ext cx="1364525" cy="395426"/>
            <a:chOff x="1899525" y="3334575"/>
            <a:chExt cx="1364525" cy="395426"/>
          </a:xfrm>
        </p:grpSpPr>
        <p:sp>
          <p:nvSpPr>
            <p:cNvPr id="358" name="Google Shape;358;p16"/>
            <p:cNvSpPr/>
            <p:nvPr/>
          </p:nvSpPr>
          <p:spPr>
            <a:xfrm>
              <a:off x="1899525" y="3334575"/>
              <a:ext cx="974673" cy="130007"/>
            </a:xfrm>
            <a:custGeom>
              <a:avLst/>
              <a:gdLst/>
              <a:ahLst/>
              <a:cxnLst/>
              <a:rect l="l" t="t" r="r" b="b"/>
              <a:pathLst>
                <a:path w="11538" h="1539" extrusionOk="0">
                  <a:moveTo>
                    <a:pt x="10769" y="75"/>
                  </a:moveTo>
                  <a:cubicBezTo>
                    <a:pt x="11153" y="75"/>
                    <a:pt x="11463" y="389"/>
                    <a:pt x="11463" y="770"/>
                  </a:cubicBezTo>
                  <a:cubicBezTo>
                    <a:pt x="11463" y="1154"/>
                    <a:pt x="11153" y="1469"/>
                    <a:pt x="10769" y="1469"/>
                  </a:cubicBezTo>
                  <a:lnTo>
                    <a:pt x="774" y="1469"/>
                  </a:lnTo>
                  <a:cubicBezTo>
                    <a:pt x="390" y="1469"/>
                    <a:pt x="75" y="1154"/>
                    <a:pt x="75" y="770"/>
                  </a:cubicBezTo>
                  <a:cubicBezTo>
                    <a:pt x="75" y="385"/>
                    <a:pt x="390" y="75"/>
                    <a:pt x="774" y="75"/>
                  </a:cubicBezTo>
                  <a:close/>
                  <a:moveTo>
                    <a:pt x="770" y="1"/>
                  </a:moveTo>
                  <a:cubicBezTo>
                    <a:pt x="346" y="1"/>
                    <a:pt x="1" y="346"/>
                    <a:pt x="1" y="770"/>
                  </a:cubicBezTo>
                  <a:cubicBezTo>
                    <a:pt x="1" y="1194"/>
                    <a:pt x="346" y="1539"/>
                    <a:pt x="770" y="1539"/>
                  </a:cubicBezTo>
                  <a:lnTo>
                    <a:pt x="10769" y="1539"/>
                  </a:lnTo>
                  <a:cubicBezTo>
                    <a:pt x="11192" y="1539"/>
                    <a:pt x="11538" y="1194"/>
                    <a:pt x="11538" y="770"/>
                  </a:cubicBezTo>
                  <a:cubicBezTo>
                    <a:pt x="11538" y="346"/>
                    <a:pt x="11192" y="1"/>
                    <a:pt x="10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899525" y="3600416"/>
              <a:ext cx="512510" cy="129585"/>
            </a:xfrm>
            <a:custGeom>
              <a:avLst/>
              <a:gdLst/>
              <a:ahLst/>
              <a:cxnLst/>
              <a:rect l="l" t="t" r="r" b="b"/>
              <a:pathLst>
                <a:path w="6067" h="1534" extrusionOk="0">
                  <a:moveTo>
                    <a:pt x="5297" y="70"/>
                  </a:moveTo>
                  <a:cubicBezTo>
                    <a:pt x="5682" y="70"/>
                    <a:pt x="5992" y="385"/>
                    <a:pt x="5992" y="765"/>
                  </a:cubicBezTo>
                  <a:cubicBezTo>
                    <a:pt x="5992" y="1149"/>
                    <a:pt x="5682" y="1464"/>
                    <a:pt x="5297" y="1464"/>
                  </a:cubicBezTo>
                  <a:lnTo>
                    <a:pt x="774" y="1464"/>
                  </a:lnTo>
                  <a:cubicBezTo>
                    <a:pt x="390" y="1464"/>
                    <a:pt x="75" y="1149"/>
                    <a:pt x="75" y="765"/>
                  </a:cubicBezTo>
                  <a:cubicBezTo>
                    <a:pt x="75" y="385"/>
                    <a:pt x="390" y="70"/>
                    <a:pt x="774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297" y="1534"/>
                  </a:lnTo>
                  <a:cubicBezTo>
                    <a:pt x="5721" y="1534"/>
                    <a:pt x="6066" y="1193"/>
                    <a:pt x="6066" y="769"/>
                  </a:cubicBezTo>
                  <a:cubicBezTo>
                    <a:pt x="6066" y="345"/>
                    <a:pt x="5721" y="0"/>
                    <a:pt x="5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578028" y="3600416"/>
              <a:ext cx="492574" cy="129585"/>
            </a:xfrm>
            <a:custGeom>
              <a:avLst/>
              <a:gdLst/>
              <a:ahLst/>
              <a:cxnLst/>
              <a:rect l="l" t="t" r="r" b="b"/>
              <a:pathLst>
                <a:path w="5831" h="1534" extrusionOk="0">
                  <a:moveTo>
                    <a:pt x="5066" y="70"/>
                  </a:moveTo>
                  <a:cubicBezTo>
                    <a:pt x="5446" y="70"/>
                    <a:pt x="5761" y="385"/>
                    <a:pt x="5761" y="769"/>
                  </a:cubicBezTo>
                  <a:cubicBezTo>
                    <a:pt x="5761" y="1149"/>
                    <a:pt x="5450" y="1464"/>
                    <a:pt x="5066" y="1464"/>
                  </a:cubicBezTo>
                  <a:lnTo>
                    <a:pt x="770" y="1464"/>
                  </a:lnTo>
                  <a:cubicBezTo>
                    <a:pt x="390" y="1464"/>
                    <a:pt x="75" y="1149"/>
                    <a:pt x="75" y="769"/>
                  </a:cubicBezTo>
                  <a:cubicBezTo>
                    <a:pt x="75" y="385"/>
                    <a:pt x="385" y="70"/>
                    <a:pt x="770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066" y="1534"/>
                  </a:lnTo>
                  <a:cubicBezTo>
                    <a:pt x="5490" y="1534"/>
                    <a:pt x="5831" y="1193"/>
                    <a:pt x="5831" y="769"/>
                  </a:cubicBezTo>
                  <a:cubicBezTo>
                    <a:pt x="5831" y="341"/>
                    <a:pt x="5490" y="0"/>
                    <a:pt x="5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055397" y="3334575"/>
              <a:ext cx="208653" cy="130007"/>
            </a:xfrm>
            <a:custGeom>
              <a:avLst/>
              <a:gdLst/>
              <a:ahLst/>
              <a:cxnLst/>
              <a:rect l="l" t="t" r="r" b="b"/>
              <a:pathLst>
                <a:path w="2470" h="1539" extrusionOk="0">
                  <a:moveTo>
                    <a:pt x="1700" y="75"/>
                  </a:moveTo>
                  <a:cubicBezTo>
                    <a:pt x="2085" y="75"/>
                    <a:pt x="2400" y="389"/>
                    <a:pt x="2400" y="770"/>
                  </a:cubicBezTo>
                  <a:cubicBezTo>
                    <a:pt x="2400" y="1154"/>
                    <a:pt x="2085" y="1469"/>
                    <a:pt x="1700" y="1469"/>
                  </a:cubicBezTo>
                  <a:lnTo>
                    <a:pt x="770" y="1469"/>
                  </a:lnTo>
                  <a:cubicBezTo>
                    <a:pt x="385" y="1469"/>
                    <a:pt x="75" y="1154"/>
                    <a:pt x="75" y="770"/>
                  </a:cubicBezTo>
                  <a:cubicBezTo>
                    <a:pt x="75" y="385"/>
                    <a:pt x="385" y="75"/>
                    <a:pt x="770" y="75"/>
                  </a:cubicBezTo>
                  <a:close/>
                  <a:moveTo>
                    <a:pt x="770" y="1"/>
                  </a:moveTo>
                  <a:cubicBezTo>
                    <a:pt x="346" y="1"/>
                    <a:pt x="0" y="346"/>
                    <a:pt x="0" y="770"/>
                  </a:cubicBezTo>
                  <a:cubicBezTo>
                    <a:pt x="0" y="1194"/>
                    <a:pt x="346" y="1539"/>
                    <a:pt x="770" y="1539"/>
                  </a:cubicBezTo>
                  <a:lnTo>
                    <a:pt x="1700" y="1539"/>
                  </a:lnTo>
                  <a:cubicBezTo>
                    <a:pt x="2124" y="1539"/>
                    <a:pt x="2469" y="1194"/>
                    <a:pt x="2469" y="770"/>
                  </a:cubicBezTo>
                  <a:cubicBezTo>
                    <a:pt x="2469" y="346"/>
                    <a:pt x="2124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7521741" y="4130211"/>
            <a:ext cx="692285" cy="1259170"/>
            <a:chOff x="3467700" y="3320275"/>
            <a:chExt cx="244425" cy="444575"/>
          </a:xfrm>
        </p:grpSpPr>
        <p:sp>
          <p:nvSpPr>
            <p:cNvPr id="363" name="Google Shape;363;p16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8394091" y="4130211"/>
            <a:ext cx="692285" cy="1259170"/>
            <a:chOff x="3467700" y="3320275"/>
            <a:chExt cx="244425" cy="444575"/>
          </a:xfrm>
        </p:grpSpPr>
        <p:sp>
          <p:nvSpPr>
            <p:cNvPr id="384" name="Google Shape;384;p16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6"/>
          <p:cNvGrpSpPr/>
          <p:nvPr/>
        </p:nvGrpSpPr>
        <p:grpSpPr>
          <a:xfrm rot="-5400000">
            <a:off x="-11025" y="4133540"/>
            <a:ext cx="366291" cy="857942"/>
            <a:chOff x="6776500" y="960425"/>
            <a:chExt cx="414450" cy="1368110"/>
          </a:xfrm>
        </p:grpSpPr>
        <p:sp>
          <p:nvSpPr>
            <p:cNvPr id="405" name="Google Shape;405;p16"/>
            <p:cNvSpPr/>
            <p:nvPr/>
          </p:nvSpPr>
          <p:spPr>
            <a:xfrm>
              <a:off x="7099064" y="960425"/>
              <a:ext cx="91886" cy="1368110"/>
            </a:xfrm>
            <a:custGeom>
              <a:avLst/>
              <a:gdLst/>
              <a:ahLst/>
              <a:cxnLst/>
              <a:rect l="l" t="t" r="r" b="b"/>
              <a:pathLst>
                <a:path w="1469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68" y="2722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937751" y="960425"/>
              <a:ext cx="91949" cy="1368110"/>
            </a:xfrm>
            <a:custGeom>
              <a:avLst/>
              <a:gdLst/>
              <a:ahLst/>
              <a:cxnLst/>
              <a:rect l="l" t="t" r="r" b="b"/>
              <a:pathLst>
                <a:path w="1470" h="27222" extrusionOk="0">
                  <a:moveTo>
                    <a:pt x="1" y="0"/>
                  </a:moveTo>
                  <a:lnTo>
                    <a:pt x="1" y="27221"/>
                  </a:lnTo>
                  <a:lnTo>
                    <a:pt x="1469" y="27221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6776500" y="960425"/>
              <a:ext cx="92199" cy="1368110"/>
            </a:xfrm>
            <a:custGeom>
              <a:avLst/>
              <a:gdLst/>
              <a:ahLst/>
              <a:cxnLst/>
              <a:rect l="l" t="t" r="r" b="b"/>
              <a:pathLst>
                <a:path w="1474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73" y="2722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/>
          <p:nvPr/>
        </p:nvSpPr>
        <p:spPr>
          <a:xfrm flipH="1">
            <a:off x="7482651" y="3598200"/>
            <a:ext cx="1669924" cy="1545294"/>
          </a:xfrm>
          <a:custGeom>
            <a:avLst/>
            <a:gdLst/>
            <a:ahLst/>
            <a:cxnLst/>
            <a:rect l="l" t="t" r="r" b="b"/>
            <a:pathLst>
              <a:path w="28651" h="32095" extrusionOk="0">
                <a:moveTo>
                  <a:pt x="0" y="1"/>
                </a:moveTo>
                <a:lnTo>
                  <a:pt x="0" y="32095"/>
                </a:lnTo>
                <a:lnTo>
                  <a:pt x="28650" y="32095"/>
                </a:lnTo>
                <a:lnTo>
                  <a:pt x="286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 flipH="1">
            <a:off x="7482651" y="1673300"/>
            <a:ext cx="1669924" cy="1924898"/>
          </a:xfrm>
          <a:custGeom>
            <a:avLst/>
            <a:gdLst/>
            <a:ahLst/>
            <a:cxnLst/>
            <a:rect l="l" t="t" r="r" b="b"/>
            <a:pathLst>
              <a:path w="28651" h="32095" extrusionOk="0">
                <a:moveTo>
                  <a:pt x="0" y="1"/>
                </a:moveTo>
                <a:lnTo>
                  <a:pt x="0" y="32095"/>
                </a:lnTo>
                <a:lnTo>
                  <a:pt x="28650" y="32095"/>
                </a:lnTo>
                <a:lnTo>
                  <a:pt x="286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 flipH="1">
            <a:off x="7480780" y="0"/>
            <a:ext cx="1673361" cy="1673303"/>
          </a:xfrm>
          <a:custGeom>
            <a:avLst/>
            <a:gdLst/>
            <a:ahLst/>
            <a:cxnLst/>
            <a:rect l="l" t="t" r="r" b="b"/>
            <a:pathLst>
              <a:path w="28678" h="28677" extrusionOk="0">
                <a:moveTo>
                  <a:pt x="1" y="0"/>
                </a:moveTo>
                <a:lnTo>
                  <a:pt x="1" y="28677"/>
                </a:lnTo>
                <a:lnTo>
                  <a:pt x="28677" y="28677"/>
                </a:lnTo>
                <a:cubicBezTo>
                  <a:pt x="28677" y="12839"/>
                  <a:pt x="15838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18"/>
          <p:cNvGrpSpPr/>
          <p:nvPr/>
        </p:nvGrpSpPr>
        <p:grpSpPr>
          <a:xfrm>
            <a:off x="7480790" y="3598225"/>
            <a:ext cx="1673360" cy="1545273"/>
            <a:chOff x="7480790" y="3598225"/>
            <a:chExt cx="1673360" cy="1545273"/>
          </a:xfrm>
        </p:grpSpPr>
        <p:sp>
          <p:nvSpPr>
            <p:cNvPr id="470" name="Google Shape;470;p18"/>
            <p:cNvSpPr/>
            <p:nvPr/>
          </p:nvSpPr>
          <p:spPr>
            <a:xfrm flipH="1">
              <a:off x="7592996" y="3598225"/>
              <a:ext cx="1561154" cy="1545273"/>
            </a:xfrm>
            <a:custGeom>
              <a:avLst/>
              <a:gdLst/>
              <a:ahLst/>
              <a:cxnLst/>
              <a:rect l="l" t="t" r="r" b="b"/>
              <a:pathLst>
                <a:path w="26755" h="23044" extrusionOk="0">
                  <a:moveTo>
                    <a:pt x="13378" y="0"/>
                  </a:moveTo>
                  <a:lnTo>
                    <a:pt x="13378" y="4401"/>
                  </a:lnTo>
                  <a:lnTo>
                    <a:pt x="8916" y="4401"/>
                  </a:lnTo>
                  <a:lnTo>
                    <a:pt x="8916" y="8858"/>
                  </a:lnTo>
                  <a:lnTo>
                    <a:pt x="4458" y="8858"/>
                  </a:lnTo>
                  <a:lnTo>
                    <a:pt x="4458" y="13316"/>
                  </a:lnTo>
                  <a:lnTo>
                    <a:pt x="1" y="13316"/>
                  </a:lnTo>
                  <a:lnTo>
                    <a:pt x="1" y="23044"/>
                  </a:lnTo>
                  <a:lnTo>
                    <a:pt x="26755" y="23044"/>
                  </a:lnTo>
                  <a:lnTo>
                    <a:pt x="26755" y="0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 flipH="1">
              <a:off x="7480790" y="3598225"/>
              <a:ext cx="1560863" cy="1545273"/>
            </a:xfrm>
            <a:custGeom>
              <a:avLst/>
              <a:gdLst/>
              <a:ahLst/>
              <a:cxnLst/>
              <a:rect l="l" t="t" r="r" b="b"/>
              <a:pathLst>
                <a:path w="26750" h="23044" extrusionOk="0">
                  <a:moveTo>
                    <a:pt x="13373" y="0"/>
                  </a:moveTo>
                  <a:lnTo>
                    <a:pt x="13373" y="4401"/>
                  </a:lnTo>
                  <a:lnTo>
                    <a:pt x="8915" y="4401"/>
                  </a:lnTo>
                  <a:lnTo>
                    <a:pt x="8915" y="8858"/>
                  </a:lnTo>
                  <a:lnTo>
                    <a:pt x="4458" y="8858"/>
                  </a:lnTo>
                  <a:lnTo>
                    <a:pt x="4458" y="13316"/>
                  </a:lnTo>
                  <a:lnTo>
                    <a:pt x="0" y="13316"/>
                  </a:lnTo>
                  <a:lnTo>
                    <a:pt x="0" y="23044"/>
                  </a:lnTo>
                  <a:lnTo>
                    <a:pt x="26749" y="23044"/>
                  </a:lnTo>
                  <a:lnTo>
                    <a:pt x="26749" y="0"/>
                  </a:lnTo>
                  <a:close/>
                </a:path>
              </a:pathLst>
            </a:custGeom>
            <a:solidFill>
              <a:srgbClr val="FCB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 flipH="1">
              <a:off x="7663901" y="4064134"/>
              <a:ext cx="414402" cy="1079358"/>
            </a:xfrm>
            <a:custGeom>
              <a:avLst/>
              <a:gdLst/>
              <a:ahLst/>
              <a:cxnLst/>
              <a:rect l="l" t="t" r="r" b="b"/>
              <a:pathLst>
                <a:path w="7102" h="16096" extrusionOk="0">
                  <a:moveTo>
                    <a:pt x="3553" y="1"/>
                  </a:moveTo>
                  <a:cubicBezTo>
                    <a:pt x="1591" y="1"/>
                    <a:pt x="0" y="1591"/>
                    <a:pt x="0" y="3553"/>
                  </a:cubicBezTo>
                  <a:lnTo>
                    <a:pt x="0" y="16096"/>
                  </a:lnTo>
                  <a:lnTo>
                    <a:pt x="7102" y="16096"/>
                  </a:lnTo>
                  <a:lnTo>
                    <a:pt x="7102" y="3553"/>
                  </a:lnTo>
                  <a:cubicBezTo>
                    <a:pt x="7102" y="1591"/>
                    <a:pt x="5515" y="1"/>
                    <a:pt x="3553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 flipH="1">
              <a:off x="7801078" y="3756291"/>
              <a:ext cx="140040" cy="14004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2" y="1"/>
                  </a:moveTo>
                  <a:cubicBezTo>
                    <a:pt x="538" y="1"/>
                    <a:pt x="0" y="538"/>
                    <a:pt x="0" y="1198"/>
                  </a:cubicBezTo>
                  <a:cubicBezTo>
                    <a:pt x="0" y="1862"/>
                    <a:pt x="538" y="2400"/>
                    <a:pt x="1202" y="2400"/>
                  </a:cubicBezTo>
                  <a:cubicBezTo>
                    <a:pt x="1862" y="2400"/>
                    <a:pt x="2400" y="1862"/>
                    <a:pt x="2400" y="1198"/>
                  </a:cubicBezTo>
                  <a:cubicBezTo>
                    <a:pt x="2400" y="538"/>
                    <a:pt x="1862" y="1"/>
                    <a:pt x="1202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 flipH="1">
              <a:off x="8309009" y="4269589"/>
              <a:ext cx="129070" cy="129362"/>
            </a:xfrm>
            <a:custGeom>
              <a:avLst/>
              <a:gdLst/>
              <a:ahLst/>
              <a:cxnLst/>
              <a:rect l="l" t="t" r="r" b="b"/>
              <a:pathLst>
                <a:path w="2212" h="2217" extrusionOk="0">
                  <a:moveTo>
                    <a:pt x="1106" y="1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29" y="1727"/>
                    <a:pt x="1722" y="1333"/>
                    <a:pt x="2211" y="1106"/>
                  </a:cubicBezTo>
                  <a:cubicBezTo>
                    <a:pt x="1722" y="883"/>
                    <a:pt x="1329" y="490"/>
                    <a:pt x="1106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 flipH="1">
              <a:off x="8309009" y="4140579"/>
              <a:ext cx="129070" cy="129070"/>
            </a:xfrm>
            <a:custGeom>
              <a:avLst/>
              <a:gdLst/>
              <a:ahLst/>
              <a:cxnLst/>
              <a:rect l="l" t="t" r="r" b="b"/>
              <a:pathLst>
                <a:path w="2212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2"/>
                  </a:cubicBezTo>
                  <a:cubicBezTo>
                    <a:pt x="1329" y="1722"/>
                    <a:pt x="1722" y="1329"/>
                    <a:pt x="2211" y="1106"/>
                  </a:cubicBezTo>
                  <a:cubicBezTo>
                    <a:pt x="1722" y="883"/>
                    <a:pt x="1329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flipH="1">
              <a:off x="8179765" y="4269589"/>
              <a:ext cx="129304" cy="129362"/>
            </a:xfrm>
            <a:custGeom>
              <a:avLst/>
              <a:gdLst/>
              <a:ahLst/>
              <a:cxnLst/>
              <a:rect l="l" t="t" r="r" b="b"/>
              <a:pathLst>
                <a:path w="2216" h="2217" extrusionOk="0">
                  <a:moveTo>
                    <a:pt x="1106" y="1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33" y="1727"/>
                    <a:pt x="1727" y="1333"/>
                    <a:pt x="2216" y="1106"/>
                  </a:cubicBezTo>
                  <a:cubicBezTo>
                    <a:pt x="1727" y="883"/>
                    <a:pt x="1333" y="490"/>
                    <a:pt x="1106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flipH="1">
              <a:off x="8179765" y="4140579"/>
              <a:ext cx="129304" cy="129070"/>
            </a:xfrm>
            <a:custGeom>
              <a:avLst/>
              <a:gdLst/>
              <a:ahLst/>
              <a:cxnLst/>
              <a:rect l="l" t="t" r="r" b="b"/>
              <a:pathLst>
                <a:path w="2216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2"/>
                  </a:cubicBezTo>
                  <a:cubicBezTo>
                    <a:pt x="1333" y="1722"/>
                    <a:pt x="1727" y="1329"/>
                    <a:pt x="2216" y="1106"/>
                  </a:cubicBezTo>
                  <a:cubicBezTo>
                    <a:pt x="1727" y="883"/>
                    <a:pt x="1333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flipH="1">
              <a:off x="8309009" y="4527902"/>
              <a:ext cx="129070" cy="129362"/>
            </a:xfrm>
            <a:custGeom>
              <a:avLst/>
              <a:gdLst/>
              <a:ahLst/>
              <a:cxnLst/>
              <a:rect l="l" t="t" r="r" b="b"/>
              <a:pathLst>
                <a:path w="2212" h="2217" extrusionOk="0">
                  <a:moveTo>
                    <a:pt x="1106" y="0"/>
                  </a:moveTo>
                  <a:cubicBezTo>
                    <a:pt x="883" y="494"/>
                    <a:pt x="490" y="888"/>
                    <a:pt x="0" y="1110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29" y="1727"/>
                    <a:pt x="1722" y="1333"/>
                    <a:pt x="2211" y="1110"/>
                  </a:cubicBezTo>
                  <a:cubicBezTo>
                    <a:pt x="1722" y="883"/>
                    <a:pt x="1329" y="494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>
              <a:off x="8309009" y="4398891"/>
              <a:ext cx="129070" cy="129070"/>
            </a:xfrm>
            <a:custGeom>
              <a:avLst/>
              <a:gdLst/>
              <a:ahLst/>
              <a:cxnLst/>
              <a:rect l="l" t="t" r="r" b="b"/>
              <a:pathLst>
                <a:path w="2212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1"/>
                  </a:cubicBezTo>
                  <a:cubicBezTo>
                    <a:pt x="1329" y="1722"/>
                    <a:pt x="1722" y="1329"/>
                    <a:pt x="2211" y="1106"/>
                  </a:cubicBezTo>
                  <a:cubicBezTo>
                    <a:pt x="1722" y="883"/>
                    <a:pt x="1329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flipH="1">
              <a:off x="8179765" y="4527902"/>
              <a:ext cx="129304" cy="129362"/>
            </a:xfrm>
            <a:custGeom>
              <a:avLst/>
              <a:gdLst/>
              <a:ahLst/>
              <a:cxnLst/>
              <a:rect l="l" t="t" r="r" b="b"/>
              <a:pathLst>
                <a:path w="2216" h="2217" extrusionOk="0">
                  <a:moveTo>
                    <a:pt x="1106" y="0"/>
                  </a:moveTo>
                  <a:cubicBezTo>
                    <a:pt x="883" y="494"/>
                    <a:pt x="490" y="888"/>
                    <a:pt x="0" y="1110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33" y="1727"/>
                    <a:pt x="1727" y="1333"/>
                    <a:pt x="2216" y="1110"/>
                  </a:cubicBezTo>
                  <a:cubicBezTo>
                    <a:pt x="1727" y="883"/>
                    <a:pt x="1333" y="494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flipH="1">
              <a:off x="8179765" y="4398891"/>
              <a:ext cx="129304" cy="129070"/>
            </a:xfrm>
            <a:custGeom>
              <a:avLst/>
              <a:gdLst/>
              <a:ahLst/>
              <a:cxnLst/>
              <a:rect l="l" t="t" r="r" b="b"/>
              <a:pathLst>
                <a:path w="2216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1"/>
                  </a:cubicBezTo>
                  <a:cubicBezTo>
                    <a:pt x="1333" y="1722"/>
                    <a:pt x="1727" y="1329"/>
                    <a:pt x="2216" y="1106"/>
                  </a:cubicBezTo>
                  <a:cubicBezTo>
                    <a:pt x="1727" y="883"/>
                    <a:pt x="1333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8"/>
          <p:cNvGrpSpPr/>
          <p:nvPr/>
        </p:nvGrpSpPr>
        <p:grpSpPr>
          <a:xfrm>
            <a:off x="6592278" y="3888686"/>
            <a:ext cx="692285" cy="1259170"/>
            <a:chOff x="3467700" y="3320275"/>
            <a:chExt cx="244425" cy="444575"/>
          </a:xfrm>
        </p:grpSpPr>
        <p:sp>
          <p:nvSpPr>
            <p:cNvPr id="483" name="Google Shape;483;p18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8"/>
          <p:cNvGrpSpPr/>
          <p:nvPr/>
        </p:nvGrpSpPr>
        <p:grpSpPr>
          <a:xfrm rot="5400000" flipH="1">
            <a:off x="7900316" y="2239288"/>
            <a:ext cx="1698748" cy="792936"/>
            <a:chOff x="-1989784" y="-8250"/>
            <a:chExt cx="1698748" cy="792936"/>
          </a:xfrm>
        </p:grpSpPr>
        <p:sp>
          <p:nvSpPr>
            <p:cNvPr id="504" name="Google Shape;504;p18"/>
            <p:cNvSpPr/>
            <p:nvPr/>
          </p:nvSpPr>
          <p:spPr>
            <a:xfrm>
              <a:off x="-1989784" y="75175"/>
              <a:ext cx="731820" cy="709510"/>
            </a:xfrm>
            <a:custGeom>
              <a:avLst/>
              <a:gdLst/>
              <a:ahLst/>
              <a:cxnLst/>
              <a:rect l="l" t="t" r="r" b="b"/>
              <a:pathLst>
                <a:path w="12465" h="12085" extrusionOk="0">
                  <a:moveTo>
                    <a:pt x="10353" y="0"/>
                  </a:moveTo>
                  <a:cubicBezTo>
                    <a:pt x="9862" y="0"/>
                    <a:pt x="9370" y="188"/>
                    <a:pt x="8994" y="564"/>
                  </a:cubicBezTo>
                  <a:lnTo>
                    <a:pt x="752" y="8806"/>
                  </a:lnTo>
                  <a:cubicBezTo>
                    <a:pt x="1" y="9558"/>
                    <a:pt x="1" y="10772"/>
                    <a:pt x="752" y="11524"/>
                  </a:cubicBezTo>
                  <a:cubicBezTo>
                    <a:pt x="1126" y="11898"/>
                    <a:pt x="1618" y="12085"/>
                    <a:pt x="2110" y="12085"/>
                  </a:cubicBezTo>
                  <a:cubicBezTo>
                    <a:pt x="2602" y="12085"/>
                    <a:pt x="3095" y="11898"/>
                    <a:pt x="3470" y="11524"/>
                  </a:cubicBezTo>
                  <a:lnTo>
                    <a:pt x="11712" y="3278"/>
                  </a:lnTo>
                  <a:cubicBezTo>
                    <a:pt x="12464" y="2530"/>
                    <a:pt x="12464" y="1311"/>
                    <a:pt x="11712" y="564"/>
                  </a:cubicBezTo>
                  <a:cubicBezTo>
                    <a:pt x="11337" y="188"/>
                    <a:pt x="10845" y="0"/>
                    <a:pt x="10353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-1914344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48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-1855107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0"/>
                    <a:pt x="1972" y="1980"/>
                  </a:cubicBezTo>
                  <a:cubicBezTo>
                    <a:pt x="1989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-1791174" y="480266"/>
              <a:ext cx="117772" cy="116011"/>
            </a:xfrm>
            <a:custGeom>
              <a:avLst/>
              <a:gdLst/>
              <a:ahLst/>
              <a:cxnLst/>
              <a:rect l="l" t="t" r="r" b="b"/>
              <a:pathLst>
                <a:path w="2006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2" y="70"/>
                  </a:lnTo>
                  <a:lnTo>
                    <a:pt x="1932" y="1941"/>
                  </a:lnTo>
                  <a:cubicBezTo>
                    <a:pt x="1932" y="1958"/>
                    <a:pt x="1949" y="1976"/>
                    <a:pt x="1971" y="1976"/>
                  </a:cubicBezTo>
                  <a:cubicBezTo>
                    <a:pt x="1988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8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-1727299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5" y="74"/>
                  </a:cubicBezTo>
                  <a:lnTo>
                    <a:pt x="1936" y="74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-1663424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8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1"/>
                  </a:lnTo>
                  <a:cubicBezTo>
                    <a:pt x="1936" y="1963"/>
                    <a:pt x="1954" y="1981"/>
                    <a:pt x="1971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-1599315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76"/>
                    <a:pt x="1972" y="1976"/>
                  </a:cubicBezTo>
                  <a:cubicBezTo>
                    <a:pt x="1989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-1535440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1"/>
                    <a:pt x="18" y="75"/>
                    <a:pt x="36" y="75"/>
                  </a:cubicBezTo>
                  <a:lnTo>
                    <a:pt x="1937" y="75"/>
                  </a:lnTo>
                  <a:lnTo>
                    <a:pt x="1937" y="1945"/>
                  </a:lnTo>
                  <a:cubicBezTo>
                    <a:pt x="1937" y="1962"/>
                    <a:pt x="1950" y="1980"/>
                    <a:pt x="1972" y="1980"/>
                  </a:cubicBezTo>
                  <a:cubicBezTo>
                    <a:pt x="1989" y="1980"/>
                    <a:pt x="2007" y="1962"/>
                    <a:pt x="2007" y="1945"/>
                  </a:cubicBezTo>
                  <a:lnTo>
                    <a:pt x="2007" y="40"/>
                  </a:lnTo>
                  <a:cubicBezTo>
                    <a:pt x="2007" y="18"/>
                    <a:pt x="1989" y="0"/>
                    <a:pt x="1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-1471506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9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0" y="1962"/>
                    <a:pt x="2010" y="1940"/>
                  </a:cubicBezTo>
                  <a:lnTo>
                    <a:pt x="2010" y="39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-1542367" y="75175"/>
              <a:ext cx="731585" cy="709510"/>
            </a:xfrm>
            <a:custGeom>
              <a:avLst/>
              <a:gdLst/>
              <a:ahLst/>
              <a:cxnLst/>
              <a:rect l="l" t="t" r="r" b="b"/>
              <a:pathLst>
                <a:path w="12461" h="12085" extrusionOk="0">
                  <a:moveTo>
                    <a:pt x="10354" y="0"/>
                  </a:moveTo>
                  <a:cubicBezTo>
                    <a:pt x="9862" y="0"/>
                    <a:pt x="9370" y="188"/>
                    <a:pt x="8995" y="564"/>
                  </a:cubicBezTo>
                  <a:lnTo>
                    <a:pt x="748" y="8806"/>
                  </a:lnTo>
                  <a:cubicBezTo>
                    <a:pt x="1" y="9558"/>
                    <a:pt x="1" y="10772"/>
                    <a:pt x="748" y="11524"/>
                  </a:cubicBezTo>
                  <a:cubicBezTo>
                    <a:pt x="1124" y="11898"/>
                    <a:pt x="1616" y="12085"/>
                    <a:pt x="2107" y="12085"/>
                  </a:cubicBezTo>
                  <a:cubicBezTo>
                    <a:pt x="2599" y="12085"/>
                    <a:pt x="3091" y="11898"/>
                    <a:pt x="3466" y="11524"/>
                  </a:cubicBezTo>
                  <a:lnTo>
                    <a:pt x="11713" y="3278"/>
                  </a:lnTo>
                  <a:cubicBezTo>
                    <a:pt x="12460" y="2530"/>
                    <a:pt x="12460" y="1311"/>
                    <a:pt x="11713" y="564"/>
                  </a:cubicBezTo>
                  <a:cubicBezTo>
                    <a:pt x="11337" y="188"/>
                    <a:pt x="10845" y="0"/>
                    <a:pt x="10354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-1467162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53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-1407925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0" y="1980"/>
                    <a:pt x="1972" y="1980"/>
                  </a:cubicBezTo>
                  <a:cubicBezTo>
                    <a:pt x="1994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-1343992" y="480266"/>
              <a:ext cx="118066" cy="116011"/>
            </a:xfrm>
            <a:custGeom>
              <a:avLst/>
              <a:gdLst/>
              <a:ahLst/>
              <a:cxnLst/>
              <a:rect l="l" t="t" r="r" b="b"/>
              <a:pathLst>
                <a:path w="2011" h="1976" extrusionOk="0">
                  <a:moveTo>
                    <a:pt x="39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9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53" y="1976"/>
                    <a:pt x="1971" y="1976"/>
                  </a:cubicBezTo>
                  <a:cubicBezTo>
                    <a:pt x="1993" y="1976"/>
                    <a:pt x="2010" y="1958"/>
                    <a:pt x="2010" y="1941"/>
                  </a:cubicBezTo>
                  <a:lnTo>
                    <a:pt x="2010" y="36"/>
                  </a:lnTo>
                  <a:cubicBezTo>
                    <a:pt x="2010" y="14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-1279882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4" y="0"/>
                    <a:pt x="1" y="18"/>
                    <a:pt x="1" y="39"/>
                  </a:cubicBezTo>
                  <a:cubicBezTo>
                    <a:pt x="1" y="57"/>
                    <a:pt x="14" y="74"/>
                    <a:pt x="36" y="74"/>
                  </a:cubicBezTo>
                  <a:lnTo>
                    <a:pt x="1932" y="74"/>
                  </a:lnTo>
                  <a:lnTo>
                    <a:pt x="1932" y="1945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-1216007" y="352222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1"/>
                    <a:pt x="1972" y="1981"/>
                  </a:cubicBezTo>
                  <a:cubicBezTo>
                    <a:pt x="1989" y="1981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-1152133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76"/>
                    <a:pt x="1972" y="1976"/>
                  </a:cubicBezTo>
                  <a:cubicBezTo>
                    <a:pt x="1994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-1088199" y="224237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5"/>
                    <a:pt x="39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53" y="1980"/>
                    <a:pt x="1971" y="1980"/>
                  </a:cubicBezTo>
                  <a:cubicBezTo>
                    <a:pt x="1993" y="1980"/>
                    <a:pt x="2010" y="1962"/>
                    <a:pt x="2010" y="1945"/>
                  </a:cubicBezTo>
                  <a:lnTo>
                    <a:pt x="2010" y="40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-1024089" y="160362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35" y="74"/>
                  </a:cubicBezTo>
                  <a:lnTo>
                    <a:pt x="1932" y="74"/>
                  </a:lnTo>
                  <a:lnTo>
                    <a:pt x="1932" y="1940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-1095127" y="75175"/>
              <a:ext cx="731761" cy="709510"/>
            </a:xfrm>
            <a:custGeom>
              <a:avLst/>
              <a:gdLst/>
              <a:ahLst/>
              <a:cxnLst/>
              <a:rect l="l" t="t" r="r" b="b"/>
              <a:pathLst>
                <a:path w="12464" h="12085" extrusionOk="0">
                  <a:moveTo>
                    <a:pt x="10353" y="0"/>
                  </a:moveTo>
                  <a:cubicBezTo>
                    <a:pt x="9861" y="0"/>
                    <a:pt x="9369" y="188"/>
                    <a:pt x="8994" y="564"/>
                  </a:cubicBezTo>
                  <a:lnTo>
                    <a:pt x="752" y="8806"/>
                  </a:lnTo>
                  <a:cubicBezTo>
                    <a:pt x="0" y="9558"/>
                    <a:pt x="0" y="10772"/>
                    <a:pt x="752" y="11524"/>
                  </a:cubicBezTo>
                  <a:cubicBezTo>
                    <a:pt x="1125" y="11898"/>
                    <a:pt x="1617" y="12085"/>
                    <a:pt x="2109" y="12085"/>
                  </a:cubicBezTo>
                  <a:cubicBezTo>
                    <a:pt x="2601" y="12085"/>
                    <a:pt x="3094" y="11898"/>
                    <a:pt x="3470" y="11524"/>
                  </a:cubicBezTo>
                  <a:lnTo>
                    <a:pt x="11712" y="3278"/>
                  </a:lnTo>
                  <a:cubicBezTo>
                    <a:pt x="12463" y="2530"/>
                    <a:pt x="12463" y="1311"/>
                    <a:pt x="11712" y="564"/>
                  </a:cubicBezTo>
                  <a:cubicBezTo>
                    <a:pt x="11336" y="188"/>
                    <a:pt x="10844" y="0"/>
                    <a:pt x="10353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-1019745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1" y="12360"/>
                  </a:lnTo>
                  <a:lnTo>
                    <a:pt x="49" y="12412"/>
                  </a:lnTo>
                  <a:lnTo>
                    <a:pt x="12412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-960450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3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80"/>
                    <a:pt x="1971" y="1980"/>
                  </a:cubicBezTo>
                  <a:cubicBezTo>
                    <a:pt x="1989" y="1980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-896575" y="480266"/>
              <a:ext cx="117831" cy="116011"/>
            </a:xfrm>
            <a:custGeom>
              <a:avLst/>
              <a:gdLst/>
              <a:ahLst/>
              <a:cxnLst/>
              <a:rect l="l" t="t" r="r" b="b"/>
              <a:pathLst>
                <a:path w="2007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49" y="1976"/>
                    <a:pt x="1971" y="1976"/>
                  </a:cubicBezTo>
                  <a:cubicBezTo>
                    <a:pt x="1989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-832700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7" y="74"/>
                  </a:lnTo>
                  <a:lnTo>
                    <a:pt x="1937" y="1945"/>
                  </a:lnTo>
                  <a:cubicBezTo>
                    <a:pt x="1937" y="1962"/>
                    <a:pt x="1954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-768825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81"/>
                    <a:pt x="1972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-704657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8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76"/>
                    <a:pt x="1971" y="1976"/>
                  </a:cubicBezTo>
                  <a:cubicBezTo>
                    <a:pt x="1989" y="1976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-640782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5"/>
                  </a:cubicBezTo>
                  <a:lnTo>
                    <a:pt x="2006" y="40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-576907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1" y="1962"/>
                    <a:pt x="2011" y="1940"/>
                  </a:cubicBezTo>
                  <a:lnTo>
                    <a:pt x="2011" y="39"/>
                  </a:lnTo>
                  <a:cubicBezTo>
                    <a:pt x="2011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6938425" y="3079738"/>
            <a:ext cx="1364525" cy="395426"/>
            <a:chOff x="1899525" y="3334575"/>
            <a:chExt cx="1364525" cy="395426"/>
          </a:xfrm>
        </p:grpSpPr>
        <p:sp>
          <p:nvSpPr>
            <p:cNvPr id="532" name="Google Shape;532;p18"/>
            <p:cNvSpPr/>
            <p:nvPr/>
          </p:nvSpPr>
          <p:spPr>
            <a:xfrm>
              <a:off x="1899525" y="3334575"/>
              <a:ext cx="974673" cy="130007"/>
            </a:xfrm>
            <a:custGeom>
              <a:avLst/>
              <a:gdLst/>
              <a:ahLst/>
              <a:cxnLst/>
              <a:rect l="l" t="t" r="r" b="b"/>
              <a:pathLst>
                <a:path w="11538" h="1539" extrusionOk="0">
                  <a:moveTo>
                    <a:pt x="10769" y="75"/>
                  </a:moveTo>
                  <a:cubicBezTo>
                    <a:pt x="11153" y="75"/>
                    <a:pt x="11463" y="389"/>
                    <a:pt x="11463" y="770"/>
                  </a:cubicBezTo>
                  <a:cubicBezTo>
                    <a:pt x="11463" y="1154"/>
                    <a:pt x="11153" y="1469"/>
                    <a:pt x="10769" y="1469"/>
                  </a:cubicBezTo>
                  <a:lnTo>
                    <a:pt x="774" y="1469"/>
                  </a:lnTo>
                  <a:cubicBezTo>
                    <a:pt x="390" y="1469"/>
                    <a:pt x="75" y="1154"/>
                    <a:pt x="75" y="770"/>
                  </a:cubicBezTo>
                  <a:cubicBezTo>
                    <a:pt x="75" y="385"/>
                    <a:pt x="390" y="75"/>
                    <a:pt x="774" y="75"/>
                  </a:cubicBezTo>
                  <a:close/>
                  <a:moveTo>
                    <a:pt x="770" y="1"/>
                  </a:moveTo>
                  <a:cubicBezTo>
                    <a:pt x="346" y="1"/>
                    <a:pt x="1" y="346"/>
                    <a:pt x="1" y="770"/>
                  </a:cubicBezTo>
                  <a:cubicBezTo>
                    <a:pt x="1" y="1194"/>
                    <a:pt x="346" y="1539"/>
                    <a:pt x="770" y="1539"/>
                  </a:cubicBezTo>
                  <a:lnTo>
                    <a:pt x="10769" y="1539"/>
                  </a:lnTo>
                  <a:cubicBezTo>
                    <a:pt x="11192" y="1539"/>
                    <a:pt x="11538" y="1194"/>
                    <a:pt x="11538" y="770"/>
                  </a:cubicBezTo>
                  <a:cubicBezTo>
                    <a:pt x="11538" y="346"/>
                    <a:pt x="11192" y="1"/>
                    <a:pt x="10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899525" y="3600416"/>
              <a:ext cx="512510" cy="129585"/>
            </a:xfrm>
            <a:custGeom>
              <a:avLst/>
              <a:gdLst/>
              <a:ahLst/>
              <a:cxnLst/>
              <a:rect l="l" t="t" r="r" b="b"/>
              <a:pathLst>
                <a:path w="6067" h="1534" extrusionOk="0">
                  <a:moveTo>
                    <a:pt x="5297" y="70"/>
                  </a:moveTo>
                  <a:cubicBezTo>
                    <a:pt x="5682" y="70"/>
                    <a:pt x="5992" y="385"/>
                    <a:pt x="5992" y="765"/>
                  </a:cubicBezTo>
                  <a:cubicBezTo>
                    <a:pt x="5992" y="1149"/>
                    <a:pt x="5682" y="1464"/>
                    <a:pt x="5297" y="1464"/>
                  </a:cubicBezTo>
                  <a:lnTo>
                    <a:pt x="774" y="1464"/>
                  </a:lnTo>
                  <a:cubicBezTo>
                    <a:pt x="390" y="1464"/>
                    <a:pt x="75" y="1149"/>
                    <a:pt x="75" y="765"/>
                  </a:cubicBezTo>
                  <a:cubicBezTo>
                    <a:pt x="75" y="385"/>
                    <a:pt x="390" y="70"/>
                    <a:pt x="774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297" y="1534"/>
                  </a:lnTo>
                  <a:cubicBezTo>
                    <a:pt x="5721" y="1534"/>
                    <a:pt x="6066" y="1193"/>
                    <a:pt x="6066" y="769"/>
                  </a:cubicBezTo>
                  <a:cubicBezTo>
                    <a:pt x="6066" y="345"/>
                    <a:pt x="5721" y="0"/>
                    <a:pt x="5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578028" y="3600416"/>
              <a:ext cx="492574" cy="129585"/>
            </a:xfrm>
            <a:custGeom>
              <a:avLst/>
              <a:gdLst/>
              <a:ahLst/>
              <a:cxnLst/>
              <a:rect l="l" t="t" r="r" b="b"/>
              <a:pathLst>
                <a:path w="5831" h="1534" extrusionOk="0">
                  <a:moveTo>
                    <a:pt x="5066" y="70"/>
                  </a:moveTo>
                  <a:cubicBezTo>
                    <a:pt x="5446" y="70"/>
                    <a:pt x="5761" y="385"/>
                    <a:pt x="5761" y="769"/>
                  </a:cubicBezTo>
                  <a:cubicBezTo>
                    <a:pt x="5761" y="1149"/>
                    <a:pt x="5450" y="1464"/>
                    <a:pt x="5066" y="1464"/>
                  </a:cubicBezTo>
                  <a:lnTo>
                    <a:pt x="770" y="1464"/>
                  </a:lnTo>
                  <a:cubicBezTo>
                    <a:pt x="390" y="1464"/>
                    <a:pt x="75" y="1149"/>
                    <a:pt x="75" y="769"/>
                  </a:cubicBezTo>
                  <a:cubicBezTo>
                    <a:pt x="75" y="385"/>
                    <a:pt x="385" y="70"/>
                    <a:pt x="770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066" y="1534"/>
                  </a:lnTo>
                  <a:cubicBezTo>
                    <a:pt x="5490" y="1534"/>
                    <a:pt x="5831" y="1193"/>
                    <a:pt x="5831" y="769"/>
                  </a:cubicBezTo>
                  <a:cubicBezTo>
                    <a:pt x="5831" y="341"/>
                    <a:pt x="5490" y="0"/>
                    <a:pt x="5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055397" y="3334575"/>
              <a:ext cx="208653" cy="130007"/>
            </a:xfrm>
            <a:custGeom>
              <a:avLst/>
              <a:gdLst/>
              <a:ahLst/>
              <a:cxnLst/>
              <a:rect l="l" t="t" r="r" b="b"/>
              <a:pathLst>
                <a:path w="2470" h="1539" extrusionOk="0">
                  <a:moveTo>
                    <a:pt x="1700" y="75"/>
                  </a:moveTo>
                  <a:cubicBezTo>
                    <a:pt x="2085" y="75"/>
                    <a:pt x="2400" y="389"/>
                    <a:pt x="2400" y="770"/>
                  </a:cubicBezTo>
                  <a:cubicBezTo>
                    <a:pt x="2400" y="1154"/>
                    <a:pt x="2085" y="1469"/>
                    <a:pt x="1700" y="1469"/>
                  </a:cubicBezTo>
                  <a:lnTo>
                    <a:pt x="770" y="1469"/>
                  </a:lnTo>
                  <a:cubicBezTo>
                    <a:pt x="385" y="1469"/>
                    <a:pt x="75" y="1154"/>
                    <a:pt x="75" y="770"/>
                  </a:cubicBezTo>
                  <a:cubicBezTo>
                    <a:pt x="75" y="385"/>
                    <a:pt x="385" y="75"/>
                    <a:pt x="770" y="75"/>
                  </a:cubicBezTo>
                  <a:close/>
                  <a:moveTo>
                    <a:pt x="770" y="1"/>
                  </a:moveTo>
                  <a:cubicBezTo>
                    <a:pt x="346" y="1"/>
                    <a:pt x="0" y="346"/>
                    <a:pt x="0" y="770"/>
                  </a:cubicBezTo>
                  <a:cubicBezTo>
                    <a:pt x="0" y="1194"/>
                    <a:pt x="346" y="1539"/>
                    <a:pt x="770" y="1539"/>
                  </a:cubicBezTo>
                  <a:lnTo>
                    <a:pt x="1700" y="1539"/>
                  </a:lnTo>
                  <a:cubicBezTo>
                    <a:pt x="2124" y="1539"/>
                    <a:pt x="2469" y="1194"/>
                    <a:pt x="2469" y="770"/>
                  </a:cubicBezTo>
                  <a:cubicBezTo>
                    <a:pt x="2469" y="346"/>
                    <a:pt x="2124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7212863" y="142938"/>
            <a:ext cx="1096200" cy="1096200"/>
            <a:chOff x="699575" y="3915313"/>
            <a:chExt cx="1096200" cy="1096200"/>
          </a:xfrm>
        </p:grpSpPr>
        <p:sp>
          <p:nvSpPr>
            <p:cNvPr id="537" name="Google Shape;537;p18"/>
            <p:cNvSpPr/>
            <p:nvPr/>
          </p:nvSpPr>
          <p:spPr>
            <a:xfrm>
              <a:off x="699575" y="3915313"/>
              <a:ext cx="1096200" cy="1096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8" name="Google Shape;538;p18"/>
            <p:cNvCxnSpPr/>
            <p:nvPr/>
          </p:nvCxnSpPr>
          <p:spPr>
            <a:xfrm>
              <a:off x="1247675" y="3978863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8"/>
            <p:cNvCxnSpPr/>
            <p:nvPr/>
          </p:nvCxnSpPr>
          <p:spPr>
            <a:xfrm>
              <a:off x="1247675" y="4786588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8"/>
            <p:cNvCxnSpPr/>
            <p:nvPr/>
          </p:nvCxnSpPr>
          <p:spPr>
            <a:xfrm>
              <a:off x="1651540" y="4382716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8"/>
            <p:cNvCxnSpPr/>
            <p:nvPr/>
          </p:nvCxnSpPr>
          <p:spPr>
            <a:xfrm>
              <a:off x="843815" y="4382716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8"/>
            <p:cNvCxnSpPr/>
            <p:nvPr/>
          </p:nvCxnSpPr>
          <p:spPr>
            <a:xfrm rot="10800000">
              <a:off x="1533249" y="4668274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8"/>
            <p:cNvCxnSpPr/>
            <p:nvPr/>
          </p:nvCxnSpPr>
          <p:spPr>
            <a:xfrm rot="10800000">
              <a:off x="962101" y="4097126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8"/>
            <p:cNvCxnSpPr/>
            <p:nvPr/>
          </p:nvCxnSpPr>
          <p:spPr>
            <a:xfrm>
              <a:off x="1533249" y="4097126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8"/>
            <p:cNvCxnSpPr/>
            <p:nvPr/>
          </p:nvCxnSpPr>
          <p:spPr>
            <a:xfrm>
              <a:off x="962101" y="4668274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18"/>
            <p:cNvSpPr/>
            <p:nvPr/>
          </p:nvSpPr>
          <p:spPr>
            <a:xfrm>
              <a:off x="1228300" y="4444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18"/>
            <p:cNvCxnSpPr>
              <a:stCxn id="546" idx="0"/>
            </p:cNvCxnSpPr>
            <p:nvPr/>
          </p:nvCxnSpPr>
          <p:spPr>
            <a:xfrm rot="10800000">
              <a:off x="1247650" y="4198650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8" name="Google Shape;548;p18"/>
            <p:cNvCxnSpPr>
              <a:stCxn id="546" idx="6"/>
            </p:cNvCxnSpPr>
            <p:nvPr/>
          </p:nvCxnSpPr>
          <p:spPr>
            <a:xfrm>
              <a:off x="1267000" y="4463400"/>
              <a:ext cx="22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549" name="Google Shape;549;p18"/>
          <p:cNvGrpSpPr/>
          <p:nvPr/>
        </p:nvGrpSpPr>
        <p:grpSpPr>
          <a:xfrm>
            <a:off x="7190713" y="1783664"/>
            <a:ext cx="456004" cy="436266"/>
            <a:chOff x="6102675" y="237964"/>
            <a:chExt cx="456004" cy="436266"/>
          </a:xfrm>
        </p:grpSpPr>
        <p:sp>
          <p:nvSpPr>
            <p:cNvPr id="550" name="Google Shape;550;p18"/>
            <p:cNvSpPr/>
            <p:nvPr/>
          </p:nvSpPr>
          <p:spPr>
            <a:xfrm>
              <a:off x="6102675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5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373606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5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102675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6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373606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6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8"/>
          <p:cNvGrpSpPr/>
          <p:nvPr/>
        </p:nvGrpSpPr>
        <p:grpSpPr>
          <a:xfrm>
            <a:off x="4024400" y="4289915"/>
            <a:ext cx="366291" cy="857942"/>
            <a:chOff x="6776500" y="960425"/>
            <a:chExt cx="414450" cy="1368110"/>
          </a:xfrm>
        </p:grpSpPr>
        <p:sp>
          <p:nvSpPr>
            <p:cNvPr id="555" name="Google Shape;555;p18"/>
            <p:cNvSpPr/>
            <p:nvPr/>
          </p:nvSpPr>
          <p:spPr>
            <a:xfrm>
              <a:off x="7099064" y="960425"/>
              <a:ext cx="91886" cy="1368110"/>
            </a:xfrm>
            <a:custGeom>
              <a:avLst/>
              <a:gdLst/>
              <a:ahLst/>
              <a:cxnLst/>
              <a:rect l="l" t="t" r="r" b="b"/>
              <a:pathLst>
                <a:path w="1469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68" y="2722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937751" y="960425"/>
              <a:ext cx="91949" cy="1368110"/>
            </a:xfrm>
            <a:custGeom>
              <a:avLst/>
              <a:gdLst/>
              <a:ahLst/>
              <a:cxnLst/>
              <a:rect l="l" t="t" r="r" b="b"/>
              <a:pathLst>
                <a:path w="1470" h="27222" extrusionOk="0">
                  <a:moveTo>
                    <a:pt x="1" y="0"/>
                  </a:moveTo>
                  <a:lnTo>
                    <a:pt x="1" y="27221"/>
                  </a:lnTo>
                  <a:lnTo>
                    <a:pt x="1469" y="27221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776500" y="960425"/>
              <a:ext cx="92199" cy="1368110"/>
            </a:xfrm>
            <a:custGeom>
              <a:avLst/>
              <a:gdLst/>
              <a:ahLst/>
              <a:cxnLst/>
              <a:rect l="l" t="t" r="r" b="b"/>
              <a:pathLst>
                <a:path w="1474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73" y="2722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18"/>
          <p:cNvGrpSpPr/>
          <p:nvPr/>
        </p:nvGrpSpPr>
        <p:grpSpPr>
          <a:xfrm>
            <a:off x="-49932" y="4294740"/>
            <a:ext cx="1053765" cy="680944"/>
            <a:chOff x="2081877" y="4289917"/>
            <a:chExt cx="1061300" cy="685814"/>
          </a:xfrm>
        </p:grpSpPr>
        <p:sp>
          <p:nvSpPr>
            <p:cNvPr id="559" name="Google Shape;559;p18"/>
            <p:cNvSpPr/>
            <p:nvPr/>
          </p:nvSpPr>
          <p:spPr>
            <a:xfrm rot="-5400000" flipH="1">
              <a:off x="2467026" y="4299579"/>
              <a:ext cx="685814" cy="666489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18"/>
            <p:cNvGrpSpPr/>
            <p:nvPr/>
          </p:nvGrpSpPr>
          <p:grpSpPr>
            <a:xfrm rot="-5400000" flipH="1">
              <a:off x="2281506" y="4097667"/>
              <a:ext cx="626205" cy="1025464"/>
              <a:chOff x="122896" y="-232625"/>
              <a:chExt cx="655164" cy="1072885"/>
            </a:xfrm>
          </p:grpSpPr>
          <p:sp>
            <p:nvSpPr>
              <p:cNvPr id="561" name="Google Shape;561;p18"/>
              <p:cNvSpPr/>
              <p:nvPr/>
            </p:nvSpPr>
            <p:spPr>
              <a:xfrm>
                <a:off x="122896" y="-232625"/>
                <a:ext cx="630573" cy="1031740"/>
              </a:xfrm>
              <a:custGeom>
                <a:avLst/>
                <a:gdLst/>
                <a:ahLst/>
                <a:cxnLst/>
                <a:rect l="l" t="t" r="r" b="b"/>
                <a:pathLst>
                  <a:path w="9637" h="15768" extrusionOk="0">
                    <a:moveTo>
                      <a:pt x="36" y="0"/>
                    </a:moveTo>
                    <a:cubicBezTo>
                      <a:pt x="18" y="0"/>
                      <a:pt x="1" y="18"/>
                      <a:pt x="1" y="40"/>
                    </a:cubicBezTo>
                    <a:lnTo>
                      <a:pt x="1" y="2172"/>
                    </a:lnTo>
                    <a:cubicBezTo>
                      <a:pt x="1" y="4759"/>
                      <a:pt x="1006" y="7193"/>
                      <a:pt x="2837" y="9020"/>
                    </a:cubicBezTo>
                    <a:lnTo>
                      <a:pt x="9571" y="15754"/>
                    </a:lnTo>
                    <a:cubicBezTo>
                      <a:pt x="9575" y="15763"/>
                      <a:pt x="9584" y="15767"/>
                      <a:pt x="9597" y="15767"/>
                    </a:cubicBezTo>
                    <a:cubicBezTo>
                      <a:pt x="9606" y="15767"/>
                      <a:pt x="9615" y="15763"/>
                      <a:pt x="9619" y="15754"/>
                    </a:cubicBezTo>
                    <a:cubicBezTo>
                      <a:pt x="9637" y="15741"/>
                      <a:pt x="9637" y="15719"/>
                      <a:pt x="9619" y="15702"/>
                    </a:cubicBezTo>
                    <a:lnTo>
                      <a:pt x="2889" y="8972"/>
                    </a:lnTo>
                    <a:cubicBezTo>
                      <a:pt x="1071" y="7154"/>
                      <a:pt x="75" y="4742"/>
                      <a:pt x="75" y="2172"/>
                    </a:cubicBezTo>
                    <a:lnTo>
                      <a:pt x="75" y="40"/>
                    </a:lnTo>
                    <a:cubicBezTo>
                      <a:pt x="75" y="18"/>
                      <a:pt x="57" y="0"/>
                      <a:pt x="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490357" y="533382"/>
                <a:ext cx="268797" cy="306878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4690" extrusionOk="0">
                    <a:moveTo>
                      <a:pt x="39" y="1"/>
                    </a:moveTo>
                    <a:cubicBezTo>
                      <a:pt x="18" y="1"/>
                      <a:pt x="0" y="18"/>
                      <a:pt x="0" y="36"/>
                    </a:cubicBezTo>
                    <a:lnTo>
                      <a:pt x="0" y="4655"/>
                    </a:lnTo>
                    <a:cubicBezTo>
                      <a:pt x="0" y="4672"/>
                      <a:pt x="18" y="4690"/>
                      <a:pt x="39" y="4690"/>
                    </a:cubicBezTo>
                    <a:cubicBezTo>
                      <a:pt x="57" y="4690"/>
                      <a:pt x="74" y="4672"/>
                      <a:pt x="74" y="4655"/>
                    </a:cubicBezTo>
                    <a:lnTo>
                      <a:pt x="74" y="75"/>
                    </a:lnTo>
                    <a:lnTo>
                      <a:pt x="4073" y="75"/>
                    </a:lnTo>
                    <a:cubicBezTo>
                      <a:pt x="4095" y="75"/>
                      <a:pt x="4108" y="57"/>
                      <a:pt x="4108" y="36"/>
                    </a:cubicBezTo>
                    <a:cubicBezTo>
                      <a:pt x="4108" y="18"/>
                      <a:pt x="4095" y="1"/>
                      <a:pt x="40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652756" y="702392"/>
                <a:ext cx="125303" cy="12733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46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35"/>
                    </a:cubicBezTo>
                    <a:lnTo>
                      <a:pt x="0" y="1906"/>
                    </a:lnTo>
                    <a:cubicBezTo>
                      <a:pt x="0" y="1928"/>
                      <a:pt x="18" y="1945"/>
                      <a:pt x="40" y="1945"/>
                    </a:cubicBezTo>
                    <a:cubicBezTo>
                      <a:pt x="57" y="1945"/>
                      <a:pt x="75" y="1928"/>
                      <a:pt x="75" y="1906"/>
                    </a:cubicBezTo>
                    <a:lnTo>
                      <a:pt x="75" y="75"/>
                    </a:lnTo>
                    <a:lnTo>
                      <a:pt x="1879" y="75"/>
                    </a:lnTo>
                    <a:cubicBezTo>
                      <a:pt x="1897" y="75"/>
                      <a:pt x="1914" y="57"/>
                      <a:pt x="1914" y="35"/>
                    </a:cubicBezTo>
                    <a:cubicBezTo>
                      <a:pt x="1914" y="18"/>
                      <a:pt x="1897" y="0"/>
                      <a:pt x="18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440891" y="491179"/>
                <a:ext cx="9926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79" extrusionOk="0">
                    <a:moveTo>
                      <a:pt x="757" y="0"/>
                    </a:moveTo>
                    <a:cubicBezTo>
                      <a:pt x="580" y="0"/>
                      <a:pt x="404" y="67"/>
                      <a:pt x="271" y="200"/>
                    </a:cubicBezTo>
                    <a:cubicBezTo>
                      <a:pt x="0" y="471"/>
                      <a:pt x="0" y="908"/>
                      <a:pt x="271" y="1179"/>
                    </a:cubicBezTo>
                    <a:cubicBezTo>
                      <a:pt x="404" y="1312"/>
                      <a:pt x="580" y="1379"/>
                      <a:pt x="757" y="1379"/>
                    </a:cubicBezTo>
                    <a:cubicBezTo>
                      <a:pt x="933" y="1379"/>
                      <a:pt x="1110" y="1312"/>
                      <a:pt x="1246" y="1179"/>
                    </a:cubicBezTo>
                    <a:cubicBezTo>
                      <a:pt x="1517" y="908"/>
                      <a:pt x="1517" y="471"/>
                      <a:pt x="1246" y="200"/>
                    </a:cubicBezTo>
                    <a:cubicBezTo>
                      <a:pt x="1110" y="67"/>
                      <a:pt x="933" y="0"/>
                      <a:pt x="757" y="0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504620" y="554974"/>
                <a:ext cx="99327" cy="90428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1382" extrusionOk="0">
                    <a:moveTo>
                      <a:pt x="760" y="1"/>
                    </a:moveTo>
                    <a:cubicBezTo>
                      <a:pt x="584" y="1"/>
                      <a:pt x="407" y="68"/>
                      <a:pt x="272" y="204"/>
                    </a:cubicBezTo>
                    <a:cubicBezTo>
                      <a:pt x="1" y="470"/>
                      <a:pt x="1" y="907"/>
                      <a:pt x="272" y="1178"/>
                    </a:cubicBezTo>
                    <a:cubicBezTo>
                      <a:pt x="407" y="1314"/>
                      <a:pt x="584" y="1382"/>
                      <a:pt x="760" y="1382"/>
                    </a:cubicBezTo>
                    <a:cubicBezTo>
                      <a:pt x="937" y="1382"/>
                      <a:pt x="1113" y="1314"/>
                      <a:pt x="1246" y="1178"/>
                    </a:cubicBezTo>
                    <a:cubicBezTo>
                      <a:pt x="1517" y="907"/>
                      <a:pt x="1517" y="470"/>
                      <a:pt x="1246" y="204"/>
                    </a:cubicBezTo>
                    <a:cubicBezTo>
                      <a:pt x="1113" y="68"/>
                      <a:pt x="937" y="1"/>
                      <a:pt x="760" y="1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569528" y="619882"/>
                <a:ext cx="99327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1379" extrusionOk="0">
                    <a:moveTo>
                      <a:pt x="760" y="1"/>
                    </a:moveTo>
                    <a:cubicBezTo>
                      <a:pt x="584" y="1"/>
                      <a:pt x="407" y="68"/>
                      <a:pt x="272" y="204"/>
                    </a:cubicBezTo>
                    <a:cubicBezTo>
                      <a:pt x="1" y="470"/>
                      <a:pt x="1" y="907"/>
                      <a:pt x="272" y="1178"/>
                    </a:cubicBezTo>
                    <a:cubicBezTo>
                      <a:pt x="407" y="1312"/>
                      <a:pt x="584" y="1378"/>
                      <a:pt x="760" y="1378"/>
                    </a:cubicBezTo>
                    <a:cubicBezTo>
                      <a:pt x="937" y="1378"/>
                      <a:pt x="1113" y="1312"/>
                      <a:pt x="1246" y="1178"/>
                    </a:cubicBezTo>
                    <a:cubicBezTo>
                      <a:pt x="1517" y="907"/>
                      <a:pt x="1517" y="470"/>
                      <a:pt x="1246" y="204"/>
                    </a:cubicBezTo>
                    <a:cubicBezTo>
                      <a:pt x="1113" y="68"/>
                      <a:pt x="937" y="1"/>
                      <a:pt x="760" y="1"/>
                    </a:cubicBezTo>
                    <a:close/>
                  </a:path>
                </a:pathLst>
              </a:custGeom>
              <a:solidFill>
                <a:srgbClr val="F5EF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18"/>
          <p:cNvGrpSpPr/>
          <p:nvPr/>
        </p:nvGrpSpPr>
        <p:grpSpPr>
          <a:xfrm>
            <a:off x="-103089" y="102310"/>
            <a:ext cx="2220023" cy="697983"/>
            <a:chOff x="-103089" y="145685"/>
            <a:chExt cx="2220023" cy="697983"/>
          </a:xfrm>
        </p:grpSpPr>
        <p:sp>
          <p:nvSpPr>
            <p:cNvPr id="568" name="Google Shape;568;p18"/>
            <p:cNvSpPr/>
            <p:nvPr/>
          </p:nvSpPr>
          <p:spPr>
            <a:xfrm>
              <a:off x="1520189" y="145685"/>
              <a:ext cx="596745" cy="697983"/>
            </a:xfrm>
            <a:custGeom>
              <a:avLst/>
              <a:gdLst/>
              <a:ahLst/>
              <a:cxnLst/>
              <a:rect l="l" t="t" r="r" b="b"/>
              <a:pathLst>
                <a:path w="10227" h="11962" extrusionOk="0">
                  <a:moveTo>
                    <a:pt x="2990" y="1"/>
                  </a:moveTo>
                  <a:cubicBezTo>
                    <a:pt x="1338" y="1"/>
                    <a:pt x="1" y="1338"/>
                    <a:pt x="1" y="2990"/>
                  </a:cubicBezTo>
                  <a:cubicBezTo>
                    <a:pt x="1" y="4642"/>
                    <a:pt x="1338" y="5979"/>
                    <a:pt x="2990" y="5979"/>
                  </a:cubicBezTo>
                  <a:cubicBezTo>
                    <a:pt x="1338" y="5979"/>
                    <a:pt x="1" y="7321"/>
                    <a:pt x="1" y="8973"/>
                  </a:cubicBezTo>
                  <a:cubicBezTo>
                    <a:pt x="1" y="10625"/>
                    <a:pt x="1338" y="11962"/>
                    <a:pt x="2990" y="11962"/>
                  </a:cubicBezTo>
                  <a:cubicBezTo>
                    <a:pt x="3409" y="11962"/>
                    <a:pt x="3807" y="11874"/>
                    <a:pt x="4170" y="11721"/>
                  </a:cubicBezTo>
                  <a:cubicBezTo>
                    <a:pt x="4436" y="11625"/>
                    <a:pt x="4733" y="11464"/>
                    <a:pt x="5044" y="11254"/>
                  </a:cubicBezTo>
                  <a:lnTo>
                    <a:pt x="3247" y="9458"/>
                  </a:lnTo>
                  <a:cubicBezTo>
                    <a:pt x="3051" y="9261"/>
                    <a:pt x="3051" y="8942"/>
                    <a:pt x="3247" y="8741"/>
                  </a:cubicBezTo>
                  <a:cubicBezTo>
                    <a:pt x="3346" y="8643"/>
                    <a:pt x="3475" y="8594"/>
                    <a:pt x="3604" y="8594"/>
                  </a:cubicBezTo>
                  <a:cubicBezTo>
                    <a:pt x="3734" y="8594"/>
                    <a:pt x="3864" y="8643"/>
                    <a:pt x="3964" y="8741"/>
                  </a:cubicBezTo>
                  <a:lnTo>
                    <a:pt x="5861" y="10638"/>
                  </a:lnTo>
                  <a:cubicBezTo>
                    <a:pt x="6433" y="10161"/>
                    <a:pt x="7023" y="9589"/>
                    <a:pt x="7583" y="9012"/>
                  </a:cubicBezTo>
                  <a:lnTo>
                    <a:pt x="6879" y="8308"/>
                  </a:lnTo>
                  <a:cubicBezTo>
                    <a:pt x="6682" y="8112"/>
                    <a:pt x="6682" y="7793"/>
                    <a:pt x="6879" y="7596"/>
                  </a:cubicBezTo>
                  <a:cubicBezTo>
                    <a:pt x="6980" y="7496"/>
                    <a:pt x="7110" y="7445"/>
                    <a:pt x="7239" y="7445"/>
                  </a:cubicBezTo>
                  <a:cubicBezTo>
                    <a:pt x="7368" y="7445"/>
                    <a:pt x="7497" y="7496"/>
                    <a:pt x="7596" y="7596"/>
                  </a:cubicBezTo>
                  <a:lnTo>
                    <a:pt x="8273" y="8273"/>
                  </a:lnTo>
                  <a:cubicBezTo>
                    <a:pt x="9387" y="7050"/>
                    <a:pt x="10226" y="5979"/>
                    <a:pt x="10226" y="5979"/>
                  </a:cubicBezTo>
                  <a:cubicBezTo>
                    <a:pt x="10226" y="5979"/>
                    <a:pt x="9357" y="4874"/>
                    <a:pt x="8212" y="3624"/>
                  </a:cubicBezTo>
                  <a:lnTo>
                    <a:pt x="7421" y="4410"/>
                  </a:lnTo>
                  <a:cubicBezTo>
                    <a:pt x="7323" y="4511"/>
                    <a:pt x="7194" y="4561"/>
                    <a:pt x="7064" y="4561"/>
                  </a:cubicBezTo>
                  <a:cubicBezTo>
                    <a:pt x="6935" y="4561"/>
                    <a:pt x="6805" y="4511"/>
                    <a:pt x="6704" y="4410"/>
                  </a:cubicBezTo>
                  <a:cubicBezTo>
                    <a:pt x="6508" y="4214"/>
                    <a:pt x="6508" y="3895"/>
                    <a:pt x="6704" y="3698"/>
                  </a:cubicBezTo>
                  <a:lnTo>
                    <a:pt x="7517" y="2885"/>
                  </a:lnTo>
                  <a:cubicBezTo>
                    <a:pt x="7019" y="2365"/>
                    <a:pt x="6490" y="1858"/>
                    <a:pt x="5974" y="1421"/>
                  </a:cubicBezTo>
                  <a:lnTo>
                    <a:pt x="3951" y="3444"/>
                  </a:lnTo>
                  <a:cubicBezTo>
                    <a:pt x="3853" y="3543"/>
                    <a:pt x="3724" y="3592"/>
                    <a:pt x="3595" y="3592"/>
                  </a:cubicBezTo>
                  <a:cubicBezTo>
                    <a:pt x="3466" y="3592"/>
                    <a:pt x="3337" y="3543"/>
                    <a:pt x="3239" y="3444"/>
                  </a:cubicBezTo>
                  <a:cubicBezTo>
                    <a:pt x="3038" y="3243"/>
                    <a:pt x="3038" y="2924"/>
                    <a:pt x="3239" y="2728"/>
                  </a:cubicBezTo>
                  <a:lnTo>
                    <a:pt x="5170" y="792"/>
                  </a:lnTo>
                  <a:cubicBezTo>
                    <a:pt x="4812" y="543"/>
                    <a:pt x="4475" y="350"/>
                    <a:pt x="4170" y="241"/>
                  </a:cubicBezTo>
                  <a:cubicBezTo>
                    <a:pt x="3807" y="84"/>
                    <a:pt x="3409" y="1"/>
                    <a:pt x="2990" y="1"/>
                  </a:cubicBezTo>
                  <a:close/>
                </a:path>
              </a:pathLst>
            </a:custGeom>
            <a:solidFill>
              <a:srgbClr val="F8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-103089" y="490179"/>
              <a:ext cx="2146580" cy="8986"/>
            </a:xfrm>
            <a:custGeom>
              <a:avLst/>
              <a:gdLst/>
              <a:ahLst/>
              <a:cxnLst/>
              <a:rect l="l" t="t" r="r" b="b"/>
              <a:pathLst>
                <a:path w="36788" h="154" extrusionOk="0">
                  <a:moveTo>
                    <a:pt x="75" y="1"/>
                  </a:moveTo>
                  <a:cubicBezTo>
                    <a:pt x="31" y="1"/>
                    <a:pt x="1" y="36"/>
                    <a:pt x="1" y="80"/>
                  </a:cubicBezTo>
                  <a:cubicBezTo>
                    <a:pt x="1" y="119"/>
                    <a:pt x="31" y="154"/>
                    <a:pt x="75" y="154"/>
                  </a:cubicBezTo>
                  <a:lnTo>
                    <a:pt x="36714" y="154"/>
                  </a:lnTo>
                  <a:cubicBezTo>
                    <a:pt x="36753" y="154"/>
                    <a:pt x="36788" y="119"/>
                    <a:pt x="36788" y="80"/>
                  </a:cubicBezTo>
                  <a:cubicBezTo>
                    <a:pt x="36788" y="36"/>
                    <a:pt x="36753" y="1"/>
                    <a:pt x="36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1711925" y="304512"/>
              <a:ext cx="197456" cy="360661"/>
            </a:xfrm>
            <a:custGeom>
              <a:avLst/>
              <a:gdLst/>
              <a:ahLst/>
              <a:cxnLst/>
              <a:rect l="l" t="t" r="r" b="b"/>
              <a:pathLst>
                <a:path w="3384" h="6181" extrusionOk="0">
                  <a:moveTo>
                    <a:pt x="3299" y="0"/>
                  </a:moveTo>
                  <a:cubicBezTo>
                    <a:pt x="3279" y="0"/>
                    <a:pt x="3261" y="8"/>
                    <a:pt x="3248" y="23"/>
                  </a:cubicBezTo>
                  <a:lnTo>
                    <a:pt x="31" y="3240"/>
                  </a:lnTo>
                  <a:cubicBezTo>
                    <a:pt x="1" y="3266"/>
                    <a:pt x="1" y="3314"/>
                    <a:pt x="31" y="3345"/>
                  </a:cubicBezTo>
                  <a:lnTo>
                    <a:pt x="2841" y="6155"/>
                  </a:lnTo>
                  <a:cubicBezTo>
                    <a:pt x="2854" y="6172"/>
                    <a:pt x="2876" y="6181"/>
                    <a:pt x="2894" y="6181"/>
                  </a:cubicBezTo>
                  <a:cubicBezTo>
                    <a:pt x="2911" y="6181"/>
                    <a:pt x="2933" y="6172"/>
                    <a:pt x="2946" y="6155"/>
                  </a:cubicBezTo>
                  <a:cubicBezTo>
                    <a:pt x="2977" y="6128"/>
                    <a:pt x="2977" y="6080"/>
                    <a:pt x="2946" y="6050"/>
                  </a:cubicBezTo>
                  <a:lnTo>
                    <a:pt x="189" y="3292"/>
                  </a:lnTo>
                  <a:lnTo>
                    <a:pt x="3353" y="128"/>
                  </a:lnTo>
                  <a:cubicBezTo>
                    <a:pt x="3383" y="98"/>
                    <a:pt x="3383" y="50"/>
                    <a:pt x="3353" y="23"/>
                  </a:cubicBezTo>
                  <a:cubicBezTo>
                    <a:pt x="3337" y="8"/>
                    <a:pt x="3318" y="0"/>
                    <a:pt x="3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1917956" y="412050"/>
              <a:ext cx="85774" cy="159529"/>
            </a:xfrm>
            <a:custGeom>
              <a:avLst/>
              <a:gdLst/>
              <a:ahLst/>
              <a:cxnLst/>
              <a:rect l="l" t="t" r="r" b="b"/>
              <a:pathLst>
                <a:path w="1470" h="2734" extrusionOk="0">
                  <a:moveTo>
                    <a:pt x="1385" y="0"/>
                  </a:moveTo>
                  <a:cubicBezTo>
                    <a:pt x="1365" y="0"/>
                    <a:pt x="1347" y="7"/>
                    <a:pt x="1334" y="20"/>
                  </a:cubicBezTo>
                  <a:lnTo>
                    <a:pt x="27" y="1322"/>
                  </a:lnTo>
                  <a:cubicBezTo>
                    <a:pt x="1" y="1353"/>
                    <a:pt x="1" y="1401"/>
                    <a:pt x="27" y="1432"/>
                  </a:cubicBezTo>
                  <a:lnTo>
                    <a:pt x="1312" y="2712"/>
                  </a:lnTo>
                  <a:cubicBezTo>
                    <a:pt x="1325" y="2730"/>
                    <a:pt x="1347" y="2734"/>
                    <a:pt x="1364" y="2734"/>
                  </a:cubicBezTo>
                  <a:cubicBezTo>
                    <a:pt x="1382" y="2734"/>
                    <a:pt x="1404" y="2730"/>
                    <a:pt x="1417" y="2712"/>
                  </a:cubicBezTo>
                  <a:cubicBezTo>
                    <a:pt x="1447" y="2681"/>
                    <a:pt x="1447" y="2633"/>
                    <a:pt x="1417" y="2607"/>
                  </a:cubicBezTo>
                  <a:lnTo>
                    <a:pt x="189" y="1379"/>
                  </a:lnTo>
                  <a:lnTo>
                    <a:pt x="1439" y="129"/>
                  </a:lnTo>
                  <a:cubicBezTo>
                    <a:pt x="1469" y="99"/>
                    <a:pt x="1469" y="51"/>
                    <a:pt x="1439" y="20"/>
                  </a:cubicBezTo>
                  <a:cubicBezTo>
                    <a:pt x="1423" y="7"/>
                    <a:pt x="1404" y="0"/>
                    <a:pt x="1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1675982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4" y="1360"/>
                    <a:pt x="1360" y="1058"/>
                    <a:pt x="1360" y="683"/>
                  </a:cubicBezTo>
                  <a:cubicBezTo>
                    <a:pt x="1360" y="307"/>
                    <a:pt x="1054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1755278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1835859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82" y="1"/>
                  </a:moveTo>
                  <a:cubicBezTo>
                    <a:pt x="307" y="1"/>
                    <a:pt x="1" y="307"/>
                    <a:pt x="1" y="683"/>
                  </a:cubicBezTo>
                  <a:cubicBezTo>
                    <a:pt x="1" y="1058"/>
                    <a:pt x="307" y="1360"/>
                    <a:pt x="682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9"/>
          <p:cNvSpPr/>
          <p:nvPr/>
        </p:nvSpPr>
        <p:spPr>
          <a:xfrm rot="10800000" flipH="1">
            <a:off x="1572" y="0"/>
            <a:ext cx="1669924" cy="1924898"/>
          </a:xfrm>
          <a:custGeom>
            <a:avLst/>
            <a:gdLst/>
            <a:ahLst/>
            <a:cxnLst/>
            <a:rect l="l" t="t" r="r" b="b"/>
            <a:pathLst>
              <a:path w="28651" h="32095" extrusionOk="0">
                <a:moveTo>
                  <a:pt x="0" y="1"/>
                </a:moveTo>
                <a:lnTo>
                  <a:pt x="0" y="32095"/>
                </a:lnTo>
                <a:lnTo>
                  <a:pt x="28650" y="32095"/>
                </a:lnTo>
                <a:lnTo>
                  <a:pt x="286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 flipH="1">
            <a:off x="5" y="1924895"/>
            <a:ext cx="1673361" cy="1673303"/>
          </a:xfrm>
          <a:custGeom>
            <a:avLst/>
            <a:gdLst/>
            <a:ahLst/>
            <a:cxnLst/>
            <a:rect l="l" t="t" r="r" b="b"/>
            <a:pathLst>
              <a:path w="28678" h="28677" extrusionOk="0">
                <a:moveTo>
                  <a:pt x="1" y="0"/>
                </a:moveTo>
                <a:lnTo>
                  <a:pt x="1" y="28677"/>
                </a:lnTo>
                <a:lnTo>
                  <a:pt x="28677" y="28677"/>
                </a:lnTo>
                <a:cubicBezTo>
                  <a:pt x="28677" y="12839"/>
                  <a:pt x="15838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19"/>
          <p:cNvGrpSpPr/>
          <p:nvPr/>
        </p:nvGrpSpPr>
        <p:grpSpPr>
          <a:xfrm flipH="1">
            <a:off x="364112" y="342810"/>
            <a:ext cx="793503" cy="1582094"/>
            <a:chOff x="8091346" y="693441"/>
            <a:chExt cx="665244" cy="1326370"/>
          </a:xfrm>
        </p:grpSpPr>
        <p:sp>
          <p:nvSpPr>
            <p:cNvPr id="579" name="Google Shape;579;p19"/>
            <p:cNvSpPr/>
            <p:nvPr/>
          </p:nvSpPr>
          <p:spPr>
            <a:xfrm>
              <a:off x="8091346" y="693441"/>
              <a:ext cx="665244" cy="646681"/>
            </a:xfrm>
            <a:custGeom>
              <a:avLst/>
              <a:gdLst/>
              <a:ahLst/>
              <a:cxnLst/>
              <a:rect l="l" t="t" r="r" b="b"/>
              <a:pathLst>
                <a:path w="12456" h="12109" extrusionOk="0">
                  <a:moveTo>
                    <a:pt x="5626" y="0"/>
                  </a:moveTo>
                  <a:cubicBezTo>
                    <a:pt x="5439" y="0"/>
                    <a:pt x="5252" y="2"/>
                    <a:pt x="5065" y="5"/>
                  </a:cubicBezTo>
                  <a:lnTo>
                    <a:pt x="5065" y="1329"/>
                  </a:lnTo>
                  <a:cubicBezTo>
                    <a:pt x="5065" y="1652"/>
                    <a:pt x="4803" y="1910"/>
                    <a:pt x="4480" y="1910"/>
                  </a:cubicBezTo>
                  <a:cubicBezTo>
                    <a:pt x="4161" y="1910"/>
                    <a:pt x="3899" y="1652"/>
                    <a:pt x="3899" y="1329"/>
                  </a:cubicBezTo>
                  <a:lnTo>
                    <a:pt x="3899" y="40"/>
                  </a:lnTo>
                  <a:cubicBezTo>
                    <a:pt x="1945" y="127"/>
                    <a:pt x="333" y="324"/>
                    <a:pt x="333" y="324"/>
                  </a:cubicBezTo>
                  <a:cubicBezTo>
                    <a:pt x="333" y="324"/>
                    <a:pt x="145" y="1875"/>
                    <a:pt x="57" y="3781"/>
                  </a:cubicBezTo>
                  <a:lnTo>
                    <a:pt x="1163" y="3781"/>
                  </a:lnTo>
                  <a:cubicBezTo>
                    <a:pt x="1482" y="3781"/>
                    <a:pt x="1744" y="4043"/>
                    <a:pt x="1744" y="4362"/>
                  </a:cubicBezTo>
                  <a:cubicBezTo>
                    <a:pt x="1744" y="4685"/>
                    <a:pt x="1482" y="4947"/>
                    <a:pt x="1163" y="4947"/>
                  </a:cubicBezTo>
                  <a:lnTo>
                    <a:pt x="18" y="4947"/>
                  </a:lnTo>
                  <a:cubicBezTo>
                    <a:pt x="1" y="5874"/>
                    <a:pt x="18" y="6822"/>
                    <a:pt x="97" y="7679"/>
                  </a:cubicBezTo>
                  <a:lnTo>
                    <a:pt x="3186" y="7679"/>
                  </a:lnTo>
                  <a:cubicBezTo>
                    <a:pt x="3510" y="7679"/>
                    <a:pt x="3772" y="7941"/>
                    <a:pt x="3772" y="8264"/>
                  </a:cubicBezTo>
                  <a:cubicBezTo>
                    <a:pt x="3772" y="8583"/>
                    <a:pt x="3510" y="8846"/>
                    <a:pt x="3186" y="8846"/>
                  </a:cubicBezTo>
                  <a:lnTo>
                    <a:pt x="258" y="8846"/>
                  </a:lnTo>
                  <a:cubicBezTo>
                    <a:pt x="341" y="9269"/>
                    <a:pt x="451" y="9641"/>
                    <a:pt x="591" y="9938"/>
                  </a:cubicBezTo>
                  <a:cubicBezTo>
                    <a:pt x="761" y="10362"/>
                    <a:pt x="1014" y="10755"/>
                    <a:pt x="1355" y="11096"/>
                  </a:cubicBezTo>
                  <a:cubicBezTo>
                    <a:pt x="2028" y="11771"/>
                    <a:pt x="2911" y="12109"/>
                    <a:pt x="3794" y="12109"/>
                  </a:cubicBezTo>
                  <a:cubicBezTo>
                    <a:pt x="4677" y="12109"/>
                    <a:pt x="5559" y="11771"/>
                    <a:pt x="6232" y="11096"/>
                  </a:cubicBezTo>
                  <a:cubicBezTo>
                    <a:pt x="7578" y="9750"/>
                    <a:pt x="7578" y="7570"/>
                    <a:pt x="6232" y="6224"/>
                  </a:cubicBezTo>
                  <a:lnTo>
                    <a:pt x="6232" y="6224"/>
                  </a:lnTo>
                  <a:cubicBezTo>
                    <a:pt x="6905" y="6897"/>
                    <a:pt x="7788" y="7233"/>
                    <a:pt x="8671" y="7233"/>
                  </a:cubicBezTo>
                  <a:cubicBezTo>
                    <a:pt x="9554" y="7233"/>
                    <a:pt x="10436" y="6896"/>
                    <a:pt x="11109" y="6223"/>
                  </a:cubicBezTo>
                  <a:cubicBezTo>
                    <a:pt x="12455" y="4877"/>
                    <a:pt x="12455" y="2692"/>
                    <a:pt x="11109" y="1346"/>
                  </a:cubicBezTo>
                  <a:cubicBezTo>
                    <a:pt x="10768" y="1006"/>
                    <a:pt x="10371" y="748"/>
                    <a:pt x="9951" y="582"/>
                  </a:cubicBezTo>
                  <a:cubicBezTo>
                    <a:pt x="9610" y="420"/>
                    <a:pt x="9178" y="302"/>
                    <a:pt x="8684" y="215"/>
                  </a:cubicBezTo>
                  <a:lnTo>
                    <a:pt x="8684" y="3365"/>
                  </a:lnTo>
                  <a:cubicBezTo>
                    <a:pt x="8684" y="3689"/>
                    <a:pt x="8422" y="3951"/>
                    <a:pt x="8098" y="3951"/>
                  </a:cubicBezTo>
                  <a:cubicBezTo>
                    <a:pt x="7779" y="3951"/>
                    <a:pt x="7517" y="3689"/>
                    <a:pt x="7517" y="3365"/>
                  </a:cubicBezTo>
                  <a:lnTo>
                    <a:pt x="7517" y="70"/>
                  </a:lnTo>
                  <a:cubicBezTo>
                    <a:pt x="6914" y="20"/>
                    <a:pt x="6272" y="0"/>
                    <a:pt x="5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8164408" y="765808"/>
              <a:ext cx="586788" cy="1254003"/>
            </a:xfrm>
            <a:custGeom>
              <a:avLst/>
              <a:gdLst/>
              <a:ahLst/>
              <a:cxnLst/>
              <a:rect l="l" t="t" r="r" b="b"/>
              <a:pathLst>
                <a:path w="10987" h="23481" extrusionOk="0">
                  <a:moveTo>
                    <a:pt x="105" y="0"/>
                  </a:moveTo>
                  <a:lnTo>
                    <a:pt x="0" y="105"/>
                  </a:lnTo>
                  <a:lnTo>
                    <a:pt x="7648" y="7757"/>
                  </a:lnTo>
                  <a:cubicBezTo>
                    <a:pt x="9706" y="9811"/>
                    <a:pt x="10838" y="12547"/>
                    <a:pt x="10838" y="15453"/>
                  </a:cubicBezTo>
                  <a:lnTo>
                    <a:pt x="10838" y="23481"/>
                  </a:lnTo>
                  <a:lnTo>
                    <a:pt x="10987" y="23481"/>
                  </a:lnTo>
                  <a:lnTo>
                    <a:pt x="10987" y="15453"/>
                  </a:lnTo>
                  <a:cubicBezTo>
                    <a:pt x="10987" y="12507"/>
                    <a:pt x="9837" y="9732"/>
                    <a:pt x="7753" y="7652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8157411" y="726340"/>
              <a:ext cx="252831" cy="288280"/>
            </a:xfrm>
            <a:custGeom>
              <a:avLst/>
              <a:gdLst/>
              <a:ahLst/>
              <a:cxnLst/>
              <a:rect l="l" t="t" r="r" b="b"/>
              <a:pathLst>
                <a:path w="4734" h="5398" extrusionOk="0">
                  <a:moveTo>
                    <a:pt x="4659" y="1"/>
                  </a:moveTo>
                  <a:cubicBezTo>
                    <a:pt x="4619" y="1"/>
                    <a:pt x="4584" y="36"/>
                    <a:pt x="4584" y="75"/>
                  </a:cubicBezTo>
                  <a:lnTo>
                    <a:pt x="4584" y="5245"/>
                  </a:lnTo>
                  <a:lnTo>
                    <a:pt x="75" y="5245"/>
                  </a:lnTo>
                  <a:cubicBezTo>
                    <a:pt x="35" y="5245"/>
                    <a:pt x="0" y="5280"/>
                    <a:pt x="0" y="5319"/>
                  </a:cubicBezTo>
                  <a:cubicBezTo>
                    <a:pt x="0" y="5363"/>
                    <a:pt x="35" y="5393"/>
                    <a:pt x="75" y="5393"/>
                  </a:cubicBezTo>
                  <a:lnTo>
                    <a:pt x="4659" y="5393"/>
                  </a:lnTo>
                  <a:lnTo>
                    <a:pt x="4659" y="5398"/>
                  </a:lnTo>
                  <a:cubicBezTo>
                    <a:pt x="4702" y="5398"/>
                    <a:pt x="4733" y="5363"/>
                    <a:pt x="4733" y="5319"/>
                  </a:cubicBezTo>
                  <a:lnTo>
                    <a:pt x="4733" y="75"/>
                  </a:lnTo>
                  <a:cubicBezTo>
                    <a:pt x="4733" y="36"/>
                    <a:pt x="4702" y="1"/>
                    <a:pt x="46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8140107" y="736167"/>
              <a:ext cx="119579" cy="121603"/>
            </a:xfrm>
            <a:custGeom>
              <a:avLst/>
              <a:gdLst/>
              <a:ahLst/>
              <a:cxnLst/>
              <a:rect l="l" t="t" r="r" b="b"/>
              <a:pathLst>
                <a:path w="2239" h="2277" extrusionOk="0">
                  <a:moveTo>
                    <a:pt x="2164" y="0"/>
                  </a:moveTo>
                  <a:cubicBezTo>
                    <a:pt x="2125" y="0"/>
                    <a:pt x="2090" y="35"/>
                    <a:pt x="2090" y="74"/>
                  </a:cubicBezTo>
                  <a:lnTo>
                    <a:pt x="2090" y="2124"/>
                  </a:lnTo>
                  <a:lnTo>
                    <a:pt x="75" y="2124"/>
                  </a:lnTo>
                  <a:cubicBezTo>
                    <a:pt x="36" y="2124"/>
                    <a:pt x="1" y="2159"/>
                    <a:pt x="1" y="2203"/>
                  </a:cubicBezTo>
                  <a:cubicBezTo>
                    <a:pt x="1" y="2242"/>
                    <a:pt x="31" y="2277"/>
                    <a:pt x="75" y="2277"/>
                  </a:cubicBezTo>
                  <a:lnTo>
                    <a:pt x="2164" y="2277"/>
                  </a:lnTo>
                  <a:cubicBezTo>
                    <a:pt x="2208" y="2277"/>
                    <a:pt x="2238" y="2242"/>
                    <a:pt x="2238" y="2203"/>
                  </a:cubicBezTo>
                  <a:lnTo>
                    <a:pt x="2238" y="74"/>
                  </a:lnTo>
                  <a:cubicBezTo>
                    <a:pt x="2238" y="35"/>
                    <a:pt x="2208" y="0"/>
                    <a:pt x="21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8362549" y="968008"/>
              <a:ext cx="92021" cy="83846"/>
            </a:xfrm>
            <a:custGeom>
              <a:avLst/>
              <a:gdLst/>
              <a:ahLst/>
              <a:cxnLst/>
              <a:rect l="l" t="t" r="r" b="b"/>
              <a:pathLst>
                <a:path w="1723" h="1570" extrusionOk="0">
                  <a:moveTo>
                    <a:pt x="861" y="1"/>
                  </a:moveTo>
                  <a:cubicBezTo>
                    <a:pt x="660" y="1"/>
                    <a:pt x="459" y="77"/>
                    <a:pt x="306" y="230"/>
                  </a:cubicBezTo>
                  <a:cubicBezTo>
                    <a:pt x="1" y="541"/>
                    <a:pt x="1" y="1034"/>
                    <a:pt x="306" y="1340"/>
                  </a:cubicBezTo>
                  <a:cubicBezTo>
                    <a:pt x="459" y="1493"/>
                    <a:pt x="660" y="1570"/>
                    <a:pt x="861" y="1570"/>
                  </a:cubicBezTo>
                  <a:cubicBezTo>
                    <a:pt x="1063" y="1570"/>
                    <a:pt x="1264" y="1493"/>
                    <a:pt x="1416" y="1340"/>
                  </a:cubicBezTo>
                  <a:cubicBezTo>
                    <a:pt x="1722" y="1034"/>
                    <a:pt x="1722" y="536"/>
                    <a:pt x="1416" y="230"/>
                  </a:cubicBezTo>
                  <a:cubicBezTo>
                    <a:pt x="1264" y="77"/>
                    <a:pt x="1063" y="1"/>
                    <a:pt x="861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303267" y="908779"/>
              <a:ext cx="92021" cy="83953"/>
            </a:xfrm>
            <a:custGeom>
              <a:avLst/>
              <a:gdLst/>
              <a:ahLst/>
              <a:cxnLst/>
              <a:rect l="l" t="t" r="r" b="b"/>
              <a:pathLst>
                <a:path w="1723" h="1572" extrusionOk="0">
                  <a:moveTo>
                    <a:pt x="861" y="1"/>
                  </a:moveTo>
                  <a:cubicBezTo>
                    <a:pt x="660" y="1"/>
                    <a:pt x="459" y="79"/>
                    <a:pt x="306" y="234"/>
                  </a:cubicBezTo>
                  <a:cubicBezTo>
                    <a:pt x="1" y="540"/>
                    <a:pt x="1" y="1033"/>
                    <a:pt x="306" y="1339"/>
                  </a:cubicBezTo>
                  <a:cubicBezTo>
                    <a:pt x="462" y="1494"/>
                    <a:pt x="663" y="1572"/>
                    <a:pt x="863" y="1572"/>
                  </a:cubicBezTo>
                  <a:cubicBezTo>
                    <a:pt x="1064" y="1572"/>
                    <a:pt x="1264" y="1494"/>
                    <a:pt x="1416" y="1339"/>
                  </a:cubicBezTo>
                  <a:cubicBezTo>
                    <a:pt x="1722" y="1033"/>
                    <a:pt x="1722" y="540"/>
                    <a:pt x="1416" y="234"/>
                  </a:cubicBezTo>
                  <a:cubicBezTo>
                    <a:pt x="1264" y="79"/>
                    <a:pt x="1063" y="1"/>
                    <a:pt x="861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8243290" y="848750"/>
              <a:ext cx="92021" cy="83846"/>
            </a:xfrm>
            <a:custGeom>
              <a:avLst/>
              <a:gdLst/>
              <a:ahLst/>
              <a:cxnLst/>
              <a:rect l="l" t="t" r="r" b="b"/>
              <a:pathLst>
                <a:path w="1723" h="1570" extrusionOk="0">
                  <a:moveTo>
                    <a:pt x="859" y="1"/>
                  </a:moveTo>
                  <a:cubicBezTo>
                    <a:pt x="659" y="1"/>
                    <a:pt x="459" y="77"/>
                    <a:pt x="306" y="230"/>
                  </a:cubicBezTo>
                  <a:cubicBezTo>
                    <a:pt x="0" y="536"/>
                    <a:pt x="0" y="1034"/>
                    <a:pt x="306" y="1340"/>
                  </a:cubicBezTo>
                  <a:cubicBezTo>
                    <a:pt x="459" y="1493"/>
                    <a:pt x="659" y="1570"/>
                    <a:pt x="859" y="1570"/>
                  </a:cubicBezTo>
                  <a:cubicBezTo>
                    <a:pt x="1059" y="1570"/>
                    <a:pt x="1259" y="1493"/>
                    <a:pt x="1412" y="1340"/>
                  </a:cubicBezTo>
                  <a:cubicBezTo>
                    <a:pt x="1722" y="1034"/>
                    <a:pt x="1722" y="536"/>
                    <a:pt x="1412" y="230"/>
                  </a:cubicBezTo>
                  <a:cubicBezTo>
                    <a:pt x="1259" y="77"/>
                    <a:pt x="1059" y="1"/>
                    <a:pt x="859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9"/>
          <p:cNvGrpSpPr/>
          <p:nvPr/>
        </p:nvGrpSpPr>
        <p:grpSpPr>
          <a:xfrm flipH="1">
            <a:off x="442659" y="1309856"/>
            <a:ext cx="793439" cy="1833460"/>
            <a:chOff x="8025548" y="1490973"/>
            <a:chExt cx="665190" cy="1537106"/>
          </a:xfrm>
        </p:grpSpPr>
        <p:sp>
          <p:nvSpPr>
            <p:cNvPr id="587" name="Google Shape;587;p19"/>
            <p:cNvSpPr/>
            <p:nvPr/>
          </p:nvSpPr>
          <p:spPr>
            <a:xfrm>
              <a:off x="8025548" y="1490973"/>
              <a:ext cx="665190" cy="646735"/>
            </a:xfrm>
            <a:custGeom>
              <a:avLst/>
              <a:gdLst/>
              <a:ahLst/>
              <a:cxnLst/>
              <a:rect l="l" t="t" r="r" b="b"/>
              <a:pathLst>
                <a:path w="12455" h="12110" extrusionOk="0">
                  <a:moveTo>
                    <a:pt x="5577" y="0"/>
                  </a:moveTo>
                  <a:cubicBezTo>
                    <a:pt x="5407" y="0"/>
                    <a:pt x="5236" y="2"/>
                    <a:pt x="5065" y="4"/>
                  </a:cubicBezTo>
                  <a:lnTo>
                    <a:pt x="5065" y="1333"/>
                  </a:lnTo>
                  <a:cubicBezTo>
                    <a:pt x="5065" y="1652"/>
                    <a:pt x="4803" y="1914"/>
                    <a:pt x="4484" y="1914"/>
                  </a:cubicBezTo>
                  <a:cubicBezTo>
                    <a:pt x="4161" y="1914"/>
                    <a:pt x="3898" y="1652"/>
                    <a:pt x="3898" y="1333"/>
                  </a:cubicBezTo>
                  <a:lnTo>
                    <a:pt x="3898" y="44"/>
                  </a:lnTo>
                  <a:cubicBezTo>
                    <a:pt x="1945" y="127"/>
                    <a:pt x="337" y="323"/>
                    <a:pt x="337" y="323"/>
                  </a:cubicBezTo>
                  <a:cubicBezTo>
                    <a:pt x="337" y="323"/>
                    <a:pt x="144" y="1879"/>
                    <a:pt x="57" y="3785"/>
                  </a:cubicBezTo>
                  <a:lnTo>
                    <a:pt x="1163" y="3785"/>
                  </a:lnTo>
                  <a:cubicBezTo>
                    <a:pt x="1486" y="3785"/>
                    <a:pt x="1744" y="4042"/>
                    <a:pt x="1744" y="4366"/>
                  </a:cubicBezTo>
                  <a:cubicBezTo>
                    <a:pt x="1744" y="4689"/>
                    <a:pt x="1486" y="4947"/>
                    <a:pt x="1163" y="4947"/>
                  </a:cubicBezTo>
                  <a:lnTo>
                    <a:pt x="18" y="4947"/>
                  </a:lnTo>
                  <a:cubicBezTo>
                    <a:pt x="0" y="5873"/>
                    <a:pt x="18" y="6826"/>
                    <a:pt x="96" y="7683"/>
                  </a:cubicBezTo>
                  <a:lnTo>
                    <a:pt x="3190" y="7683"/>
                  </a:lnTo>
                  <a:cubicBezTo>
                    <a:pt x="3509" y="7683"/>
                    <a:pt x="3772" y="7940"/>
                    <a:pt x="3772" y="8264"/>
                  </a:cubicBezTo>
                  <a:cubicBezTo>
                    <a:pt x="3772" y="8587"/>
                    <a:pt x="3514" y="8845"/>
                    <a:pt x="3190" y="8845"/>
                  </a:cubicBezTo>
                  <a:lnTo>
                    <a:pt x="258" y="8845"/>
                  </a:lnTo>
                  <a:lnTo>
                    <a:pt x="258" y="8849"/>
                  </a:lnTo>
                  <a:cubicBezTo>
                    <a:pt x="341" y="9273"/>
                    <a:pt x="450" y="9645"/>
                    <a:pt x="595" y="9942"/>
                  </a:cubicBezTo>
                  <a:cubicBezTo>
                    <a:pt x="761" y="10366"/>
                    <a:pt x="1014" y="10759"/>
                    <a:pt x="1355" y="11100"/>
                  </a:cubicBezTo>
                  <a:cubicBezTo>
                    <a:pt x="2030" y="11773"/>
                    <a:pt x="2913" y="12110"/>
                    <a:pt x="3795" y="12110"/>
                  </a:cubicBezTo>
                  <a:cubicBezTo>
                    <a:pt x="4677" y="12110"/>
                    <a:pt x="5559" y="11773"/>
                    <a:pt x="6232" y="11100"/>
                  </a:cubicBezTo>
                  <a:cubicBezTo>
                    <a:pt x="7578" y="9754"/>
                    <a:pt x="7578" y="7569"/>
                    <a:pt x="6232" y="6223"/>
                  </a:cubicBezTo>
                  <a:lnTo>
                    <a:pt x="6232" y="6223"/>
                  </a:lnTo>
                  <a:cubicBezTo>
                    <a:pt x="6905" y="6896"/>
                    <a:pt x="7788" y="7233"/>
                    <a:pt x="8670" y="7233"/>
                  </a:cubicBezTo>
                  <a:cubicBezTo>
                    <a:pt x="9553" y="7233"/>
                    <a:pt x="10436" y="6896"/>
                    <a:pt x="11109" y="6223"/>
                  </a:cubicBezTo>
                  <a:cubicBezTo>
                    <a:pt x="12455" y="4877"/>
                    <a:pt x="12455" y="2696"/>
                    <a:pt x="11109" y="1346"/>
                  </a:cubicBezTo>
                  <a:cubicBezTo>
                    <a:pt x="10768" y="1005"/>
                    <a:pt x="10375" y="752"/>
                    <a:pt x="9951" y="586"/>
                  </a:cubicBezTo>
                  <a:cubicBezTo>
                    <a:pt x="9614" y="424"/>
                    <a:pt x="9177" y="306"/>
                    <a:pt x="8684" y="214"/>
                  </a:cubicBezTo>
                  <a:lnTo>
                    <a:pt x="8684" y="3369"/>
                  </a:lnTo>
                  <a:cubicBezTo>
                    <a:pt x="8684" y="3693"/>
                    <a:pt x="8421" y="3951"/>
                    <a:pt x="8102" y="3951"/>
                  </a:cubicBezTo>
                  <a:cubicBezTo>
                    <a:pt x="7779" y="3951"/>
                    <a:pt x="7517" y="3693"/>
                    <a:pt x="7517" y="3369"/>
                  </a:cubicBezTo>
                  <a:lnTo>
                    <a:pt x="7517" y="70"/>
                  </a:lnTo>
                  <a:cubicBezTo>
                    <a:pt x="6899" y="21"/>
                    <a:pt x="6239" y="0"/>
                    <a:pt x="5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8098610" y="1563554"/>
              <a:ext cx="586788" cy="1464525"/>
            </a:xfrm>
            <a:custGeom>
              <a:avLst/>
              <a:gdLst/>
              <a:ahLst/>
              <a:cxnLst/>
              <a:rect l="l" t="t" r="r" b="b"/>
              <a:pathLst>
                <a:path w="10987" h="27423" extrusionOk="0">
                  <a:moveTo>
                    <a:pt x="109" y="0"/>
                  </a:moveTo>
                  <a:lnTo>
                    <a:pt x="0" y="105"/>
                  </a:lnTo>
                  <a:lnTo>
                    <a:pt x="7648" y="7753"/>
                  </a:lnTo>
                  <a:cubicBezTo>
                    <a:pt x="9706" y="9811"/>
                    <a:pt x="10838" y="12542"/>
                    <a:pt x="10838" y="15448"/>
                  </a:cubicBezTo>
                  <a:lnTo>
                    <a:pt x="10838" y="27422"/>
                  </a:lnTo>
                  <a:lnTo>
                    <a:pt x="10986" y="27422"/>
                  </a:lnTo>
                  <a:lnTo>
                    <a:pt x="10986" y="15448"/>
                  </a:lnTo>
                  <a:cubicBezTo>
                    <a:pt x="10986" y="12503"/>
                    <a:pt x="9841" y="9732"/>
                    <a:pt x="7757" y="764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8091827" y="1524085"/>
              <a:ext cx="252831" cy="288067"/>
            </a:xfrm>
            <a:custGeom>
              <a:avLst/>
              <a:gdLst/>
              <a:ahLst/>
              <a:cxnLst/>
              <a:rect l="l" t="t" r="r" b="b"/>
              <a:pathLst>
                <a:path w="4734" h="5394" extrusionOk="0">
                  <a:moveTo>
                    <a:pt x="4659" y="1"/>
                  </a:moveTo>
                  <a:cubicBezTo>
                    <a:pt x="4615" y="1"/>
                    <a:pt x="4584" y="31"/>
                    <a:pt x="4584" y="75"/>
                  </a:cubicBezTo>
                  <a:lnTo>
                    <a:pt x="4584" y="5245"/>
                  </a:lnTo>
                  <a:lnTo>
                    <a:pt x="75" y="5245"/>
                  </a:lnTo>
                  <a:cubicBezTo>
                    <a:pt x="35" y="5245"/>
                    <a:pt x="0" y="5275"/>
                    <a:pt x="0" y="5319"/>
                  </a:cubicBezTo>
                  <a:cubicBezTo>
                    <a:pt x="0" y="5358"/>
                    <a:pt x="31" y="5393"/>
                    <a:pt x="75" y="5393"/>
                  </a:cubicBezTo>
                  <a:lnTo>
                    <a:pt x="4659" y="5393"/>
                  </a:lnTo>
                  <a:cubicBezTo>
                    <a:pt x="4698" y="5393"/>
                    <a:pt x="4733" y="5358"/>
                    <a:pt x="4733" y="5319"/>
                  </a:cubicBezTo>
                  <a:lnTo>
                    <a:pt x="4733" y="75"/>
                  </a:lnTo>
                  <a:cubicBezTo>
                    <a:pt x="4733" y="31"/>
                    <a:pt x="4698" y="1"/>
                    <a:pt x="46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074309" y="1533912"/>
              <a:ext cx="119793" cy="121390"/>
            </a:xfrm>
            <a:custGeom>
              <a:avLst/>
              <a:gdLst/>
              <a:ahLst/>
              <a:cxnLst/>
              <a:rect l="l" t="t" r="r" b="b"/>
              <a:pathLst>
                <a:path w="2243" h="2273" extrusionOk="0">
                  <a:moveTo>
                    <a:pt x="2168" y="0"/>
                  </a:moveTo>
                  <a:cubicBezTo>
                    <a:pt x="2124" y="0"/>
                    <a:pt x="2089" y="31"/>
                    <a:pt x="2089" y="74"/>
                  </a:cubicBezTo>
                  <a:lnTo>
                    <a:pt x="2089" y="2124"/>
                  </a:lnTo>
                  <a:lnTo>
                    <a:pt x="75" y="2124"/>
                  </a:lnTo>
                  <a:cubicBezTo>
                    <a:pt x="36" y="2124"/>
                    <a:pt x="1" y="2159"/>
                    <a:pt x="1" y="2198"/>
                  </a:cubicBezTo>
                  <a:cubicBezTo>
                    <a:pt x="1" y="2238"/>
                    <a:pt x="36" y="2273"/>
                    <a:pt x="75" y="2273"/>
                  </a:cubicBezTo>
                  <a:lnTo>
                    <a:pt x="2168" y="2273"/>
                  </a:lnTo>
                  <a:cubicBezTo>
                    <a:pt x="2207" y="2273"/>
                    <a:pt x="2242" y="2242"/>
                    <a:pt x="2242" y="2198"/>
                  </a:cubicBezTo>
                  <a:lnTo>
                    <a:pt x="2242" y="74"/>
                  </a:lnTo>
                  <a:cubicBezTo>
                    <a:pt x="2242" y="35"/>
                    <a:pt x="2207" y="0"/>
                    <a:pt x="2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8296965" y="1765754"/>
              <a:ext cx="91807" cy="83846"/>
            </a:xfrm>
            <a:custGeom>
              <a:avLst/>
              <a:gdLst/>
              <a:ahLst/>
              <a:cxnLst/>
              <a:rect l="l" t="t" r="r" b="b"/>
              <a:pathLst>
                <a:path w="1719" h="1570" extrusionOk="0">
                  <a:moveTo>
                    <a:pt x="859" y="1"/>
                  </a:moveTo>
                  <a:cubicBezTo>
                    <a:pt x="659" y="1"/>
                    <a:pt x="459" y="77"/>
                    <a:pt x="306" y="230"/>
                  </a:cubicBezTo>
                  <a:cubicBezTo>
                    <a:pt x="1" y="536"/>
                    <a:pt x="1" y="1034"/>
                    <a:pt x="306" y="1340"/>
                  </a:cubicBezTo>
                  <a:cubicBezTo>
                    <a:pt x="459" y="1493"/>
                    <a:pt x="659" y="1570"/>
                    <a:pt x="859" y="1570"/>
                  </a:cubicBezTo>
                  <a:cubicBezTo>
                    <a:pt x="1059" y="1570"/>
                    <a:pt x="1259" y="1493"/>
                    <a:pt x="1412" y="1340"/>
                  </a:cubicBezTo>
                  <a:cubicBezTo>
                    <a:pt x="1718" y="1034"/>
                    <a:pt x="1718" y="536"/>
                    <a:pt x="1412" y="230"/>
                  </a:cubicBezTo>
                  <a:cubicBezTo>
                    <a:pt x="1259" y="77"/>
                    <a:pt x="1059" y="1"/>
                    <a:pt x="859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8237682" y="1706472"/>
              <a:ext cx="92021" cy="83846"/>
            </a:xfrm>
            <a:custGeom>
              <a:avLst/>
              <a:gdLst/>
              <a:ahLst/>
              <a:cxnLst/>
              <a:rect l="l" t="t" r="r" b="b"/>
              <a:pathLst>
                <a:path w="1723" h="1570" extrusionOk="0">
                  <a:moveTo>
                    <a:pt x="861" y="1"/>
                  </a:moveTo>
                  <a:cubicBezTo>
                    <a:pt x="660" y="1"/>
                    <a:pt x="459" y="77"/>
                    <a:pt x="306" y="230"/>
                  </a:cubicBezTo>
                  <a:cubicBezTo>
                    <a:pt x="1" y="536"/>
                    <a:pt x="1" y="1034"/>
                    <a:pt x="306" y="1340"/>
                  </a:cubicBezTo>
                  <a:cubicBezTo>
                    <a:pt x="459" y="1493"/>
                    <a:pt x="660" y="1570"/>
                    <a:pt x="861" y="1570"/>
                  </a:cubicBezTo>
                  <a:cubicBezTo>
                    <a:pt x="1063" y="1570"/>
                    <a:pt x="1264" y="1493"/>
                    <a:pt x="1416" y="1340"/>
                  </a:cubicBezTo>
                  <a:cubicBezTo>
                    <a:pt x="1722" y="1034"/>
                    <a:pt x="1722" y="536"/>
                    <a:pt x="1416" y="230"/>
                  </a:cubicBezTo>
                  <a:cubicBezTo>
                    <a:pt x="1264" y="77"/>
                    <a:pt x="1063" y="1"/>
                    <a:pt x="861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8177492" y="1646281"/>
              <a:ext cx="91968" cy="83846"/>
            </a:xfrm>
            <a:custGeom>
              <a:avLst/>
              <a:gdLst/>
              <a:ahLst/>
              <a:cxnLst/>
              <a:rect l="l" t="t" r="r" b="b"/>
              <a:pathLst>
                <a:path w="1722" h="1570" extrusionOk="0">
                  <a:moveTo>
                    <a:pt x="861" y="0"/>
                  </a:moveTo>
                  <a:cubicBezTo>
                    <a:pt x="660" y="0"/>
                    <a:pt x="459" y="77"/>
                    <a:pt x="306" y="230"/>
                  </a:cubicBezTo>
                  <a:cubicBezTo>
                    <a:pt x="0" y="540"/>
                    <a:pt x="0" y="1034"/>
                    <a:pt x="306" y="1340"/>
                  </a:cubicBezTo>
                  <a:cubicBezTo>
                    <a:pt x="459" y="1493"/>
                    <a:pt x="660" y="1569"/>
                    <a:pt x="861" y="1569"/>
                  </a:cubicBezTo>
                  <a:cubicBezTo>
                    <a:pt x="1062" y="1569"/>
                    <a:pt x="1263" y="1493"/>
                    <a:pt x="1416" y="1340"/>
                  </a:cubicBezTo>
                  <a:cubicBezTo>
                    <a:pt x="1722" y="1034"/>
                    <a:pt x="1722" y="536"/>
                    <a:pt x="1416" y="230"/>
                  </a:cubicBezTo>
                  <a:cubicBezTo>
                    <a:pt x="1263" y="77"/>
                    <a:pt x="1062" y="0"/>
                    <a:pt x="861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9"/>
          <p:cNvSpPr/>
          <p:nvPr/>
        </p:nvSpPr>
        <p:spPr>
          <a:xfrm rot="5400000" flipH="1">
            <a:off x="-139" y="3598224"/>
            <a:ext cx="1673361" cy="1673303"/>
          </a:xfrm>
          <a:custGeom>
            <a:avLst/>
            <a:gdLst/>
            <a:ahLst/>
            <a:cxnLst/>
            <a:rect l="l" t="t" r="r" b="b"/>
            <a:pathLst>
              <a:path w="28678" h="28677" extrusionOk="0">
                <a:moveTo>
                  <a:pt x="1" y="0"/>
                </a:moveTo>
                <a:lnTo>
                  <a:pt x="1" y="28677"/>
                </a:lnTo>
                <a:lnTo>
                  <a:pt x="28677" y="28677"/>
                </a:lnTo>
                <a:cubicBezTo>
                  <a:pt x="28677" y="12839"/>
                  <a:pt x="15838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19"/>
          <p:cNvGrpSpPr/>
          <p:nvPr/>
        </p:nvGrpSpPr>
        <p:grpSpPr>
          <a:xfrm flipH="1">
            <a:off x="-103" y="4148401"/>
            <a:ext cx="2588712" cy="763134"/>
            <a:chOff x="7087769" y="113651"/>
            <a:chExt cx="1874656" cy="552595"/>
          </a:xfrm>
        </p:grpSpPr>
        <p:sp>
          <p:nvSpPr>
            <p:cNvPr id="596" name="Google Shape;596;p19"/>
            <p:cNvSpPr/>
            <p:nvPr/>
          </p:nvSpPr>
          <p:spPr>
            <a:xfrm>
              <a:off x="7332588" y="385815"/>
              <a:ext cx="1629837" cy="8224"/>
            </a:xfrm>
            <a:custGeom>
              <a:avLst/>
              <a:gdLst/>
              <a:ahLst/>
              <a:cxnLst/>
              <a:rect l="l" t="t" r="r" b="b"/>
              <a:pathLst>
                <a:path w="30517" h="154" extrusionOk="0">
                  <a:moveTo>
                    <a:pt x="0" y="1"/>
                  </a:moveTo>
                  <a:lnTo>
                    <a:pt x="0" y="154"/>
                  </a:lnTo>
                  <a:lnTo>
                    <a:pt x="30517" y="154"/>
                  </a:lnTo>
                  <a:lnTo>
                    <a:pt x="30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7165476" y="389767"/>
              <a:ext cx="252564" cy="132658"/>
            </a:xfrm>
            <a:custGeom>
              <a:avLst/>
              <a:gdLst/>
              <a:ahLst/>
              <a:cxnLst/>
              <a:rect l="l" t="t" r="r" b="b"/>
              <a:pathLst>
                <a:path w="4729" h="2484" extrusionOk="0">
                  <a:moveTo>
                    <a:pt x="2478" y="1"/>
                  </a:moveTo>
                  <a:cubicBezTo>
                    <a:pt x="1111" y="1"/>
                    <a:pt x="1" y="1111"/>
                    <a:pt x="1" y="2483"/>
                  </a:cubicBezTo>
                  <a:lnTo>
                    <a:pt x="2251" y="2483"/>
                  </a:lnTo>
                  <a:cubicBezTo>
                    <a:pt x="3619" y="2483"/>
                    <a:pt x="4729" y="1373"/>
                    <a:pt x="4729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7165476" y="257477"/>
              <a:ext cx="252564" cy="132338"/>
            </a:xfrm>
            <a:custGeom>
              <a:avLst/>
              <a:gdLst/>
              <a:ahLst/>
              <a:cxnLst/>
              <a:rect l="l" t="t" r="r" b="b"/>
              <a:pathLst>
                <a:path w="4729" h="2478" extrusionOk="0">
                  <a:moveTo>
                    <a:pt x="1" y="0"/>
                  </a:moveTo>
                  <a:cubicBezTo>
                    <a:pt x="1" y="1368"/>
                    <a:pt x="1111" y="2478"/>
                    <a:pt x="2478" y="2478"/>
                  </a:cubicBezTo>
                  <a:lnTo>
                    <a:pt x="4729" y="2478"/>
                  </a:lnTo>
                  <a:cubicBezTo>
                    <a:pt x="4729" y="1110"/>
                    <a:pt x="3619" y="0"/>
                    <a:pt x="2251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087769" y="337267"/>
              <a:ext cx="107616" cy="107664"/>
            </a:xfrm>
            <a:custGeom>
              <a:avLst/>
              <a:gdLst/>
              <a:ahLst/>
              <a:cxnLst/>
              <a:rect l="l" t="t" r="r" b="b"/>
              <a:pathLst>
                <a:path w="2015" h="2016" extrusionOk="0">
                  <a:moveTo>
                    <a:pt x="1005" y="1"/>
                  </a:moveTo>
                  <a:cubicBezTo>
                    <a:pt x="450" y="1"/>
                    <a:pt x="0" y="451"/>
                    <a:pt x="0" y="1010"/>
                  </a:cubicBezTo>
                  <a:cubicBezTo>
                    <a:pt x="0" y="1565"/>
                    <a:pt x="450" y="2015"/>
                    <a:pt x="1005" y="2015"/>
                  </a:cubicBezTo>
                  <a:cubicBezTo>
                    <a:pt x="1565" y="2015"/>
                    <a:pt x="2015" y="1565"/>
                    <a:pt x="2015" y="1010"/>
                  </a:cubicBezTo>
                  <a:cubicBezTo>
                    <a:pt x="2015" y="451"/>
                    <a:pt x="1565" y="1"/>
                    <a:pt x="1005" y="1"/>
                  </a:cubicBezTo>
                  <a:close/>
                </a:path>
              </a:pathLst>
            </a:custGeom>
            <a:solidFill>
              <a:srgbClr val="F8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7311118" y="303621"/>
              <a:ext cx="91327" cy="172552"/>
            </a:xfrm>
            <a:custGeom>
              <a:avLst/>
              <a:gdLst/>
              <a:ahLst/>
              <a:cxnLst/>
              <a:rect l="l" t="t" r="r" b="b"/>
              <a:pathLst>
                <a:path w="1710" h="3231" extrusionOk="0">
                  <a:moveTo>
                    <a:pt x="81" y="0"/>
                  </a:moveTo>
                  <a:cubicBezTo>
                    <a:pt x="62" y="0"/>
                    <a:pt x="42" y="8"/>
                    <a:pt x="27" y="23"/>
                  </a:cubicBezTo>
                  <a:cubicBezTo>
                    <a:pt x="0" y="54"/>
                    <a:pt x="0" y="98"/>
                    <a:pt x="27" y="128"/>
                  </a:cubicBezTo>
                  <a:lnTo>
                    <a:pt x="1521" y="1623"/>
                  </a:lnTo>
                  <a:lnTo>
                    <a:pt x="40" y="3104"/>
                  </a:lnTo>
                  <a:cubicBezTo>
                    <a:pt x="9" y="3135"/>
                    <a:pt x="9" y="3178"/>
                    <a:pt x="40" y="3209"/>
                  </a:cubicBezTo>
                  <a:cubicBezTo>
                    <a:pt x="53" y="3222"/>
                    <a:pt x="75" y="3231"/>
                    <a:pt x="92" y="3231"/>
                  </a:cubicBezTo>
                  <a:cubicBezTo>
                    <a:pt x="110" y="3231"/>
                    <a:pt x="132" y="3222"/>
                    <a:pt x="145" y="3209"/>
                  </a:cubicBezTo>
                  <a:lnTo>
                    <a:pt x="1679" y="1675"/>
                  </a:lnTo>
                  <a:cubicBezTo>
                    <a:pt x="1709" y="1645"/>
                    <a:pt x="1709" y="1596"/>
                    <a:pt x="1679" y="1570"/>
                  </a:cubicBezTo>
                  <a:lnTo>
                    <a:pt x="136" y="23"/>
                  </a:lnTo>
                  <a:cubicBezTo>
                    <a:pt x="121" y="8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7411471" y="424054"/>
              <a:ext cx="251443" cy="242192"/>
            </a:xfrm>
            <a:custGeom>
              <a:avLst/>
              <a:gdLst/>
              <a:ahLst/>
              <a:cxnLst/>
              <a:rect l="l" t="t" r="r" b="b"/>
              <a:pathLst>
                <a:path w="4708" h="4535" extrusionOk="0">
                  <a:moveTo>
                    <a:pt x="3733" y="0"/>
                  </a:moveTo>
                  <a:cubicBezTo>
                    <a:pt x="3505" y="0"/>
                    <a:pt x="3278" y="87"/>
                    <a:pt x="3103" y="259"/>
                  </a:cubicBezTo>
                  <a:lnTo>
                    <a:pt x="346" y="3017"/>
                  </a:lnTo>
                  <a:cubicBezTo>
                    <a:pt x="1" y="3366"/>
                    <a:pt x="1" y="3926"/>
                    <a:pt x="346" y="4275"/>
                  </a:cubicBezTo>
                  <a:cubicBezTo>
                    <a:pt x="518" y="4448"/>
                    <a:pt x="746" y="4534"/>
                    <a:pt x="973" y="4534"/>
                  </a:cubicBezTo>
                  <a:cubicBezTo>
                    <a:pt x="1200" y="4534"/>
                    <a:pt x="1427" y="4448"/>
                    <a:pt x="1600" y="4275"/>
                  </a:cubicBezTo>
                  <a:lnTo>
                    <a:pt x="4362" y="1518"/>
                  </a:lnTo>
                  <a:cubicBezTo>
                    <a:pt x="4707" y="1168"/>
                    <a:pt x="4707" y="609"/>
                    <a:pt x="4362" y="259"/>
                  </a:cubicBezTo>
                  <a:cubicBezTo>
                    <a:pt x="4187" y="87"/>
                    <a:pt x="3960" y="0"/>
                    <a:pt x="3733" y="0"/>
                  </a:cubicBezTo>
                  <a:close/>
                </a:path>
              </a:pathLst>
            </a:custGeom>
            <a:solidFill>
              <a:srgbClr val="006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715572" y="424054"/>
              <a:ext cx="251443" cy="242192"/>
            </a:xfrm>
            <a:custGeom>
              <a:avLst/>
              <a:gdLst/>
              <a:ahLst/>
              <a:cxnLst/>
              <a:rect l="l" t="t" r="r" b="b"/>
              <a:pathLst>
                <a:path w="4708" h="4535" extrusionOk="0">
                  <a:moveTo>
                    <a:pt x="3733" y="0"/>
                  </a:moveTo>
                  <a:cubicBezTo>
                    <a:pt x="3506" y="0"/>
                    <a:pt x="3278" y="87"/>
                    <a:pt x="3104" y="259"/>
                  </a:cubicBezTo>
                  <a:lnTo>
                    <a:pt x="346" y="3017"/>
                  </a:lnTo>
                  <a:cubicBezTo>
                    <a:pt x="1" y="3366"/>
                    <a:pt x="1" y="3926"/>
                    <a:pt x="346" y="4275"/>
                  </a:cubicBezTo>
                  <a:cubicBezTo>
                    <a:pt x="521" y="4448"/>
                    <a:pt x="748" y="4534"/>
                    <a:pt x="975" y="4534"/>
                  </a:cubicBezTo>
                  <a:cubicBezTo>
                    <a:pt x="1203" y="4534"/>
                    <a:pt x="1430" y="4448"/>
                    <a:pt x="1605" y="4275"/>
                  </a:cubicBezTo>
                  <a:lnTo>
                    <a:pt x="4362" y="1518"/>
                  </a:lnTo>
                  <a:cubicBezTo>
                    <a:pt x="4707" y="1168"/>
                    <a:pt x="4707" y="609"/>
                    <a:pt x="4362" y="259"/>
                  </a:cubicBezTo>
                  <a:cubicBezTo>
                    <a:pt x="4187" y="87"/>
                    <a:pt x="3960" y="0"/>
                    <a:pt x="3733" y="0"/>
                  </a:cubicBezTo>
                  <a:close/>
                </a:path>
              </a:pathLst>
            </a:custGeom>
            <a:solidFill>
              <a:srgbClr val="006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472141" y="388111"/>
              <a:ext cx="221321" cy="220402"/>
            </a:xfrm>
            <a:custGeom>
              <a:avLst/>
              <a:gdLst/>
              <a:ahLst/>
              <a:cxnLst/>
              <a:rect l="l" t="t" r="r" b="b"/>
              <a:pathLst>
                <a:path w="4144" h="4127" extrusionOk="0">
                  <a:moveTo>
                    <a:pt x="4059" y="0"/>
                  </a:moveTo>
                  <a:cubicBezTo>
                    <a:pt x="4040" y="0"/>
                    <a:pt x="4021" y="8"/>
                    <a:pt x="4008" y="23"/>
                  </a:cubicBezTo>
                  <a:lnTo>
                    <a:pt x="31" y="4000"/>
                  </a:lnTo>
                  <a:cubicBezTo>
                    <a:pt x="1" y="4031"/>
                    <a:pt x="1" y="4079"/>
                    <a:pt x="31" y="4105"/>
                  </a:cubicBezTo>
                  <a:cubicBezTo>
                    <a:pt x="44" y="4122"/>
                    <a:pt x="66" y="4127"/>
                    <a:pt x="84" y="4127"/>
                  </a:cubicBezTo>
                  <a:cubicBezTo>
                    <a:pt x="101" y="4127"/>
                    <a:pt x="123" y="4122"/>
                    <a:pt x="136" y="4105"/>
                  </a:cubicBezTo>
                  <a:lnTo>
                    <a:pt x="4113" y="128"/>
                  </a:lnTo>
                  <a:cubicBezTo>
                    <a:pt x="4144" y="102"/>
                    <a:pt x="4144" y="54"/>
                    <a:pt x="4113" y="23"/>
                  </a:cubicBezTo>
                  <a:cubicBezTo>
                    <a:pt x="4098" y="8"/>
                    <a:pt x="4078" y="0"/>
                    <a:pt x="4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7772077" y="386723"/>
              <a:ext cx="230400" cy="229268"/>
            </a:xfrm>
            <a:custGeom>
              <a:avLst/>
              <a:gdLst/>
              <a:ahLst/>
              <a:cxnLst/>
              <a:rect l="l" t="t" r="r" b="b"/>
              <a:pathLst>
                <a:path w="4314" h="4293" extrusionOk="0">
                  <a:moveTo>
                    <a:pt x="4229" y="0"/>
                  </a:moveTo>
                  <a:cubicBezTo>
                    <a:pt x="4210" y="0"/>
                    <a:pt x="4191" y="8"/>
                    <a:pt x="4178" y="23"/>
                  </a:cubicBezTo>
                  <a:lnTo>
                    <a:pt x="31" y="4166"/>
                  </a:lnTo>
                  <a:cubicBezTo>
                    <a:pt x="0" y="4196"/>
                    <a:pt x="0" y="4245"/>
                    <a:pt x="31" y="4275"/>
                  </a:cubicBezTo>
                  <a:cubicBezTo>
                    <a:pt x="48" y="4288"/>
                    <a:pt x="66" y="4293"/>
                    <a:pt x="83" y="4293"/>
                  </a:cubicBezTo>
                  <a:cubicBezTo>
                    <a:pt x="105" y="4293"/>
                    <a:pt x="123" y="4288"/>
                    <a:pt x="140" y="4275"/>
                  </a:cubicBezTo>
                  <a:lnTo>
                    <a:pt x="4283" y="128"/>
                  </a:lnTo>
                  <a:cubicBezTo>
                    <a:pt x="4314" y="97"/>
                    <a:pt x="4314" y="54"/>
                    <a:pt x="4283" y="23"/>
                  </a:cubicBezTo>
                  <a:cubicBezTo>
                    <a:pt x="4268" y="8"/>
                    <a:pt x="4248" y="0"/>
                    <a:pt x="4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537031" y="113651"/>
              <a:ext cx="251443" cy="242192"/>
            </a:xfrm>
            <a:custGeom>
              <a:avLst/>
              <a:gdLst/>
              <a:ahLst/>
              <a:cxnLst/>
              <a:rect l="l" t="t" r="r" b="b"/>
              <a:pathLst>
                <a:path w="4708" h="4535" extrusionOk="0">
                  <a:moveTo>
                    <a:pt x="973" y="0"/>
                  </a:moveTo>
                  <a:cubicBezTo>
                    <a:pt x="746" y="0"/>
                    <a:pt x="519" y="86"/>
                    <a:pt x="346" y="259"/>
                  </a:cubicBezTo>
                  <a:cubicBezTo>
                    <a:pt x="1" y="604"/>
                    <a:pt x="1" y="1168"/>
                    <a:pt x="346" y="1513"/>
                  </a:cubicBezTo>
                  <a:lnTo>
                    <a:pt x="3103" y="4275"/>
                  </a:lnTo>
                  <a:cubicBezTo>
                    <a:pt x="3278" y="4448"/>
                    <a:pt x="3505" y="4534"/>
                    <a:pt x="3733" y="4534"/>
                  </a:cubicBezTo>
                  <a:cubicBezTo>
                    <a:pt x="3960" y="4534"/>
                    <a:pt x="4187" y="4448"/>
                    <a:pt x="4362" y="4275"/>
                  </a:cubicBezTo>
                  <a:cubicBezTo>
                    <a:pt x="4707" y="3925"/>
                    <a:pt x="4707" y="3366"/>
                    <a:pt x="4362" y="3017"/>
                  </a:cubicBezTo>
                  <a:lnTo>
                    <a:pt x="1600" y="259"/>
                  </a:lnTo>
                  <a:cubicBezTo>
                    <a:pt x="1427" y="86"/>
                    <a:pt x="1200" y="0"/>
                    <a:pt x="973" y="0"/>
                  </a:cubicBezTo>
                  <a:close/>
                </a:path>
              </a:pathLst>
            </a:custGeom>
            <a:solidFill>
              <a:srgbClr val="006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841133" y="113651"/>
              <a:ext cx="251443" cy="242192"/>
            </a:xfrm>
            <a:custGeom>
              <a:avLst/>
              <a:gdLst/>
              <a:ahLst/>
              <a:cxnLst/>
              <a:rect l="l" t="t" r="r" b="b"/>
              <a:pathLst>
                <a:path w="4708" h="4535" extrusionOk="0">
                  <a:moveTo>
                    <a:pt x="975" y="0"/>
                  </a:moveTo>
                  <a:cubicBezTo>
                    <a:pt x="748" y="0"/>
                    <a:pt x="521" y="86"/>
                    <a:pt x="346" y="259"/>
                  </a:cubicBezTo>
                  <a:cubicBezTo>
                    <a:pt x="1" y="604"/>
                    <a:pt x="1" y="1168"/>
                    <a:pt x="346" y="1513"/>
                  </a:cubicBezTo>
                  <a:lnTo>
                    <a:pt x="3104" y="4275"/>
                  </a:lnTo>
                  <a:cubicBezTo>
                    <a:pt x="3278" y="4448"/>
                    <a:pt x="3506" y="4534"/>
                    <a:pt x="3733" y="4534"/>
                  </a:cubicBezTo>
                  <a:cubicBezTo>
                    <a:pt x="3960" y="4534"/>
                    <a:pt x="4187" y="4448"/>
                    <a:pt x="4362" y="4275"/>
                  </a:cubicBezTo>
                  <a:cubicBezTo>
                    <a:pt x="4707" y="3925"/>
                    <a:pt x="4707" y="3366"/>
                    <a:pt x="4362" y="3017"/>
                  </a:cubicBezTo>
                  <a:lnTo>
                    <a:pt x="1605" y="259"/>
                  </a:lnTo>
                  <a:cubicBezTo>
                    <a:pt x="1430" y="86"/>
                    <a:pt x="1203" y="0"/>
                    <a:pt x="975" y="0"/>
                  </a:cubicBezTo>
                  <a:close/>
                </a:path>
              </a:pathLst>
            </a:custGeom>
            <a:solidFill>
              <a:srgbClr val="006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597702" y="171224"/>
              <a:ext cx="221321" cy="220456"/>
            </a:xfrm>
            <a:custGeom>
              <a:avLst/>
              <a:gdLst/>
              <a:ahLst/>
              <a:cxnLst/>
              <a:rect l="l" t="t" r="r" b="b"/>
              <a:pathLst>
                <a:path w="4144" h="4128" extrusionOk="0">
                  <a:moveTo>
                    <a:pt x="82" y="0"/>
                  </a:moveTo>
                  <a:cubicBezTo>
                    <a:pt x="63" y="0"/>
                    <a:pt x="45" y="7"/>
                    <a:pt x="31" y="20"/>
                  </a:cubicBezTo>
                  <a:cubicBezTo>
                    <a:pt x="1" y="51"/>
                    <a:pt x="1" y="99"/>
                    <a:pt x="31" y="129"/>
                  </a:cubicBezTo>
                  <a:lnTo>
                    <a:pt x="4008" y="4106"/>
                  </a:lnTo>
                  <a:cubicBezTo>
                    <a:pt x="4021" y="4119"/>
                    <a:pt x="4039" y="4128"/>
                    <a:pt x="4061" y="4128"/>
                  </a:cubicBezTo>
                  <a:cubicBezTo>
                    <a:pt x="4078" y="4128"/>
                    <a:pt x="4100" y="4119"/>
                    <a:pt x="4113" y="4106"/>
                  </a:cubicBezTo>
                  <a:cubicBezTo>
                    <a:pt x="4144" y="4075"/>
                    <a:pt x="4144" y="4027"/>
                    <a:pt x="4113" y="3997"/>
                  </a:cubicBezTo>
                  <a:lnTo>
                    <a:pt x="136" y="20"/>
                  </a:lnTo>
                  <a:cubicBezTo>
                    <a:pt x="121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897638" y="163747"/>
              <a:ext cx="230400" cy="229374"/>
            </a:xfrm>
            <a:custGeom>
              <a:avLst/>
              <a:gdLst/>
              <a:ahLst/>
              <a:cxnLst/>
              <a:rect l="l" t="t" r="r" b="b"/>
              <a:pathLst>
                <a:path w="4314" h="4295" extrusionOk="0">
                  <a:moveTo>
                    <a:pt x="86" y="1"/>
                  </a:moveTo>
                  <a:cubicBezTo>
                    <a:pt x="66" y="1"/>
                    <a:pt x="46" y="7"/>
                    <a:pt x="31" y="20"/>
                  </a:cubicBezTo>
                  <a:cubicBezTo>
                    <a:pt x="0" y="51"/>
                    <a:pt x="0" y="99"/>
                    <a:pt x="31" y="129"/>
                  </a:cubicBezTo>
                  <a:lnTo>
                    <a:pt x="4178" y="4272"/>
                  </a:lnTo>
                  <a:cubicBezTo>
                    <a:pt x="4191" y="4285"/>
                    <a:pt x="4209" y="4294"/>
                    <a:pt x="4231" y="4294"/>
                  </a:cubicBezTo>
                  <a:cubicBezTo>
                    <a:pt x="4248" y="4294"/>
                    <a:pt x="4270" y="4285"/>
                    <a:pt x="4283" y="4272"/>
                  </a:cubicBezTo>
                  <a:cubicBezTo>
                    <a:pt x="4314" y="4242"/>
                    <a:pt x="4314" y="4198"/>
                    <a:pt x="4283" y="4167"/>
                  </a:cubicBezTo>
                  <a:lnTo>
                    <a:pt x="140" y="20"/>
                  </a:lnTo>
                  <a:cubicBezTo>
                    <a:pt x="125" y="7"/>
                    <a:pt x="105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1446288" y="2543414"/>
            <a:ext cx="456004" cy="436266"/>
            <a:chOff x="6102675" y="237964"/>
            <a:chExt cx="456004" cy="436266"/>
          </a:xfrm>
        </p:grpSpPr>
        <p:sp>
          <p:nvSpPr>
            <p:cNvPr id="610" name="Google Shape;610;p19"/>
            <p:cNvSpPr/>
            <p:nvPr/>
          </p:nvSpPr>
          <p:spPr>
            <a:xfrm>
              <a:off x="6102675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5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6373606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5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6102675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6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6373606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6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9"/>
          <p:cNvGrpSpPr/>
          <p:nvPr/>
        </p:nvGrpSpPr>
        <p:grpSpPr>
          <a:xfrm>
            <a:off x="1671488" y="-12"/>
            <a:ext cx="1096200" cy="1096200"/>
            <a:chOff x="699575" y="3915313"/>
            <a:chExt cx="1096200" cy="1096200"/>
          </a:xfrm>
        </p:grpSpPr>
        <p:sp>
          <p:nvSpPr>
            <p:cNvPr id="615" name="Google Shape;615;p19"/>
            <p:cNvSpPr/>
            <p:nvPr/>
          </p:nvSpPr>
          <p:spPr>
            <a:xfrm>
              <a:off x="699575" y="3915313"/>
              <a:ext cx="1096200" cy="109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19"/>
            <p:cNvCxnSpPr/>
            <p:nvPr/>
          </p:nvCxnSpPr>
          <p:spPr>
            <a:xfrm>
              <a:off x="1247675" y="3978863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9"/>
            <p:cNvCxnSpPr/>
            <p:nvPr/>
          </p:nvCxnSpPr>
          <p:spPr>
            <a:xfrm>
              <a:off x="1247675" y="4786588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9"/>
            <p:cNvCxnSpPr/>
            <p:nvPr/>
          </p:nvCxnSpPr>
          <p:spPr>
            <a:xfrm>
              <a:off x="1651540" y="4382716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9"/>
            <p:cNvCxnSpPr/>
            <p:nvPr/>
          </p:nvCxnSpPr>
          <p:spPr>
            <a:xfrm>
              <a:off x="843815" y="4382716"/>
              <a:ext cx="0" cy="16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9"/>
            <p:cNvCxnSpPr/>
            <p:nvPr/>
          </p:nvCxnSpPr>
          <p:spPr>
            <a:xfrm rot="10800000">
              <a:off x="1533249" y="4668274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9"/>
            <p:cNvCxnSpPr/>
            <p:nvPr/>
          </p:nvCxnSpPr>
          <p:spPr>
            <a:xfrm rot="10800000">
              <a:off x="962101" y="4097126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9"/>
            <p:cNvCxnSpPr/>
            <p:nvPr/>
          </p:nvCxnSpPr>
          <p:spPr>
            <a:xfrm>
              <a:off x="1533249" y="4097126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9"/>
            <p:cNvCxnSpPr/>
            <p:nvPr/>
          </p:nvCxnSpPr>
          <p:spPr>
            <a:xfrm>
              <a:off x="962101" y="4668274"/>
              <a:ext cx="0" cy="16143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4" name="Google Shape;624;p19"/>
            <p:cNvSpPr/>
            <p:nvPr/>
          </p:nvSpPr>
          <p:spPr>
            <a:xfrm>
              <a:off x="1228300" y="4444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19"/>
            <p:cNvCxnSpPr>
              <a:stCxn id="624" idx="0"/>
            </p:cNvCxnSpPr>
            <p:nvPr/>
          </p:nvCxnSpPr>
          <p:spPr>
            <a:xfrm rot="10800000">
              <a:off x="1247650" y="4198650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26" name="Google Shape;626;p19"/>
            <p:cNvCxnSpPr>
              <a:stCxn id="624" idx="6"/>
            </p:cNvCxnSpPr>
            <p:nvPr/>
          </p:nvCxnSpPr>
          <p:spPr>
            <a:xfrm>
              <a:off x="1267000" y="4463400"/>
              <a:ext cx="22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627" name="Google Shape;627;p19"/>
          <p:cNvGrpSpPr/>
          <p:nvPr/>
        </p:nvGrpSpPr>
        <p:grpSpPr>
          <a:xfrm rot="5400000" flipH="1">
            <a:off x="8308300" y="2418425"/>
            <a:ext cx="717533" cy="1110383"/>
            <a:chOff x="115175" y="-232625"/>
            <a:chExt cx="717533" cy="1110383"/>
          </a:xfrm>
        </p:grpSpPr>
        <p:sp>
          <p:nvSpPr>
            <p:cNvPr id="628" name="Google Shape;628;p19"/>
            <p:cNvSpPr/>
            <p:nvPr/>
          </p:nvSpPr>
          <p:spPr>
            <a:xfrm>
              <a:off x="115175" y="180444"/>
              <a:ext cx="717533" cy="697314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22896" y="-232625"/>
              <a:ext cx="630573" cy="1031740"/>
            </a:xfrm>
            <a:custGeom>
              <a:avLst/>
              <a:gdLst/>
              <a:ahLst/>
              <a:cxnLst/>
              <a:rect l="l" t="t" r="r" b="b"/>
              <a:pathLst>
                <a:path w="9637" h="15768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lnTo>
                    <a:pt x="1" y="2172"/>
                  </a:lnTo>
                  <a:cubicBezTo>
                    <a:pt x="1" y="4759"/>
                    <a:pt x="1006" y="7193"/>
                    <a:pt x="2837" y="9020"/>
                  </a:cubicBezTo>
                  <a:lnTo>
                    <a:pt x="9571" y="15754"/>
                  </a:lnTo>
                  <a:cubicBezTo>
                    <a:pt x="9575" y="15763"/>
                    <a:pt x="9584" y="15767"/>
                    <a:pt x="9597" y="15767"/>
                  </a:cubicBezTo>
                  <a:cubicBezTo>
                    <a:pt x="9606" y="15767"/>
                    <a:pt x="9615" y="15763"/>
                    <a:pt x="9619" y="15754"/>
                  </a:cubicBezTo>
                  <a:cubicBezTo>
                    <a:pt x="9637" y="15741"/>
                    <a:pt x="9637" y="15719"/>
                    <a:pt x="9619" y="15702"/>
                  </a:cubicBezTo>
                  <a:lnTo>
                    <a:pt x="2889" y="8972"/>
                  </a:lnTo>
                  <a:cubicBezTo>
                    <a:pt x="1071" y="7154"/>
                    <a:pt x="75" y="4742"/>
                    <a:pt x="75" y="2172"/>
                  </a:cubicBezTo>
                  <a:lnTo>
                    <a:pt x="75" y="40"/>
                  </a:ln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90357" y="533382"/>
              <a:ext cx="268797" cy="306878"/>
            </a:xfrm>
            <a:custGeom>
              <a:avLst/>
              <a:gdLst/>
              <a:ahLst/>
              <a:cxnLst/>
              <a:rect l="l" t="t" r="r" b="b"/>
              <a:pathLst>
                <a:path w="4108" h="4690" extrusionOk="0">
                  <a:moveTo>
                    <a:pt x="39" y="1"/>
                  </a:moveTo>
                  <a:cubicBezTo>
                    <a:pt x="18" y="1"/>
                    <a:pt x="0" y="18"/>
                    <a:pt x="0" y="36"/>
                  </a:cubicBezTo>
                  <a:lnTo>
                    <a:pt x="0" y="4655"/>
                  </a:lnTo>
                  <a:cubicBezTo>
                    <a:pt x="0" y="4672"/>
                    <a:pt x="18" y="4690"/>
                    <a:pt x="39" y="4690"/>
                  </a:cubicBezTo>
                  <a:cubicBezTo>
                    <a:pt x="57" y="4690"/>
                    <a:pt x="74" y="4672"/>
                    <a:pt x="74" y="4655"/>
                  </a:cubicBezTo>
                  <a:lnTo>
                    <a:pt x="74" y="75"/>
                  </a:lnTo>
                  <a:lnTo>
                    <a:pt x="4073" y="75"/>
                  </a:lnTo>
                  <a:cubicBezTo>
                    <a:pt x="4095" y="75"/>
                    <a:pt x="4108" y="57"/>
                    <a:pt x="4108" y="36"/>
                  </a:cubicBezTo>
                  <a:cubicBezTo>
                    <a:pt x="4108" y="18"/>
                    <a:pt x="4095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52756" y="702392"/>
              <a:ext cx="125303" cy="127332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906"/>
                  </a:lnTo>
                  <a:cubicBezTo>
                    <a:pt x="0" y="1928"/>
                    <a:pt x="18" y="1945"/>
                    <a:pt x="40" y="1945"/>
                  </a:cubicBezTo>
                  <a:cubicBezTo>
                    <a:pt x="57" y="1945"/>
                    <a:pt x="75" y="1928"/>
                    <a:pt x="75" y="1906"/>
                  </a:cubicBezTo>
                  <a:lnTo>
                    <a:pt x="75" y="75"/>
                  </a:lnTo>
                  <a:lnTo>
                    <a:pt x="1879" y="75"/>
                  </a:lnTo>
                  <a:cubicBezTo>
                    <a:pt x="1897" y="75"/>
                    <a:pt x="1914" y="57"/>
                    <a:pt x="1914" y="35"/>
                  </a:cubicBezTo>
                  <a:cubicBezTo>
                    <a:pt x="1914" y="18"/>
                    <a:pt x="1897" y="0"/>
                    <a:pt x="1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40891" y="491179"/>
              <a:ext cx="99261" cy="90231"/>
            </a:xfrm>
            <a:custGeom>
              <a:avLst/>
              <a:gdLst/>
              <a:ahLst/>
              <a:cxnLst/>
              <a:rect l="l" t="t" r="r" b="b"/>
              <a:pathLst>
                <a:path w="1517" h="1379" extrusionOk="0">
                  <a:moveTo>
                    <a:pt x="757" y="0"/>
                  </a:moveTo>
                  <a:cubicBezTo>
                    <a:pt x="580" y="0"/>
                    <a:pt x="404" y="67"/>
                    <a:pt x="271" y="200"/>
                  </a:cubicBezTo>
                  <a:cubicBezTo>
                    <a:pt x="0" y="471"/>
                    <a:pt x="0" y="908"/>
                    <a:pt x="271" y="1179"/>
                  </a:cubicBezTo>
                  <a:cubicBezTo>
                    <a:pt x="404" y="1312"/>
                    <a:pt x="580" y="1379"/>
                    <a:pt x="757" y="1379"/>
                  </a:cubicBezTo>
                  <a:cubicBezTo>
                    <a:pt x="933" y="1379"/>
                    <a:pt x="1110" y="1312"/>
                    <a:pt x="1246" y="1179"/>
                  </a:cubicBezTo>
                  <a:cubicBezTo>
                    <a:pt x="1517" y="908"/>
                    <a:pt x="1517" y="471"/>
                    <a:pt x="1246" y="200"/>
                  </a:cubicBezTo>
                  <a:cubicBezTo>
                    <a:pt x="1110" y="67"/>
                    <a:pt x="933" y="0"/>
                    <a:pt x="757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04620" y="554974"/>
              <a:ext cx="99327" cy="90428"/>
            </a:xfrm>
            <a:custGeom>
              <a:avLst/>
              <a:gdLst/>
              <a:ahLst/>
              <a:cxnLst/>
              <a:rect l="l" t="t" r="r" b="b"/>
              <a:pathLst>
                <a:path w="1518" h="1382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4"/>
                    <a:pt x="584" y="1382"/>
                    <a:pt x="760" y="1382"/>
                  </a:cubicBezTo>
                  <a:cubicBezTo>
                    <a:pt x="937" y="1382"/>
                    <a:pt x="1113" y="1314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69528" y="619882"/>
              <a:ext cx="99327" cy="90231"/>
            </a:xfrm>
            <a:custGeom>
              <a:avLst/>
              <a:gdLst/>
              <a:ahLst/>
              <a:cxnLst/>
              <a:rect l="l" t="t" r="r" b="b"/>
              <a:pathLst>
                <a:path w="1518" h="1379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2"/>
                    <a:pt x="584" y="1378"/>
                    <a:pt x="760" y="1378"/>
                  </a:cubicBezTo>
                  <a:cubicBezTo>
                    <a:pt x="937" y="1378"/>
                    <a:pt x="1113" y="1312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352888" y="1863602"/>
            <a:ext cx="4904400" cy="1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886700" y="2074402"/>
            <a:ext cx="1724400" cy="10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 rot="-5400000" flipH="1">
            <a:off x="196425" y="-15687"/>
            <a:ext cx="717533" cy="1110383"/>
            <a:chOff x="115175" y="-232625"/>
            <a:chExt cx="717533" cy="1110383"/>
          </a:xfrm>
        </p:grpSpPr>
        <p:sp>
          <p:nvSpPr>
            <p:cNvPr id="34" name="Google Shape;34;p3"/>
            <p:cNvSpPr/>
            <p:nvPr/>
          </p:nvSpPr>
          <p:spPr>
            <a:xfrm>
              <a:off x="115175" y="180444"/>
              <a:ext cx="717533" cy="697314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22896" y="-232625"/>
              <a:ext cx="630573" cy="1031740"/>
            </a:xfrm>
            <a:custGeom>
              <a:avLst/>
              <a:gdLst/>
              <a:ahLst/>
              <a:cxnLst/>
              <a:rect l="l" t="t" r="r" b="b"/>
              <a:pathLst>
                <a:path w="9637" h="15768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lnTo>
                    <a:pt x="1" y="2172"/>
                  </a:lnTo>
                  <a:cubicBezTo>
                    <a:pt x="1" y="4759"/>
                    <a:pt x="1006" y="7193"/>
                    <a:pt x="2837" y="9020"/>
                  </a:cubicBezTo>
                  <a:lnTo>
                    <a:pt x="9571" y="15754"/>
                  </a:lnTo>
                  <a:cubicBezTo>
                    <a:pt x="9575" y="15763"/>
                    <a:pt x="9584" y="15767"/>
                    <a:pt x="9597" y="15767"/>
                  </a:cubicBezTo>
                  <a:cubicBezTo>
                    <a:pt x="9606" y="15767"/>
                    <a:pt x="9615" y="15763"/>
                    <a:pt x="9619" y="15754"/>
                  </a:cubicBezTo>
                  <a:cubicBezTo>
                    <a:pt x="9637" y="15741"/>
                    <a:pt x="9637" y="15719"/>
                    <a:pt x="9619" y="15702"/>
                  </a:cubicBezTo>
                  <a:lnTo>
                    <a:pt x="2889" y="8972"/>
                  </a:lnTo>
                  <a:cubicBezTo>
                    <a:pt x="1071" y="7154"/>
                    <a:pt x="75" y="4742"/>
                    <a:pt x="75" y="2172"/>
                  </a:cubicBezTo>
                  <a:lnTo>
                    <a:pt x="75" y="40"/>
                  </a:ln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90357" y="533382"/>
              <a:ext cx="268797" cy="306878"/>
            </a:xfrm>
            <a:custGeom>
              <a:avLst/>
              <a:gdLst/>
              <a:ahLst/>
              <a:cxnLst/>
              <a:rect l="l" t="t" r="r" b="b"/>
              <a:pathLst>
                <a:path w="4108" h="4690" extrusionOk="0">
                  <a:moveTo>
                    <a:pt x="39" y="1"/>
                  </a:moveTo>
                  <a:cubicBezTo>
                    <a:pt x="18" y="1"/>
                    <a:pt x="0" y="18"/>
                    <a:pt x="0" y="36"/>
                  </a:cubicBezTo>
                  <a:lnTo>
                    <a:pt x="0" y="4655"/>
                  </a:lnTo>
                  <a:cubicBezTo>
                    <a:pt x="0" y="4672"/>
                    <a:pt x="18" y="4690"/>
                    <a:pt x="39" y="4690"/>
                  </a:cubicBezTo>
                  <a:cubicBezTo>
                    <a:pt x="57" y="4690"/>
                    <a:pt x="74" y="4672"/>
                    <a:pt x="74" y="4655"/>
                  </a:cubicBezTo>
                  <a:lnTo>
                    <a:pt x="74" y="75"/>
                  </a:lnTo>
                  <a:lnTo>
                    <a:pt x="4073" y="75"/>
                  </a:lnTo>
                  <a:cubicBezTo>
                    <a:pt x="4095" y="75"/>
                    <a:pt x="4108" y="57"/>
                    <a:pt x="4108" y="36"/>
                  </a:cubicBezTo>
                  <a:cubicBezTo>
                    <a:pt x="4108" y="18"/>
                    <a:pt x="4095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52756" y="702392"/>
              <a:ext cx="125303" cy="127332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906"/>
                  </a:lnTo>
                  <a:cubicBezTo>
                    <a:pt x="0" y="1928"/>
                    <a:pt x="18" y="1945"/>
                    <a:pt x="40" y="1945"/>
                  </a:cubicBezTo>
                  <a:cubicBezTo>
                    <a:pt x="57" y="1945"/>
                    <a:pt x="75" y="1928"/>
                    <a:pt x="75" y="1906"/>
                  </a:cubicBezTo>
                  <a:lnTo>
                    <a:pt x="75" y="75"/>
                  </a:lnTo>
                  <a:lnTo>
                    <a:pt x="1879" y="75"/>
                  </a:lnTo>
                  <a:cubicBezTo>
                    <a:pt x="1897" y="75"/>
                    <a:pt x="1914" y="57"/>
                    <a:pt x="1914" y="35"/>
                  </a:cubicBezTo>
                  <a:cubicBezTo>
                    <a:pt x="1914" y="18"/>
                    <a:pt x="1897" y="0"/>
                    <a:pt x="1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40891" y="491179"/>
              <a:ext cx="99261" cy="90231"/>
            </a:xfrm>
            <a:custGeom>
              <a:avLst/>
              <a:gdLst/>
              <a:ahLst/>
              <a:cxnLst/>
              <a:rect l="l" t="t" r="r" b="b"/>
              <a:pathLst>
                <a:path w="1517" h="1379" extrusionOk="0">
                  <a:moveTo>
                    <a:pt x="757" y="0"/>
                  </a:moveTo>
                  <a:cubicBezTo>
                    <a:pt x="580" y="0"/>
                    <a:pt x="404" y="67"/>
                    <a:pt x="271" y="200"/>
                  </a:cubicBezTo>
                  <a:cubicBezTo>
                    <a:pt x="0" y="471"/>
                    <a:pt x="0" y="908"/>
                    <a:pt x="271" y="1179"/>
                  </a:cubicBezTo>
                  <a:cubicBezTo>
                    <a:pt x="404" y="1312"/>
                    <a:pt x="580" y="1379"/>
                    <a:pt x="757" y="1379"/>
                  </a:cubicBezTo>
                  <a:cubicBezTo>
                    <a:pt x="933" y="1379"/>
                    <a:pt x="1110" y="1312"/>
                    <a:pt x="1246" y="1179"/>
                  </a:cubicBezTo>
                  <a:cubicBezTo>
                    <a:pt x="1517" y="908"/>
                    <a:pt x="1517" y="471"/>
                    <a:pt x="1246" y="200"/>
                  </a:cubicBezTo>
                  <a:cubicBezTo>
                    <a:pt x="1110" y="67"/>
                    <a:pt x="933" y="0"/>
                    <a:pt x="757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4620" y="554974"/>
              <a:ext cx="99327" cy="90428"/>
            </a:xfrm>
            <a:custGeom>
              <a:avLst/>
              <a:gdLst/>
              <a:ahLst/>
              <a:cxnLst/>
              <a:rect l="l" t="t" r="r" b="b"/>
              <a:pathLst>
                <a:path w="1518" h="1382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4"/>
                    <a:pt x="584" y="1382"/>
                    <a:pt x="760" y="1382"/>
                  </a:cubicBezTo>
                  <a:cubicBezTo>
                    <a:pt x="937" y="1382"/>
                    <a:pt x="1113" y="1314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69528" y="619882"/>
              <a:ext cx="99327" cy="90231"/>
            </a:xfrm>
            <a:custGeom>
              <a:avLst/>
              <a:gdLst/>
              <a:ahLst/>
              <a:cxnLst/>
              <a:rect l="l" t="t" r="r" b="b"/>
              <a:pathLst>
                <a:path w="1518" h="1379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2"/>
                    <a:pt x="584" y="1378"/>
                    <a:pt x="760" y="1378"/>
                  </a:cubicBezTo>
                  <a:cubicBezTo>
                    <a:pt x="937" y="1378"/>
                    <a:pt x="1113" y="1312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-5400000" flipH="1">
            <a:off x="196425" y="931138"/>
            <a:ext cx="717533" cy="1110383"/>
            <a:chOff x="115175" y="-232625"/>
            <a:chExt cx="717533" cy="1110383"/>
          </a:xfrm>
        </p:grpSpPr>
        <p:sp>
          <p:nvSpPr>
            <p:cNvPr id="42" name="Google Shape;42;p3"/>
            <p:cNvSpPr/>
            <p:nvPr/>
          </p:nvSpPr>
          <p:spPr>
            <a:xfrm>
              <a:off x="115175" y="180444"/>
              <a:ext cx="717533" cy="697314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22896" y="-232625"/>
              <a:ext cx="630573" cy="1031740"/>
            </a:xfrm>
            <a:custGeom>
              <a:avLst/>
              <a:gdLst/>
              <a:ahLst/>
              <a:cxnLst/>
              <a:rect l="l" t="t" r="r" b="b"/>
              <a:pathLst>
                <a:path w="9637" h="15768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lnTo>
                    <a:pt x="1" y="2172"/>
                  </a:lnTo>
                  <a:cubicBezTo>
                    <a:pt x="1" y="4759"/>
                    <a:pt x="1006" y="7193"/>
                    <a:pt x="2837" y="9020"/>
                  </a:cubicBezTo>
                  <a:lnTo>
                    <a:pt x="9571" y="15754"/>
                  </a:lnTo>
                  <a:cubicBezTo>
                    <a:pt x="9575" y="15763"/>
                    <a:pt x="9584" y="15767"/>
                    <a:pt x="9597" y="15767"/>
                  </a:cubicBezTo>
                  <a:cubicBezTo>
                    <a:pt x="9606" y="15767"/>
                    <a:pt x="9615" y="15763"/>
                    <a:pt x="9619" y="15754"/>
                  </a:cubicBezTo>
                  <a:cubicBezTo>
                    <a:pt x="9637" y="15741"/>
                    <a:pt x="9637" y="15719"/>
                    <a:pt x="9619" y="15702"/>
                  </a:cubicBezTo>
                  <a:lnTo>
                    <a:pt x="2889" y="8972"/>
                  </a:lnTo>
                  <a:cubicBezTo>
                    <a:pt x="1071" y="7154"/>
                    <a:pt x="75" y="4742"/>
                    <a:pt x="75" y="2172"/>
                  </a:cubicBezTo>
                  <a:lnTo>
                    <a:pt x="75" y="40"/>
                  </a:ln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90357" y="533382"/>
              <a:ext cx="268797" cy="306878"/>
            </a:xfrm>
            <a:custGeom>
              <a:avLst/>
              <a:gdLst/>
              <a:ahLst/>
              <a:cxnLst/>
              <a:rect l="l" t="t" r="r" b="b"/>
              <a:pathLst>
                <a:path w="4108" h="4690" extrusionOk="0">
                  <a:moveTo>
                    <a:pt x="39" y="1"/>
                  </a:moveTo>
                  <a:cubicBezTo>
                    <a:pt x="18" y="1"/>
                    <a:pt x="0" y="18"/>
                    <a:pt x="0" y="36"/>
                  </a:cubicBezTo>
                  <a:lnTo>
                    <a:pt x="0" y="4655"/>
                  </a:lnTo>
                  <a:cubicBezTo>
                    <a:pt x="0" y="4672"/>
                    <a:pt x="18" y="4690"/>
                    <a:pt x="39" y="4690"/>
                  </a:cubicBezTo>
                  <a:cubicBezTo>
                    <a:pt x="57" y="4690"/>
                    <a:pt x="74" y="4672"/>
                    <a:pt x="74" y="4655"/>
                  </a:cubicBezTo>
                  <a:lnTo>
                    <a:pt x="74" y="75"/>
                  </a:lnTo>
                  <a:lnTo>
                    <a:pt x="4073" y="75"/>
                  </a:lnTo>
                  <a:cubicBezTo>
                    <a:pt x="4095" y="75"/>
                    <a:pt x="4108" y="57"/>
                    <a:pt x="4108" y="36"/>
                  </a:cubicBezTo>
                  <a:cubicBezTo>
                    <a:pt x="4108" y="18"/>
                    <a:pt x="4095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52756" y="702392"/>
              <a:ext cx="125303" cy="127332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906"/>
                  </a:lnTo>
                  <a:cubicBezTo>
                    <a:pt x="0" y="1928"/>
                    <a:pt x="18" y="1945"/>
                    <a:pt x="40" y="1945"/>
                  </a:cubicBezTo>
                  <a:cubicBezTo>
                    <a:pt x="57" y="1945"/>
                    <a:pt x="75" y="1928"/>
                    <a:pt x="75" y="1906"/>
                  </a:cubicBezTo>
                  <a:lnTo>
                    <a:pt x="75" y="75"/>
                  </a:lnTo>
                  <a:lnTo>
                    <a:pt x="1879" y="75"/>
                  </a:lnTo>
                  <a:cubicBezTo>
                    <a:pt x="1897" y="75"/>
                    <a:pt x="1914" y="57"/>
                    <a:pt x="1914" y="35"/>
                  </a:cubicBezTo>
                  <a:cubicBezTo>
                    <a:pt x="1914" y="18"/>
                    <a:pt x="1897" y="0"/>
                    <a:pt x="1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40891" y="491179"/>
              <a:ext cx="99261" cy="90231"/>
            </a:xfrm>
            <a:custGeom>
              <a:avLst/>
              <a:gdLst/>
              <a:ahLst/>
              <a:cxnLst/>
              <a:rect l="l" t="t" r="r" b="b"/>
              <a:pathLst>
                <a:path w="1517" h="1379" extrusionOk="0">
                  <a:moveTo>
                    <a:pt x="757" y="0"/>
                  </a:moveTo>
                  <a:cubicBezTo>
                    <a:pt x="580" y="0"/>
                    <a:pt x="404" y="67"/>
                    <a:pt x="271" y="200"/>
                  </a:cubicBezTo>
                  <a:cubicBezTo>
                    <a:pt x="0" y="471"/>
                    <a:pt x="0" y="908"/>
                    <a:pt x="271" y="1179"/>
                  </a:cubicBezTo>
                  <a:cubicBezTo>
                    <a:pt x="404" y="1312"/>
                    <a:pt x="580" y="1379"/>
                    <a:pt x="757" y="1379"/>
                  </a:cubicBezTo>
                  <a:cubicBezTo>
                    <a:pt x="933" y="1379"/>
                    <a:pt x="1110" y="1312"/>
                    <a:pt x="1246" y="1179"/>
                  </a:cubicBezTo>
                  <a:cubicBezTo>
                    <a:pt x="1517" y="908"/>
                    <a:pt x="1517" y="471"/>
                    <a:pt x="1246" y="200"/>
                  </a:cubicBezTo>
                  <a:cubicBezTo>
                    <a:pt x="1110" y="67"/>
                    <a:pt x="933" y="0"/>
                    <a:pt x="757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04620" y="554974"/>
              <a:ext cx="99327" cy="90428"/>
            </a:xfrm>
            <a:custGeom>
              <a:avLst/>
              <a:gdLst/>
              <a:ahLst/>
              <a:cxnLst/>
              <a:rect l="l" t="t" r="r" b="b"/>
              <a:pathLst>
                <a:path w="1518" h="1382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4"/>
                    <a:pt x="584" y="1382"/>
                    <a:pt x="760" y="1382"/>
                  </a:cubicBezTo>
                  <a:cubicBezTo>
                    <a:pt x="937" y="1382"/>
                    <a:pt x="1113" y="1314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69528" y="619882"/>
              <a:ext cx="99327" cy="90231"/>
            </a:xfrm>
            <a:custGeom>
              <a:avLst/>
              <a:gdLst/>
              <a:ahLst/>
              <a:cxnLst/>
              <a:rect l="l" t="t" r="r" b="b"/>
              <a:pathLst>
                <a:path w="1518" h="1379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2"/>
                    <a:pt x="584" y="1378"/>
                    <a:pt x="760" y="1378"/>
                  </a:cubicBezTo>
                  <a:cubicBezTo>
                    <a:pt x="937" y="1378"/>
                    <a:pt x="1113" y="1312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 rot="5400000" flipH="1">
            <a:off x="8136117" y="4135629"/>
            <a:ext cx="1008038" cy="1007730"/>
          </a:xfrm>
          <a:custGeom>
            <a:avLst/>
            <a:gdLst/>
            <a:ahLst/>
            <a:cxnLst/>
            <a:rect l="l" t="t" r="r" b="b"/>
            <a:pathLst>
              <a:path w="18901" h="18897" extrusionOk="0">
                <a:moveTo>
                  <a:pt x="0" y="0"/>
                </a:moveTo>
                <a:lnTo>
                  <a:pt x="0" y="18896"/>
                </a:lnTo>
                <a:cubicBezTo>
                  <a:pt x="10436" y="18896"/>
                  <a:pt x="18901" y="10436"/>
                  <a:pt x="189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 flipH="1">
            <a:off x="8352291" y="4078539"/>
            <a:ext cx="456004" cy="436266"/>
            <a:chOff x="6102675" y="237964"/>
            <a:chExt cx="456004" cy="436266"/>
          </a:xfrm>
        </p:grpSpPr>
        <p:sp>
          <p:nvSpPr>
            <p:cNvPr id="51" name="Google Shape;51;p3"/>
            <p:cNvSpPr/>
            <p:nvPr/>
          </p:nvSpPr>
          <p:spPr>
            <a:xfrm>
              <a:off x="6102675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5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373606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5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102675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6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373606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6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800100" y="539500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800100" y="1392225"/>
            <a:ext cx="75438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flipH="1">
            <a:off x="8179775" y="-15687"/>
            <a:ext cx="717533" cy="1110383"/>
            <a:chOff x="115175" y="-232625"/>
            <a:chExt cx="717533" cy="1110383"/>
          </a:xfrm>
        </p:grpSpPr>
        <p:sp>
          <p:nvSpPr>
            <p:cNvPr id="59" name="Google Shape;59;p4"/>
            <p:cNvSpPr/>
            <p:nvPr/>
          </p:nvSpPr>
          <p:spPr>
            <a:xfrm>
              <a:off x="115175" y="180444"/>
              <a:ext cx="717533" cy="697314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2896" y="-232625"/>
              <a:ext cx="630573" cy="1031740"/>
            </a:xfrm>
            <a:custGeom>
              <a:avLst/>
              <a:gdLst/>
              <a:ahLst/>
              <a:cxnLst/>
              <a:rect l="l" t="t" r="r" b="b"/>
              <a:pathLst>
                <a:path w="9637" h="15768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lnTo>
                    <a:pt x="1" y="2172"/>
                  </a:lnTo>
                  <a:cubicBezTo>
                    <a:pt x="1" y="4759"/>
                    <a:pt x="1006" y="7193"/>
                    <a:pt x="2837" y="9020"/>
                  </a:cubicBezTo>
                  <a:lnTo>
                    <a:pt x="9571" y="15754"/>
                  </a:lnTo>
                  <a:cubicBezTo>
                    <a:pt x="9575" y="15763"/>
                    <a:pt x="9584" y="15767"/>
                    <a:pt x="9597" y="15767"/>
                  </a:cubicBezTo>
                  <a:cubicBezTo>
                    <a:pt x="9606" y="15767"/>
                    <a:pt x="9615" y="15763"/>
                    <a:pt x="9619" y="15754"/>
                  </a:cubicBezTo>
                  <a:cubicBezTo>
                    <a:pt x="9637" y="15741"/>
                    <a:pt x="9637" y="15719"/>
                    <a:pt x="9619" y="15702"/>
                  </a:cubicBezTo>
                  <a:lnTo>
                    <a:pt x="2889" y="8972"/>
                  </a:lnTo>
                  <a:cubicBezTo>
                    <a:pt x="1071" y="7154"/>
                    <a:pt x="75" y="4742"/>
                    <a:pt x="75" y="2172"/>
                  </a:cubicBezTo>
                  <a:lnTo>
                    <a:pt x="75" y="40"/>
                  </a:ln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90357" y="533382"/>
              <a:ext cx="268797" cy="306878"/>
            </a:xfrm>
            <a:custGeom>
              <a:avLst/>
              <a:gdLst/>
              <a:ahLst/>
              <a:cxnLst/>
              <a:rect l="l" t="t" r="r" b="b"/>
              <a:pathLst>
                <a:path w="4108" h="4690" extrusionOk="0">
                  <a:moveTo>
                    <a:pt x="39" y="1"/>
                  </a:moveTo>
                  <a:cubicBezTo>
                    <a:pt x="18" y="1"/>
                    <a:pt x="0" y="18"/>
                    <a:pt x="0" y="36"/>
                  </a:cubicBezTo>
                  <a:lnTo>
                    <a:pt x="0" y="4655"/>
                  </a:lnTo>
                  <a:cubicBezTo>
                    <a:pt x="0" y="4672"/>
                    <a:pt x="18" y="4690"/>
                    <a:pt x="39" y="4690"/>
                  </a:cubicBezTo>
                  <a:cubicBezTo>
                    <a:pt x="57" y="4690"/>
                    <a:pt x="74" y="4672"/>
                    <a:pt x="74" y="4655"/>
                  </a:cubicBezTo>
                  <a:lnTo>
                    <a:pt x="74" y="75"/>
                  </a:lnTo>
                  <a:lnTo>
                    <a:pt x="4073" y="75"/>
                  </a:lnTo>
                  <a:cubicBezTo>
                    <a:pt x="4095" y="75"/>
                    <a:pt x="4108" y="57"/>
                    <a:pt x="4108" y="36"/>
                  </a:cubicBezTo>
                  <a:cubicBezTo>
                    <a:pt x="4108" y="18"/>
                    <a:pt x="4095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52756" y="702392"/>
              <a:ext cx="125303" cy="127332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906"/>
                  </a:lnTo>
                  <a:cubicBezTo>
                    <a:pt x="0" y="1928"/>
                    <a:pt x="18" y="1945"/>
                    <a:pt x="40" y="1945"/>
                  </a:cubicBezTo>
                  <a:cubicBezTo>
                    <a:pt x="57" y="1945"/>
                    <a:pt x="75" y="1928"/>
                    <a:pt x="75" y="1906"/>
                  </a:cubicBezTo>
                  <a:lnTo>
                    <a:pt x="75" y="75"/>
                  </a:lnTo>
                  <a:lnTo>
                    <a:pt x="1879" y="75"/>
                  </a:lnTo>
                  <a:cubicBezTo>
                    <a:pt x="1897" y="75"/>
                    <a:pt x="1914" y="57"/>
                    <a:pt x="1914" y="35"/>
                  </a:cubicBezTo>
                  <a:cubicBezTo>
                    <a:pt x="1914" y="18"/>
                    <a:pt x="1897" y="0"/>
                    <a:pt x="1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40891" y="491179"/>
              <a:ext cx="99261" cy="90231"/>
            </a:xfrm>
            <a:custGeom>
              <a:avLst/>
              <a:gdLst/>
              <a:ahLst/>
              <a:cxnLst/>
              <a:rect l="l" t="t" r="r" b="b"/>
              <a:pathLst>
                <a:path w="1517" h="1379" extrusionOk="0">
                  <a:moveTo>
                    <a:pt x="757" y="0"/>
                  </a:moveTo>
                  <a:cubicBezTo>
                    <a:pt x="580" y="0"/>
                    <a:pt x="404" y="67"/>
                    <a:pt x="271" y="200"/>
                  </a:cubicBezTo>
                  <a:cubicBezTo>
                    <a:pt x="0" y="471"/>
                    <a:pt x="0" y="908"/>
                    <a:pt x="271" y="1179"/>
                  </a:cubicBezTo>
                  <a:cubicBezTo>
                    <a:pt x="404" y="1312"/>
                    <a:pt x="580" y="1379"/>
                    <a:pt x="757" y="1379"/>
                  </a:cubicBezTo>
                  <a:cubicBezTo>
                    <a:pt x="933" y="1379"/>
                    <a:pt x="1110" y="1312"/>
                    <a:pt x="1246" y="1179"/>
                  </a:cubicBezTo>
                  <a:cubicBezTo>
                    <a:pt x="1517" y="908"/>
                    <a:pt x="1517" y="471"/>
                    <a:pt x="1246" y="200"/>
                  </a:cubicBezTo>
                  <a:cubicBezTo>
                    <a:pt x="1110" y="67"/>
                    <a:pt x="933" y="0"/>
                    <a:pt x="757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4620" y="554974"/>
              <a:ext cx="99327" cy="90428"/>
            </a:xfrm>
            <a:custGeom>
              <a:avLst/>
              <a:gdLst/>
              <a:ahLst/>
              <a:cxnLst/>
              <a:rect l="l" t="t" r="r" b="b"/>
              <a:pathLst>
                <a:path w="1518" h="1382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4"/>
                    <a:pt x="584" y="1382"/>
                    <a:pt x="760" y="1382"/>
                  </a:cubicBezTo>
                  <a:cubicBezTo>
                    <a:pt x="937" y="1382"/>
                    <a:pt x="1113" y="1314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9528" y="619882"/>
              <a:ext cx="99327" cy="90231"/>
            </a:xfrm>
            <a:custGeom>
              <a:avLst/>
              <a:gdLst/>
              <a:ahLst/>
              <a:cxnLst/>
              <a:rect l="l" t="t" r="r" b="b"/>
              <a:pathLst>
                <a:path w="1518" h="1379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2"/>
                    <a:pt x="584" y="1378"/>
                    <a:pt x="760" y="1378"/>
                  </a:cubicBezTo>
                  <a:cubicBezTo>
                    <a:pt x="937" y="1378"/>
                    <a:pt x="1113" y="1312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720000" y="1958175"/>
            <a:ext cx="36171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2921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Courier New"/>
              <a:buChar char="o"/>
              <a:defRPr/>
            </a:lvl2pPr>
            <a:lvl3pPr marL="1371600" lvl="2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3pPr>
            <a:lvl4pPr marL="1828800" lvl="3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6pPr>
            <a:lvl7pPr marL="3200400" lvl="6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7pPr>
            <a:lvl8pPr marL="3657600" lvl="7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2"/>
          </p:nvPr>
        </p:nvSpPr>
        <p:spPr>
          <a:xfrm>
            <a:off x="4578775" y="1958175"/>
            <a:ext cx="36171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2921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Courier New"/>
              <a:buChar char="o"/>
              <a:defRPr/>
            </a:lvl2pPr>
            <a:lvl3pPr marL="1371600" lvl="2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3pPr>
            <a:lvl4pPr marL="1828800" lvl="3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6pPr>
            <a:lvl7pPr marL="3200400" lvl="6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7pPr>
            <a:lvl8pPr marL="3657600" lvl="7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720000" y="1291100"/>
            <a:ext cx="6080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800100" y="539500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 flipH="1">
            <a:off x="6980986" y="102310"/>
            <a:ext cx="2220023" cy="697983"/>
            <a:chOff x="-103089" y="145685"/>
            <a:chExt cx="2220023" cy="697983"/>
          </a:xfrm>
        </p:grpSpPr>
        <p:sp>
          <p:nvSpPr>
            <p:cNvPr id="72" name="Google Shape;72;p5"/>
            <p:cNvSpPr/>
            <p:nvPr/>
          </p:nvSpPr>
          <p:spPr>
            <a:xfrm>
              <a:off x="1520189" y="145685"/>
              <a:ext cx="596745" cy="697983"/>
            </a:xfrm>
            <a:custGeom>
              <a:avLst/>
              <a:gdLst/>
              <a:ahLst/>
              <a:cxnLst/>
              <a:rect l="l" t="t" r="r" b="b"/>
              <a:pathLst>
                <a:path w="10227" h="11962" extrusionOk="0">
                  <a:moveTo>
                    <a:pt x="2990" y="1"/>
                  </a:moveTo>
                  <a:cubicBezTo>
                    <a:pt x="1338" y="1"/>
                    <a:pt x="1" y="1338"/>
                    <a:pt x="1" y="2990"/>
                  </a:cubicBezTo>
                  <a:cubicBezTo>
                    <a:pt x="1" y="4642"/>
                    <a:pt x="1338" y="5979"/>
                    <a:pt x="2990" y="5979"/>
                  </a:cubicBezTo>
                  <a:cubicBezTo>
                    <a:pt x="1338" y="5979"/>
                    <a:pt x="1" y="7321"/>
                    <a:pt x="1" y="8973"/>
                  </a:cubicBezTo>
                  <a:cubicBezTo>
                    <a:pt x="1" y="10625"/>
                    <a:pt x="1338" y="11962"/>
                    <a:pt x="2990" y="11962"/>
                  </a:cubicBezTo>
                  <a:cubicBezTo>
                    <a:pt x="3409" y="11962"/>
                    <a:pt x="3807" y="11874"/>
                    <a:pt x="4170" y="11721"/>
                  </a:cubicBezTo>
                  <a:cubicBezTo>
                    <a:pt x="4436" y="11625"/>
                    <a:pt x="4733" y="11464"/>
                    <a:pt x="5044" y="11254"/>
                  </a:cubicBezTo>
                  <a:lnTo>
                    <a:pt x="3247" y="9458"/>
                  </a:lnTo>
                  <a:cubicBezTo>
                    <a:pt x="3051" y="9261"/>
                    <a:pt x="3051" y="8942"/>
                    <a:pt x="3247" y="8741"/>
                  </a:cubicBezTo>
                  <a:cubicBezTo>
                    <a:pt x="3346" y="8643"/>
                    <a:pt x="3475" y="8594"/>
                    <a:pt x="3604" y="8594"/>
                  </a:cubicBezTo>
                  <a:cubicBezTo>
                    <a:pt x="3734" y="8594"/>
                    <a:pt x="3864" y="8643"/>
                    <a:pt x="3964" y="8741"/>
                  </a:cubicBezTo>
                  <a:lnTo>
                    <a:pt x="5861" y="10638"/>
                  </a:lnTo>
                  <a:cubicBezTo>
                    <a:pt x="6433" y="10161"/>
                    <a:pt x="7023" y="9589"/>
                    <a:pt x="7583" y="9012"/>
                  </a:cubicBezTo>
                  <a:lnTo>
                    <a:pt x="6879" y="8308"/>
                  </a:lnTo>
                  <a:cubicBezTo>
                    <a:pt x="6682" y="8112"/>
                    <a:pt x="6682" y="7793"/>
                    <a:pt x="6879" y="7596"/>
                  </a:cubicBezTo>
                  <a:cubicBezTo>
                    <a:pt x="6980" y="7496"/>
                    <a:pt x="7110" y="7445"/>
                    <a:pt x="7239" y="7445"/>
                  </a:cubicBezTo>
                  <a:cubicBezTo>
                    <a:pt x="7368" y="7445"/>
                    <a:pt x="7497" y="7496"/>
                    <a:pt x="7596" y="7596"/>
                  </a:cubicBezTo>
                  <a:lnTo>
                    <a:pt x="8273" y="8273"/>
                  </a:lnTo>
                  <a:cubicBezTo>
                    <a:pt x="9387" y="7050"/>
                    <a:pt x="10226" y="5979"/>
                    <a:pt x="10226" y="5979"/>
                  </a:cubicBezTo>
                  <a:cubicBezTo>
                    <a:pt x="10226" y="5979"/>
                    <a:pt x="9357" y="4874"/>
                    <a:pt x="8212" y="3624"/>
                  </a:cubicBezTo>
                  <a:lnTo>
                    <a:pt x="7421" y="4410"/>
                  </a:lnTo>
                  <a:cubicBezTo>
                    <a:pt x="7323" y="4511"/>
                    <a:pt x="7194" y="4561"/>
                    <a:pt x="7064" y="4561"/>
                  </a:cubicBezTo>
                  <a:cubicBezTo>
                    <a:pt x="6935" y="4561"/>
                    <a:pt x="6805" y="4511"/>
                    <a:pt x="6704" y="4410"/>
                  </a:cubicBezTo>
                  <a:cubicBezTo>
                    <a:pt x="6508" y="4214"/>
                    <a:pt x="6508" y="3895"/>
                    <a:pt x="6704" y="3698"/>
                  </a:cubicBezTo>
                  <a:lnTo>
                    <a:pt x="7517" y="2885"/>
                  </a:lnTo>
                  <a:cubicBezTo>
                    <a:pt x="7019" y="2365"/>
                    <a:pt x="6490" y="1858"/>
                    <a:pt x="5974" y="1421"/>
                  </a:cubicBezTo>
                  <a:lnTo>
                    <a:pt x="3951" y="3444"/>
                  </a:lnTo>
                  <a:cubicBezTo>
                    <a:pt x="3853" y="3543"/>
                    <a:pt x="3724" y="3592"/>
                    <a:pt x="3595" y="3592"/>
                  </a:cubicBezTo>
                  <a:cubicBezTo>
                    <a:pt x="3466" y="3592"/>
                    <a:pt x="3337" y="3543"/>
                    <a:pt x="3239" y="3444"/>
                  </a:cubicBezTo>
                  <a:cubicBezTo>
                    <a:pt x="3038" y="3243"/>
                    <a:pt x="3038" y="2924"/>
                    <a:pt x="3239" y="2728"/>
                  </a:cubicBezTo>
                  <a:lnTo>
                    <a:pt x="5170" y="792"/>
                  </a:lnTo>
                  <a:cubicBezTo>
                    <a:pt x="4812" y="543"/>
                    <a:pt x="4475" y="350"/>
                    <a:pt x="4170" y="241"/>
                  </a:cubicBezTo>
                  <a:cubicBezTo>
                    <a:pt x="3807" y="84"/>
                    <a:pt x="3409" y="1"/>
                    <a:pt x="2990" y="1"/>
                  </a:cubicBezTo>
                  <a:close/>
                </a:path>
              </a:pathLst>
            </a:custGeom>
            <a:solidFill>
              <a:srgbClr val="F8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103089" y="490179"/>
              <a:ext cx="2146580" cy="8986"/>
            </a:xfrm>
            <a:custGeom>
              <a:avLst/>
              <a:gdLst/>
              <a:ahLst/>
              <a:cxnLst/>
              <a:rect l="l" t="t" r="r" b="b"/>
              <a:pathLst>
                <a:path w="36788" h="154" extrusionOk="0">
                  <a:moveTo>
                    <a:pt x="75" y="1"/>
                  </a:moveTo>
                  <a:cubicBezTo>
                    <a:pt x="31" y="1"/>
                    <a:pt x="1" y="36"/>
                    <a:pt x="1" y="80"/>
                  </a:cubicBezTo>
                  <a:cubicBezTo>
                    <a:pt x="1" y="119"/>
                    <a:pt x="31" y="154"/>
                    <a:pt x="75" y="154"/>
                  </a:cubicBezTo>
                  <a:lnTo>
                    <a:pt x="36714" y="154"/>
                  </a:lnTo>
                  <a:cubicBezTo>
                    <a:pt x="36753" y="154"/>
                    <a:pt x="36788" y="119"/>
                    <a:pt x="36788" y="80"/>
                  </a:cubicBezTo>
                  <a:cubicBezTo>
                    <a:pt x="36788" y="36"/>
                    <a:pt x="36753" y="1"/>
                    <a:pt x="36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711925" y="304512"/>
              <a:ext cx="197456" cy="360661"/>
            </a:xfrm>
            <a:custGeom>
              <a:avLst/>
              <a:gdLst/>
              <a:ahLst/>
              <a:cxnLst/>
              <a:rect l="l" t="t" r="r" b="b"/>
              <a:pathLst>
                <a:path w="3384" h="6181" extrusionOk="0">
                  <a:moveTo>
                    <a:pt x="3299" y="0"/>
                  </a:moveTo>
                  <a:cubicBezTo>
                    <a:pt x="3279" y="0"/>
                    <a:pt x="3261" y="8"/>
                    <a:pt x="3248" y="23"/>
                  </a:cubicBezTo>
                  <a:lnTo>
                    <a:pt x="31" y="3240"/>
                  </a:lnTo>
                  <a:cubicBezTo>
                    <a:pt x="1" y="3266"/>
                    <a:pt x="1" y="3314"/>
                    <a:pt x="31" y="3345"/>
                  </a:cubicBezTo>
                  <a:lnTo>
                    <a:pt x="2841" y="6155"/>
                  </a:lnTo>
                  <a:cubicBezTo>
                    <a:pt x="2854" y="6172"/>
                    <a:pt x="2876" y="6181"/>
                    <a:pt x="2894" y="6181"/>
                  </a:cubicBezTo>
                  <a:cubicBezTo>
                    <a:pt x="2911" y="6181"/>
                    <a:pt x="2933" y="6172"/>
                    <a:pt x="2946" y="6155"/>
                  </a:cubicBezTo>
                  <a:cubicBezTo>
                    <a:pt x="2977" y="6128"/>
                    <a:pt x="2977" y="6080"/>
                    <a:pt x="2946" y="6050"/>
                  </a:cubicBezTo>
                  <a:lnTo>
                    <a:pt x="189" y="3292"/>
                  </a:lnTo>
                  <a:lnTo>
                    <a:pt x="3353" y="128"/>
                  </a:lnTo>
                  <a:cubicBezTo>
                    <a:pt x="3383" y="98"/>
                    <a:pt x="3383" y="50"/>
                    <a:pt x="3353" y="23"/>
                  </a:cubicBezTo>
                  <a:cubicBezTo>
                    <a:pt x="3337" y="8"/>
                    <a:pt x="3318" y="0"/>
                    <a:pt x="3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917956" y="412050"/>
              <a:ext cx="85774" cy="159529"/>
            </a:xfrm>
            <a:custGeom>
              <a:avLst/>
              <a:gdLst/>
              <a:ahLst/>
              <a:cxnLst/>
              <a:rect l="l" t="t" r="r" b="b"/>
              <a:pathLst>
                <a:path w="1470" h="2734" extrusionOk="0">
                  <a:moveTo>
                    <a:pt x="1385" y="0"/>
                  </a:moveTo>
                  <a:cubicBezTo>
                    <a:pt x="1365" y="0"/>
                    <a:pt x="1347" y="7"/>
                    <a:pt x="1334" y="20"/>
                  </a:cubicBezTo>
                  <a:lnTo>
                    <a:pt x="27" y="1322"/>
                  </a:lnTo>
                  <a:cubicBezTo>
                    <a:pt x="1" y="1353"/>
                    <a:pt x="1" y="1401"/>
                    <a:pt x="27" y="1432"/>
                  </a:cubicBezTo>
                  <a:lnTo>
                    <a:pt x="1312" y="2712"/>
                  </a:lnTo>
                  <a:cubicBezTo>
                    <a:pt x="1325" y="2730"/>
                    <a:pt x="1347" y="2734"/>
                    <a:pt x="1364" y="2734"/>
                  </a:cubicBezTo>
                  <a:cubicBezTo>
                    <a:pt x="1382" y="2734"/>
                    <a:pt x="1404" y="2730"/>
                    <a:pt x="1417" y="2712"/>
                  </a:cubicBezTo>
                  <a:cubicBezTo>
                    <a:pt x="1447" y="2681"/>
                    <a:pt x="1447" y="2633"/>
                    <a:pt x="1417" y="2607"/>
                  </a:cubicBezTo>
                  <a:lnTo>
                    <a:pt x="189" y="1379"/>
                  </a:lnTo>
                  <a:lnTo>
                    <a:pt x="1439" y="129"/>
                  </a:lnTo>
                  <a:cubicBezTo>
                    <a:pt x="1469" y="99"/>
                    <a:pt x="1469" y="51"/>
                    <a:pt x="1439" y="20"/>
                  </a:cubicBezTo>
                  <a:cubicBezTo>
                    <a:pt x="1423" y="7"/>
                    <a:pt x="1404" y="0"/>
                    <a:pt x="1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75982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4" y="1360"/>
                    <a:pt x="1360" y="1058"/>
                    <a:pt x="1360" y="683"/>
                  </a:cubicBezTo>
                  <a:cubicBezTo>
                    <a:pt x="1360" y="307"/>
                    <a:pt x="1054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755278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78" y="1"/>
                  </a:moveTo>
                  <a:cubicBezTo>
                    <a:pt x="302" y="1"/>
                    <a:pt x="1" y="307"/>
                    <a:pt x="1" y="683"/>
                  </a:cubicBezTo>
                  <a:cubicBezTo>
                    <a:pt x="1" y="1058"/>
                    <a:pt x="302" y="1360"/>
                    <a:pt x="678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78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835859" y="454995"/>
              <a:ext cx="79356" cy="79356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82" y="1"/>
                  </a:moveTo>
                  <a:cubicBezTo>
                    <a:pt x="307" y="1"/>
                    <a:pt x="1" y="307"/>
                    <a:pt x="1" y="683"/>
                  </a:cubicBezTo>
                  <a:cubicBezTo>
                    <a:pt x="1" y="1058"/>
                    <a:pt x="307" y="1360"/>
                    <a:pt x="682" y="1360"/>
                  </a:cubicBezTo>
                  <a:cubicBezTo>
                    <a:pt x="1058" y="1360"/>
                    <a:pt x="1360" y="1058"/>
                    <a:pt x="1360" y="683"/>
                  </a:cubicBezTo>
                  <a:cubicBezTo>
                    <a:pt x="1360" y="307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5"/>
          <p:cNvGrpSpPr/>
          <p:nvPr/>
        </p:nvGrpSpPr>
        <p:grpSpPr>
          <a:xfrm rot="-5400000" flipH="1">
            <a:off x="-425151" y="3952854"/>
            <a:ext cx="1495917" cy="645608"/>
            <a:chOff x="-1989784" y="-8250"/>
            <a:chExt cx="1698748" cy="792936"/>
          </a:xfrm>
        </p:grpSpPr>
        <p:sp>
          <p:nvSpPr>
            <p:cNvPr id="80" name="Google Shape;80;p5"/>
            <p:cNvSpPr/>
            <p:nvPr/>
          </p:nvSpPr>
          <p:spPr>
            <a:xfrm>
              <a:off x="-1989784" y="75175"/>
              <a:ext cx="731820" cy="709510"/>
            </a:xfrm>
            <a:custGeom>
              <a:avLst/>
              <a:gdLst/>
              <a:ahLst/>
              <a:cxnLst/>
              <a:rect l="l" t="t" r="r" b="b"/>
              <a:pathLst>
                <a:path w="12465" h="12085" extrusionOk="0">
                  <a:moveTo>
                    <a:pt x="10353" y="0"/>
                  </a:moveTo>
                  <a:cubicBezTo>
                    <a:pt x="9862" y="0"/>
                    <a:pt x="9370" y="188"/>
                    <a:pt x="8994" y="564"/>
                  </a:cubicBezTo>
                  <a:lnTo>
                    <a:pt x="752" y="8806"/>
                  </a:lnTo>
                  <a:cubicBezTo>
                    <a:pt x="1" y="9558"/>
                    <a:pt x="1" y="10772"/>
                    <a:pt x="752" y="11524"/>
                  </a:cubicBezTo>
                  <a:cubicBezTo>
                    <a:pt x="1126" y="11898"/>
                    <a:pt x="1618" y="12085"/>
                    <a:pt x="2110" y="12085"/>
                  </a:cubicBezTo>
                  <a:cubicBezTo>
                    <a:pt x="2602" y="12085"/>
                    <a:pt x="3095" y="11898"/>
                    <a:pt x="3470" y="11524"/>
                  </a:cubicBezTo>
                  <a:lnTo>
                    <a:pt x="11712" y="3278"/>
                  </a:lnTo>
                  <a:cubicBezTo>
                    <a:pt x="12464" y="2530"/>
                    <a:pt x="12464" y="1311"/>
                    <a:pt x="11712" y="564"/>
                  </a:cubicBezTo>
                  <a:cubicBezTo>
                    <a:pt x="11337" y="188"/>
                    <a:pt x="10845" y="0"/>
                    <a:pt x="10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1914344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48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-1855107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0"/>
                    <a:pt x="1972" y="1980"/>
                  </a:cubicBezTo>
                  <a:cubicBezTo>
                    <a:pt x="1989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-1791174" y="480266"/>
              <a:ext cx="117772" cy="116011"/>
            </a:xfrm>
            <a:custGeom>
              <a:avLst/>
              <a:gdLst/>
              <a:ahLst/>
              <a:cxnLst/>
              <a:rect l="l" t="t" r="r" b="b"/>
              <a:pathLst>
                <a:path w="2006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2" y="70"/>
                  </a:lnTo>
                  <a:lnTo>
                    <a:pt x="1932" y="1941"/>
                  </a:lnTo>
                  <a:cubicBezTo>
                    <a:pt x="1932" y="1958"/>
                    <a:pt x="1949" y="1976"/>
                    <a:pt x="1971" y="1976"/>
                  </a:cubicBezTo>
                  <a:cubicBezTo>
                    <a:pt x="1988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8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-1727299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5" y="74"/>
                  </a:cubicBezTo>
                  <a:lnTo>
                    <a:pt x="1936" y="74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1663424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8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1"/>
                  </a:lnTo>
                  <a:cubicBezTo>
                    <a:pt x="1936" y="1963"/>
                    <a:pt x="1954" y="1981"/>
                    <a:pt x="1971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-1599315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76"/>
                    <a:pt x="1972" y="1976"/>
                  </a:cubicBezTo>
                  <a:cubicBezTo>
                    <a:pt x="1989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-1535440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1"/>
                    <a:pt x="18" y="75"/>
                    <a:pt x="36" y="75"/>
                  </a:cubicBezTo>
                  <a:lnTo>
                    <a:pt x="1937" y="75"/>
                  </a:lnTo>
                  <a:lnTo>
                    <a:pt x="1937" y="1945"/>
                  </a:lnTo>
                  <a:cubicBezTo>
                    <a:pt x="1937" y="1962"/>
                    <a:pt x="1950" y="1980"/>
                    <a:pt x="1972" y="1980"/>
                  </a:cubicBezTo>
                  <a:cubicBezTo>
                    <a:pt x="1989" y="1980"/>
                    <a:pt x="2007" y="1962"/>
                    <a:pt x="2007" y="1945"/>
                  </a:cubicBezTo>
                  <a:lnTo>
                    <a:pt x="2007" y="40"/>
                  </a:lnTo>
                  <a:cubicBezTo>
                    <a:pt x="2007" y="18"/>
                    <a:pt x="1989" y="0"/>
                    <a:pt x="1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1471506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9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0" y="1962"/>
                    <a:pt x="2010" y="1940"/>
                  </a:cubicBezTo>
                  <a:lnTo>
                    <a:pt x="2010" y="39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1542367" y="75175"/>
              <a:ext cx="731585" cy="709510"/>
            </a:xfrm>
            <a:custGeom>
              <a:avLst/>
              <a:gdLst/>
              <a:ahLst/>
              <a:cxnLst/>
              <a:rect l="l" t="t" r="r" b="b"/>
              <a:pathLst>
                <a:path w="12461" h="12085" extrusionOk="0">
                  <a:moveTo>
                    <a:pt x="10354" y="0"/>
                  </a:moveTo>
                  <a:cubicBezTo>
                    <a:pt x="9862" y="0"/>
                    <a:pt x="9370" y="188"/>
                    <a:pt x="8995" y="564"/>
                  </a:cubicBezTo>
                  <a:lnTo>
                    <a:pt x="748" y="8806"/>
                  </a:lnTo>
                  <a:cubicBezTo>
                    <a:pt x="1" y="9558"/>
                    <a:pt x="1" y="10772"/>
                    <a:pt x="748" y="11524"/>
                  </a:cubicBezTo>
                  <a:cubicBezTo>
                    <a:pt x="1124" y="11898"/>
                    <a:pt x="1616" y="12085"/>
                    <a:pt x="2107" y="12085"/>
                  </a:cubicBezTo>
                  <a:cubicBezTo>
                    <a:pt x="2599" y="12085"/>
                    <a:pt x="3091" y="11898"/>
                    <a:pt x="3466" y="11524"/>
                  </a:cubicBezTo>
                  <a:lnTo>
                    <a:pt x="11713" y="3278"/>
                  </a:lnTo>
                  <a:cubicBezTo>
                    <a:pt x="12460" y="2530"/>
                    <a:pt x="12460" y="1311"/>
                    <a:pt x="11713" y="564"/>
                  </a:cubicBezTo>
                  <a:cubicBezTo>
                    <a:pt x="11337" y="188"/>
                    <a:pt x="10845" y="0"/>
                    <a:pt x="10354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1467162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53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1407925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0" y="1980"/>
                    <a:pt x="1972" y="1980"/>
                  </a:cubicBezTo>
                  <a:cubicBezTo>
                    <a:pt x="1994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1343992" y="480266"/>
              <a:ext cx="118066" cy="116011"/>
            </a:xfrm>
            <a:custGeom>
              <a:avLst/>
              <a:gdLst/>
              <a:ahLst/>
              <a:cxnLst/>
              <a:rect l="l" t="t" r="r" b="b"/>
              <a:pathLst>
                <a:path w="2011" h="1976" extrusionOk="0">
                  <a:moveTo>
                    <a:pt x="39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9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53" y="1976"/>
                    <a:pt x="1971" y="1976"/>
                  </a:cubicBezTo>
                  <a:cubicBezTo>
                    <a:pt x="1993" y="1976"/>
                    <a:pt x="2010" y="1958"/>
                    <a:pt x="2010" y="1941"/>
                  </a:cubicBezTo>
                  <a:lnTo>
                    <a:pt x="2010" y="36"/>
                  </a:lnTo>
                  <a:cubicBezTo>
                    <a:pt x="2010" y="14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1279882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4" y="0"/>
                    <a:pt x="1" y="18"/>
                    <a:pt x="1" y="39"/>
                  </a:cubicBezTo>
                  <a:cubicBezTo>
                    <a:pt x="1" y="57"/>
                    <a:pt x="14" y="74"/>
                    <a:pt x="36" y="74"/>
                  </a:cubicBezTo>
                  <a:lnTo>
                    <a:pt x="1932" y="74"/>
                  </a:lnTo>
                  <a:lnTo>
                    <a:pt x="1932" y="1945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1216007" y="352222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1"/>
                    <a:pt x="1972" y="1981"/>
                  </a:cubicBezTo>
                  <a:cubicBezTo>
                    <a:pt x="1989" y="1981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-1152133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76"/>
                    <a:pt x="1972" y="1976"/>
                  </a:cubicBezTo>
                  <a:cubicBezTo>
                    <a:pt x="1994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-1088199" y="224237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5"/>
                    <a:pt x="39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53" y="1980"/>
                    <a:pt x="1971" y="1980"/>
                  </a:cubicBezTo>
                  <a:cubicBezTo>
                    <a:pt x="1993" y="1980"/>
                    <a:pt x="2010" y="1962"/>
                    <a:pt x="2010" y="1945"/>
                  </a:cubicBezTo>
                  <a:lnTo>
                    <a:pt x="2010" y="40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-1024089" y="160362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35" y="74"/>
                  </a:cubicBezTo>
                  <a:lnTo>
                    <a:pt x="1932" y="74"/>
                  </a:lnTo>
                  <a:lnTo>
                    <a:pt x="1932" y="1940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1095127" y="75175"/>
              <a:ext cx="731761" cy="709510"/>
            </a:xfrm>
            <a:custGeom>
              <a:avLst/>
              <a:gdLst/>
              <a:ahLst/>
              <a:cxnLst/>
              <a:rect l="l" t="t" r="r" b="b"/>
              <a:pathLst>
                <a:path w="12464" h="12085" extrusionOk="0">
                  <a:moveTo>
                    <a:pt x="10353" y="0"/>
                  </a:moveTo>
                  <a:cubicBezTo>
                    <a:pt x="9861" y="0"/>
                    <a:pt x="9369" y="188"/>
                    <a:pt x="8994" y="564"/>
                  </a:cubicBezTo>
                  <a:lnTo>
                    <a:pt x="752" y="8806"/>
                  </a:lnTo>
                  <a:cubicBezTo>
                    <a:pt x="0" y="9558"/>
                    <a:pt x="0" y="10772"/>
                    <a:pt x="752" y="11524"/>
                  </a:cubicBezTo>
                  <a:cubicBezTo>
                    <a:pt x="1125" y="11898"/>
                    <a:pt x="1617" y="12085"/>
                    <a:pt x="2109" y="12085"/>
                  </a:cubicBezTo>
                  <a:cubicBezTo>
                    <a:pt x="2601" y="12085"/>
                    <a:pt x="3094" y="11898"/>
                    <a:pt x="3470" y="11524"/>
                  </a:cubicBezTo>
                  <a:lnTo>
                    <a:pt x="11712" y="3278"/>
                  </a:lnTo>
                  <a:cubicBezTo>
                    <a:pt x="12463" y="2530"/>
                    <a:pt x="12463" y="1311"/>
                    <a:pt x="11712" y="564"/>
                  </a:cubicBezTo>
                  <a:cubicBezTo>
                    <a:pt x="11336" y="188"/>
                    <a:pt x="10844" y="0"/>
                    <a:pt x="10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-1019745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1" y="12360"/>
                  </a:lnTo>
                  <a:lnTo>
                    <a:pt x="49" y="12412"/>
                  </a:lnTo>
                  <a:lnTo>
                    <a:pt x="12412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960450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3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80"/>
                    <a:pt x="1971" y="1980"/>
                  </a:cubicBezTo>
                  <a:cubicBezTo>
                    <a:pt x="1989" y="1980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896575" y="480266"/>
              <a:ext cx="117831" cy="116011"/>
            </a:xfrm>
            <a:custGeom>
              <a:avLst/>
              <a:gdLst/>
              <a:ahLst/>
              <a:cxnLst/>
              <a:rect l="l" t="t" r="r" b="b"/>
              <a:pathLst>
                <a:path w="2007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49" y="1976"/>
                    <a:pt x="1971" y="1976"/>
                  </a:cubicBezTo>
                  <a:cubicBezTo>
                    <a:pt x="1989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832700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7" y="74"/>
                  </a:lnTo>
                  <a:lnTo>
                    <a:pt x="1937" y="1945"/>
                  </a:lnTo>
                  <a:cubicBezTo>
                    <a:pt x="1937" y="1962"/>
                    <a:pt x="1954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-768825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81"/>
                    <a:pt x="1972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704657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8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76"/>
                    <a:pt x="1971" y="1976"/>
                  </a:cubicBezTo>
                  <a:cubicBezTo>
                    <a:pt x="1989" y="1976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640782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5"/>
                  </a:cubicBezTo>
                  <a:lnTo>
                    <a:pt x="2006" y="40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576907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1" y="1962"/>
                    <a:pt x="2011" y="1940"/>
                  </a:cubicBezTo>
                  <a:lnTo>
                    <a:pt x="2011" y="39"/>
                  </a:lnTo>
                  <a:cubicBezTo>
                    <a:pt x="2011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3580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875466" y="4130211"/>
            <a:ext cx="692285" cy="1259170"/>
            <a:chOff x="3467700" y="3320275"/>
            <a:chExt cx="244425" cy="444575"/>
          </a:xfrm>
        </p:grpSpPr>
        <p:sp>
          <p:nvSpPr>
            <p:cNvPr id="159" name="Google Shape;159;p8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1747816" y="4130211"/>
            <a:ext cx="692285" cy="1259170"/>
            <a:chOff x="3467700" y="3320275"/>
            <a:chExt cx="244425" cy="444575"/>
          </a:xfrm>
        </p:grpSpPr>
        <p:sp>
          <p:nvSpPr>
            <p:cNvPr id="180" name="Google Shape;180;p8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 rot="-5400000">
            <a:off x="-11025" y="580365"/>
            <a:ext cx="366291" cy="857942"/>
            <a:chOff x="6776500" y="960425"/>
            <a:chExt cx="414450" cy="1368110"/>
          </a:xfrm>
        </p:grpSpPr>
        <p:sp>
          <p:nvSpPr>
            <p:cNvPr id="201" name="Google Shape;201;p8"/>
            <p:cNvSpPr/>
            <p:nvPr/>
          </p:nvSpPr>
          <p:spPr>
            <a:xfrm>
              <a:off x="7099064" y="960425"/>
              <a:ext cx="91886" cy="1368110"/>
            </a:xfrm>
            <a:custGeom>
              <a:avLst/>
              <a:gdLst/>
              <a:ahLst/>
              <a:cxnLst/>
              <a:rect l="l" t="t" r="r" b="b"/>
              <a:pathLst>
                <a:path w="1469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68" y="2722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937751" y="960425"/>
              <a:ext cx="91949" cy="1368110"/>
            </a:xfrm>
            <a:custGeom>
              <a:avLst/>
              <a:gdLst/>
              <a:ahLst/>
              <a:cxnLst/>
              <a:rect l="l" t="t" r="r" b="b"/>
              <a:pathLst>
                <a:path w="1470" h="27222" extrusionOk="0">
                  <a:moveTo>
                    <a:pt x="1" y="0"/>
                  </a:moveTo>
                  <a:lnTo>
                    <a:pt x="1" y="27221"/>
                  </a:lnTo>
                  <a:lnTo>
                    <a:pt x="1469" y="27221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776500" y="960425"/>
              <a:ext cx="92199" cy="1368110"/>
            </a:xfrm>
            <a:custGeom>
              <a:avLst/>
              <a:gdLst/>
              <a:ahLst/>
              <a:cxnLst/>
              <a:rect l="l" t="t" r="r" b="b"/>
              <a:pathLst>
                <a:path w="1474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73" y="2722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 hasCustomPrompt="1"/>
          </p:nvPr>
        </p:nvSpPr>
        <p:spPr>
          <a:xfrm>
            <a:off x="1004075" y="1337788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>
            <a:spLocks noGrp="1"/>
          </p:cNvSpPr>
          <p:nvPr>
            <p:ph type="subTitle" idx="1"/>
          </p:nvPr>
        </p:nvSpPr>
        <p:spPr>
          <a:xfrm>
            <a:off x="1004075" y="33086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0" name="Google Shape;220;p11"/>
          <p:cNvSpPr/>
          <p:nvPr/>
        </p:nvSpPr>
        <p:spPr>
          <a:xfrm rot="-5400000">
            <a:off x="252600" y="1618988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-5400000">
            <a:off x="252600" y="934063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 rot="-5400000">
            <a:off x="252600" y="249138"/>
            <a:ext cx="514681" cy="514681"/>
          </a:xfrm>
          <a:custGeom>
            <a:avLst/>
            <a:gdLst/>
            <a:ahLst/>
            <a:cxnLst/>
            <a:rect l="l" t="t" r="r" b="b"/>
            <a:pathLst>
              <a:path w="7447" h="7447" extrusionOk="0">
                <a:moveTo>
                  <a:pt x="4497" y="74"/>
                </a:moveTo>
                <a:lnTo>
                  <a:pt x="4497" y="1774"/>
                </a:lnTo>
                <a:cubicBezTo>
                  <a:pt x="4497" y="1788"/>
                  <a:pt x="4506" y="1801"/>
                  <a:pt x="4519" y="1809"/>
                </a:cubicBezTo>
                <a:cubicBezTo>
                  <a:pt x="4522" y="1811"/>
                  <a:pt x="4526" y="1811"/>
                  <a:pt x="4530" y="1811"/>
                </a:cubicBezTo>
                <a:cubicBezTo>
                  <a:pt x="4539" y="1811"/>
                  <a:pt x="4549" y="1807"/>
                  <a:pt x="4558" y="1801"/>
                </a:cubicBezTo>
                <a:lnTo>
                  <a:pt x="5760" y="599"/>
                </a:lnTo>
                <a:lnTo>
                  <a:pt x="6853" y="1687"/>
                </a:lnTo>
                <a:lnTo>
                  <a:pt x="5646" y="2889"/>
                </a:lnTo>
                <a:cubicBezTo>
                  <a:pt x="5638" y="2902"/>
                  <a:pt x="5633" y="2915"/>
                  <a:pt x="5642" y="2932"/>
                </a:cubicBezTo>
                <a:cubicBezTo>
                  <a:pt x="5646" y="2946"/>
                  <a:pt x="5660" y="2954"/>
                  <a:pt x="5673" y="2954"/>
                </a:cubicBezTo>
                <a:lnTo>
                  <a:pt x="7377" y="2954"/>
                </a:lnTo>
                <a:lnTo>
                  <a:pt x="7377" y="4497"/>
                </a:lnTo>
                <a:lnTo>
                  <a:pt x="5673" y="4497"/>
                </a:lnTo>
                <a:cubicBezTo>
                  <a:pt x="5660" y="4497"/>
                  <a:pt x="5646" y="4506"/>
                  <a:pt x="5642" y="4519"/>
                </a:cubicBezTo>
                <a:cubicBezTo>
                  <a:pt x="5633" y="4532"/>
                  <a:pt x="5638" y="4549"/>
                  <a:pt x="5646" y="4558"/>
                </a:cubicBezTo>
                <a:lnTo>
                  <a:pt x="6853" y="5760"/>
                </a:lnTo>
                <a:lnTo>
                  <a:pt x="5760" y="6852"/>
                </a:lnTo>
                <a:lnTo>
                  <a:pt x="4558" y="5651"/>
                </a:lnTo>
                <a:cubicBezTo>
                  <a:pt x="4550" y="5642"/>
                  <a:pt x="4541" y="5637"/>
                  <a:pt x="4533" y="5637"/>
                </a:cubicBezTo>
                <a:cubicBezTo>
                  <a:pt x="4528" y="5637"/>
                  <a:pt x="4524" y="5639"/>
                  <a:pt x="4519" y="5642"/>
                </a:cubicBezTo>
                <a:cubicBezTo>
                  <a:pt x="4506" y="5646"/>
                  <a:pt x="4497" y="5659"/>
                  <a:pt x="4497" y="5677"/>
                </a:cubicBezTo>
                <a:lnTo>
                  <a:pt x="4497" y="7377"/>
                </a:lnTo>
                <a:lnTo>
                  <a:pt x="2954" y="7377"/>
                </a:lnTo>
                <a:lnTo>
                  <a:pt x="2954" y="5677"/>
                </a:lnTo>
                <a:cubicBezTo>
                  <a:pt x="2954" y="5659"/>
                  <a:pt x="2946" y="5646"/>
                  <a:pt x="2933" y="5642"/>
                </a:cubicBezTo>
                <a:cubicBezTo>
                  <a:pt x="2926" y="5639"/>
                  <a:pt x="2921" y="5637"/>
                  <a:pt x="2916" y="5637"/>
                </a:cubicBezTo>
                <a:cubicBezTo>
                  <a:pt x="2906" y="5637"/>
                  <a:pt x="2897" y="5642"/>
                  <a:pt x="2889" y="5651"/>
                </a:cubicBezTo>
                <a:lnTo>
                  <a:pt x="1687" y="6852"/>
                </a:lnTo>
                <a:lnTo>
                  <a:pt x="599" y="5760"/>
                </a:lnTo>
                <a:lnTo>
                  <a:pt x="1801" y="4558"/>
                </a:lnTo>
                <a:cubicBezTo>
                  <a:pt x="1810" y="4549"/>
                  <a:pt x="1814" y="4532"/>
                  <a:pt x="1810" y="4519"/>
                </a:cubicBezTo>
                <a:cubicBezTo>
                  <a:pt x="1801" y="4506"/>
                  <a:pt x="1788" y="4497"/>
                  <a:pt x="1775" y="4497"/>
                </a:cubicBezTo>
                <a:lnTo>
                  <a:pt x="75" y="4497"/>
                </a:lnTo>
                <a:lnTo>
                  <a:pt x="75" y="2954"/>
                </a:lnTo>
                <a:lnTo>
                  <a:pt x="1775" y="2954"/>
                </a:lnTo>
                <a:cubicBezTo>
                  <a:pt x="1788" y="2954"/>
                  <a:pt x="1801" y="2946"/>
                  <a:pt x="1810" y="2932"/>
                </a:cubicBezTo>
                <a:cubicBezTo>
                  <a:pt x="1814" y="2915"/>
                  <a:pt x="1810" y="2902"/>
                  <a:pt x="1801" y="2889"/>
                </a:cubicBezTo>
                <a:lnTo>
                  <a:pt x="599" y="1687"/>
                </a:lnTo>
                <a:lnTo>
                  <a:pt x="1687" y="599"/>
                </a:lnTo>
                <a:lnTo>
                  <a:pt x="2889" y="1801"/>
                </a:lnTo>
                <a:cubicBezTo>
                  <a:pt x="2899" y="1807"/>
                  <a:pt x="2908" y="1811"/>
                  <a:pt x="2919" y="1811"/>
                </a:cubicBezTo>
                <a:cubicBezTo>
                  <a:pt x="2924" y="1811"/>
                  <a:pt x="2928" y="1811"/>
                  <a:pt x="2933" y="1809"/>
                </a:cubicBezTo>
                <a:cubicBezTo>
                  <a:pt x="2946" y="1801"/>
                  <a:pt x="2954" y="1788"/>
                  <a:pt x="2954" y="1774"/>
                </a:cubicBezTo>
                <a:lnTo>
                  <a:pt x="2954" y="74"/>
                </a:lnTo>
                <a:close/>
                <a:moveTo>
                  <a:pt x="2915" y="0"/>
                </a:moveTo>
                <a:cubicBezTo>
                  <a:pt x="2898" y="0"/>
                  <a:pt x="2880" y="18"/>
                  <a:pt x="2880" y="35"/>
                </a:cubicBezTo>
                <a:lnTo>
                  <a:pt x="2880" y="1687"/>
                </a:lnTo>
                <a:lnTo>
                  <a:pt x="1713" y="520"/>
                </a:lnTo>
                <a:cubicBezTo>
                  <a:pt x="1707" y="514"/>
                  <a:pt x="1698" y="510"/>
                  <a:pt x="1689" y="510"/>
                </a:cubicBezTo>
                <a:cubicBezTo>
                  <a:pt x="1680" y="510"/>
                  <a:pt x="1670" y="514"/>
                  <a:pt x="1661" y="520"/>
                </a:cubicBezTo>
                <a:lnTo>
                  <a:pt x="520" y="1661"/>
                </a:lnTo>
                <a:cubicBezTo>
                  <a:pt x="512" y="1670"/>
                  <a:pt x="507" y="1678"/>
                  <a:pt x="507" y="1687"/>
                </a:cubicBezTo>
                <a:cubicBezTo>
                  <a:pt x="507" y="1696"/>
                  <a:pt x="512" y="1704"/>
                  <a:pt x="520" y="1713"/>
                </a:cubicBezTo>
                <a:lnTo>
                  <a:pt x="1687" y="2880"/>
                </a:lnTo>
                <a:lnTo>
                  <a:pt x="35" y="2880"/>
                </a:lnTo>
                <a:cubicBezTo>
                  <a:pt x="18" y="2880"/>
                  <a:pt x="0" y="2898"/>
                  <a:pt x="0" y="2915"/>
                </a:cubicBezTo>
                <a:lnTo>
                  <a:pt x="0" y="4532"/>
                </a:lnTo>
                <a:cubicBezTo>
                  <a:pt x="0" y="4554"/>
                  <a:pt x="18" y="4567"/>
                  <a:pt x="35" y="4567"/>
                </a:cubicBezTo>
                <a:lnTo>
                  <a:pt x="1687" y="4567"/>
                </a:lnTo>
                <a:lnTo>
                  <a:pt x="520" y="5734"/>
                </a:lnTo>
                <a:cubicBezTo>
                  <a:pt x="512" y="5742"/>
                  <a:pt x="507" y="5751"/>
                  <a:pt x="507" y="5760"/>
                </a:cubicBezTo>
                <a:cubicBezTo>
                  <a:pt x="507" y="5769"/>
                  <a:pt x="512" y="5782"/>
                  <a:pt x="520" y="5786"/>
                </a:cubicBezTo>
                <a:lnTo>
                  <a:pt x="1661" y="6927"/>
                </a:lnTo>
                <a:cubicBezTo>
                  <a:pt x="1670" y="6935"/>
                  <a:pt x="1680" y="6940"/>
                  <a:pt x="1689" y="6940"/>
                </a:cubicBezTo>
                <a:cubicBezTo>
                  <a:pt x="1698" y="6940"/>
                  <a:pt x="1707" y="6935"/>
                  <a:pt x="1713" y="6927"/>
                </a:cubicBezTo>
                <a:lnTo>
                  <a:pt x="2880" y="5760"/>
                </a:lnTo>
                <a:lnTo>
                  <a:pt x="2880" y="7412"/>
                </a:lnTo>
                <a:cubicBezTo>
                  <a:pt x="2880" y="7434"/>
                  <a:pt x="2898" y="7447"/>
                  <a:pt x="2915" y="7447"/>
                </a:cubicBezTo>
                <a:lnTo>
                  <a:pt x="4532" y="7447"/>
                </a:lnTo>
                <a:cubicBezTo>
                  <a:pt x="4550" y="7447"/>
                  <a:pt x="4567" y="7434"/>
                  <a:pt x="4567" y="7412"/>
                </a:cubicBezTo>
                <a:lnTo>
                  <a:pt x="4567" y="5760"/>
                </a:lnTo>
                <a:lnTo>
                  <a:pt x="5734" y="6927"/>
                </a:lnTo>
                <a:cubicBezTo>
                  <a:pt x="5740" y="6935"/>
                  <a:pt x="5750" y="6940"/>
                  <a:pt x="5760" y="6940"/>
                </a:cubicBezTo>
                <a:cubicBezTo>
                  <a:pt x="5770" y="6940"/>
                  <a:pt x="5780" y="6935"/>
                  <a:pt x="5786" y="6927"/>
                </a:cubicBezTo>
                <a:lnTo>
                  <a:pt x="6927" y="5786"/>
                </a:lnTo>
                <a:cubicBezTo>
                  <a:pt x="6944" y="5773"/>
                  <a:pt x="6944" y="5751"/>
                  <a:pt x="6927" y="5734"/>
                </a:cubicBezTo>
                <a:lnTo>
                  <a:pt x="5760" y="4567"/>
                </a:lnTo>
                <a:lnTo>
                  <a:pt x="7412" y="4567"/>
                </a:lnTo>
                <a:cubicBezTo>
                  <a:pt x="7434" y="4567"/>
                  <a:pt x="7447" y="4554"/>
                  <a:pt x="7447" y="4532"/>
                </a:cubicBezTo>
                <a:lnTo>
                  <a:pt x="7447" y="2915"/>
                </a:lnTo>
                <a:cubicBezTo>
                  <a:pt x="7447" y="2898"/>
                  <a:pt x="7434" y="2880"/>
                  <a:pt x="7412" y="2880"/>
                </a:cubicBezTo>
                <a:lnTo>
                  <a:pt x="5760" y="2880"/>
                </a:lnTo>
                <a:lnTo>
                  <a:pt x="6927" y="1713"/>
                </a:lnTo>
                <a:cubicBezTo>
                  <a:pt x="6936" y="1704"/>
                  <a:pt x="6940" y="1696"/>
                  <a:pt x="6940" y="1687"/>
                </a:cubicBezTo>
                <a:cubicBezTo>
                  <a:pt x="6940" y="1678"/>
                  <a:pt x="6936" y="1670"/>
                  <a:pt x="6927" y="1661"/>
                </a:cubicBezTo>
                <a:lnTo>
                  <a:pt x="5786" y="520"/>
                </a:lnTo>
                <a:cubicBezTo>
                  <a:pt x="5780" y="514"/>
                  <a:pt x="5770" y="510"/>
                  <a:pt x="5760" y="510"/>
                </a:cubicBezTo>
                <a:cubicBezTo>
                  <a:pt x="5750" y="510"/>
                  <a:pt x="5740" y="514"/>
                  <a:pt x="5734" y="520"/>
                </a:cubicBezTo>
                <a:lnTo>
                  <a:pt x="4567" y="1687"/>
                </a:lnTo>
                <a:lnTo>
                  <a:pt x="4567" y="35"/>
                </a:lnTo>
                <a:cubicBezTo>
                  <a:pt x="4567" y="18"/>
                  <a:pt x="4554" y="0"/>
                  <a:pt x="4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"/>
          <p:cNvSpPr/>
          <p:nvPr/>
        </p:nvSpPr>
        <p:spPr>
          <a:xfrm rot="-5400000" flipH="1">
            <a:off x="7480780" y="25"/>
            <a:ext cx="1673361" cy="1673303"/>
          </a:xfrm>
          <a:custGeom>
            <a:avLst/>
            <a:gdLst/>
            <a:ahLst/>
            <a:cxnLst/>
            <a:rect l="l" t="t" r="r" b="b"/>
            <a:pathLst>
              <a:path w="28678" h="28677" extrusionOk="0">
                <a:moveTo>
                  <a:pt x="1" y="0"/>
                </a:moveTo>
                <a:lnTo>
                  <a:pt x="1" y="28677"/>
                </a:lnTo>
                <a:lnTo>
                  <a:pt x="28677" y="28677"/>
                </a:lnTo>
                <a:cubicBezTo>
                  <a:pt x="28677" y="12839"/>
                  <a:pt x="15838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7182566" y="-12"/>
            <a:ext cx="1698748" cy="792936"/>
            <a:chOff x="-1989784" y="-8250"/>
            <a:chExt cx="1698748" cy="792936"/>
          </a:xfrm>
        </p:grpSpPr>
        <p:sp>
          <p:nvSpPr>
            <p:cNvPr id="225" name="Google Shape;225;p11"/>
            <p:cNvSpPr/>
            <p:nvPr/>
          </p:nvSpPr>
          <p:spPr>
            <a:xfrm>
              <a:off x="-1989784" y="75175"/>
              <a:ext cx="731820" cy="709510"/>
            </a:xfrm>
            <a:custGeom>
              <a:avLst/>
              <a:gdLst/>
              <a:ahLst/>
              <a:cxnLst/>
              <a:rect l="l" t="t" r="r" b="b"/>
              <a:pathLst>
                <a:path w="12465" h="12085" extrusionOk="0">
                  <a:moveTo>
                    <a:pt x="10353" y="0"/>
                  </a:moveTo>
                  <a:cubicBezTo>
                    <a:pt x="9862" y="0"/>
                    <a:pt x="9370" y="188"/>
                    <a:pt x="8994" y="564"/>
                  </a:cubicBezTo>
                  <a:lnTo>
                    <a:pt x="752" y="8806"/>
                  </a:lnTo>
                  <a:cubicBezTo>
                    <a:pt x="1" y="9558"/>
                    <a:pt x="1" y="10772"/>
                    <a:pt x="752" y="11524"/>
                  </a:cubicBezTo>
                  <a:cubicBezTo>
                    <a:pt x="1126" y="11898"/>
                    <a:pt x="1618" y="12085"/>
                    <a:pt x="2110" y="12085"/>
                  </a:cubicBezTo>
                  <a:cubicBezTo>
                    <a:pt x="2602" y="12085"/>
                    <a:pt x="3095" y="11898"/>
                    <a:pt x="3470" y="11524"/>
                  </a:cubicBezTo>
                  <a:lnTo>
                    <a:pt x="11712" y="3278"/>
                  </a:lnTo>
                  <a:cubicBezTo>
                    <a:pt x="12464" y="2530"/>
                    <a:pt x="12464" y="1311"/>
                    <a:pt x="11712" y="564"/>
                  </a:cubicBezTo>
                  <a:cubicBezTo>
                    <a:pt x="11337" y="188"/>
                    <a:pt x="10845" y="0"/>
                    <a:pt x="10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-1914344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48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-1855107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0"/>
                    <a:pt x="1972" y="1980"/>
                  </a:cubicBezTo>
                  <a:cubicBezTo>
                    <a:pt x="1989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-1791174" y="480266"/>
              <a:ext cx="117772" cy="116011"/>
            </a:xfrm>
            <a:custGeom>
              <a:avLst/>
              <a:gdLst/>
              <a:ahLst/>
              <a:cxnLst/>
              <a:rect l="l" t="t" r="r" b="b"/>
              <a:pathLst>
                <a:path w="2006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2" y="70"/>
                  </a:lnTo>
                  <a:lnTo>
                    <a:pt x="1932" y="1941"/>
                  </a:lnTo>
                  <a:cubicBezTo>
                    <a:pt x="1932" y="1958"/>
                    <a:pt x="1949" y="1976"/>
                    <a:pt x="1971" y="1976"/>
                  </a:cubicBezTo>
                  <a:cubicBezTo>
                    <a:pt x="1988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8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1727299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5" y="74"/>
                  </a:cubicBezTo>
                  <a:lnTo>
                    <a:pt x="1936" y="74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-1663424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8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1"/>
                  </a:lnTo>
                  <a:cubicBezTo>
                    <a:pt x="1936" y="1963"/>
                    <a:pt x="1954" y="1981"/>
                    <a:pt x="1971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-1599315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76"/>
                    <a:pt x="1972" y="1976"/>
                  </a:cubicBezTo>
                  <a:cubicBezTo>
                    <a:pt x="1989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-1535440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1"/>
                    <a:pt x="18" y="75"/>
                    <a:pt x="36" y="75"/>
                  </a:cubicBezTo>
                  <a:lnTo>
                    <a:pt x="1937" y="75"/>
                  </a:lnTo>
                  <a:lnTo>
                    <a:pt x="1937" y="1945"/>
                  </a:lnTo>
                  <a:cubicBezTo>
                    <a:pt x="1937" y="1962"/>
                    <a:pt x="1950" y="1980"/>
                    <a:pt x="1972" y="1980"/>
                  </a:cubicBezTo>
                  <a:cubicBezTo>
                    <a:pt x="1989" y="1980"/>
                    <a:pt x="2007" y="1962"/>
                    <a:pt x="2007" y="1945"/>
                  </a:cubicBezTo>
                  <a:lnTo>
                    <a:pt x="2007" y="40"/>
                  </a:lnTo>
                  <a:cubicBezTo>
                    <a:pt x="2007" y="18"/>
                    <a:pt x="1989" y="0"/>
                    <a:pt x="1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-1471506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9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0" y="1962"/>
                    <a:pt x="2010" y="1940"/>
                  </a:cubicBezTo>
                  <a:lnTo>
                    <a:pt x="2010" y="39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-1542367" y="75175"/>
              <a:ext cx="731585" cy="709510"/>
            </a:xfrm>
            <a:custGeom>
              <a:avLst/>
              <a:gdLst/>
              <a:ahLst/>
              <a:cxnLst/>
              <a:rect l="l" t="t" r="r" b="b"/>
              <a:pathLst>
                <a:path w="12461" h="12085" extrusionOk="0">
                  <a:moveTo>
                    <a:pt x="10354" y="0"/>
                  </a:moveTo>
                  <a:cubicBezTo>
                    <a:pt x="9862" y="0"/>
                    <a:pt x="9370" y="188"/>
                    <a:pt x="8995" y="564"/>
                  </a:cubicBezTo>
                  <a:lnTo>
                    <a:pt x="748" y="8806"/>
                  </a:lnTo>
                  <a:cubicBezTo>
                    <a:pt x="1" y="9558"/>
                    <a:pt x="1" y="10772"/>
                    <a:pt x="748" y="11524"/>
                  </a:cubicBezTo>
                  <a:cubicBezTo>
                    <a:pt x="1124" y="11898"/>
                    <a:pt x="1616" y="12085"/>
                    <a:pt x="2107" y="12085"/>
                  </a:cubicBezTo>
                  <a:cubicBezTo>
                    <a:pt x="2599" y="12085"/>
                    <a:pt x="3091" y="11898"/>
                    <a:pt x="3466" y="11524"/>
                  </a:cubicBezTo>
                  <a:lnTo>
                    <a:pt x="11713" y="3278"/>
                  </a:lnTo>
                  <a:cubicBezTo>
                    <a:pt x="12460" y="2530"/>
                    <a:pt x="12460" y="1311"/>
                    <a:pt x="11713" y="564"/>
                  </a:cubicBezTo>
                  <a:cubicBezTo>
                    <a:pt x="11337" y="188"/>
                    <a:pt x="10845" y="0"/>
                    <a:pt x="10354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-1467162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53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-1407925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0" y="1980"/>
                    <a:pt x="1972" y="1980"/>
                  </a:cubicBezTo>
                  <a:cubicBezTo>
                    <a:pt x="1994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-1343992" y="480266"/>
              <a:ext cx="118066" cy="116011"/>
            </a:xfrm>
            <a:custGeom>
              <a:avLst/>
              <a:gdLst/>
              <a:ahLst/>
              <a:cxnLst/>
              <a:rect l="l" t="t" r="r" b="b"/>
              <a:pathLst>
                <a:path w="2011" h="1976" extrusionOk="0">
                  <a:moveTo>
                    <a:pt x="39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9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53" y="1976"/>
                    <a:pt x="1971" y="1976"/>
                  </a:cubicBezTo>
                  <a:cubicBezTo>
                    <a:pt x="1993" y="1976"/>
                    <a:pt x="2010" y="1958"/>
                    <a:pt x="2010" y="1941"/>
                  </a:cubicBezTo>
                  <a:lnTo>
                    <a:pt x="2010" y="36"/>
                  </a:lnTo>
                  <a:cubicBezTo>
                    <a:pt x="2010" y="14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-1279882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4" y="0"/>
                    <a:pt x="1" y="18"/>
                    <a:pt x="1" y="39"/>
                  </a:cubicBezTo>
                  <a:cubicBezTo>
                    <a:pt x="1" y="57"/>
                    <a:pt x="14" y="74"/>
                    <a:pt x="36" y="74"/>
                  </a:cubicBezTo>
                  <a:lnTo>
                    <a:pt x="1932" y="74"/>
                  </a:lnTo>
                  <a:lnTo>
                    <a:pt x="1932" y="1945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-1216007" y="352222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1"/>
                    <a:pt x="1972" y="1981"/>
                  </a:cubicBezTo>
                  <a:cubicBezTo>
                    <a:pt x="1989" y="1981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-1152133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76"/>
                    <a:pt x="1972" y="1976"/>
                  </a:cubicBezTo>
                  <a:cubicBezTo>
                    <a:pt x="1994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1088199" y="224237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5"/>
                    <a:pt x="39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53" y="1980"/>
                    <a:pt x="1971" y="1980"/>
                  </a:cubicBezTo>
                  <a:cubicBezTo>
                    <a:pt x="1993" y="1980"/>
                    <a:pt x="2010" y="1962"/>
                    <a:pt x="2010" y="1945"/>
                  </a:cubicBezTo>
                  <a:lnTo>
                    <a:pt x="2010" y="40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1024089" y="160362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35" y="74"/>
                  </a:cubicBezTo>
                  <a:lnTo>
                    <a:pt x="1932" y="74"/>
                  </a:lnTo>
                  <a:lnTo>
                    <a:pt x="1932" y="1940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1095127" y="75175"/>
              <a:ext cx="731761" cy="709510"/>
            </a:xfrm>
            <a:custGeom>
              <a:avLst/>
              <a:gdLst/>
              <a:ahLst/>
              <a:cxnLst/>
              <a:rect l="l" t="t" r="r" b="b"/>
              <a:pathLst>
                <a:path w="12464" h="12085" extrusionOk="0">
                  <a:moveTo>
                    <a:pt x="10353" y="0"/>
                  </a:moveTo>
                  <a:cubicBezTo>
                    <a:pt x="9861" y="0"/>
                    <a:pt x="9369" y="188"/>
                    <a:pt x="8994" y="564"/>
                  </a:cubicBezTo>
                  <a:lnTo>
                    <a:pt x="752" y="8806"/>
                  </a:lnTo>
                  <a:cubicBezTo>
                    <a:pt x="0" y="9558"/>
                    <a:pt x="0" y="10772"/>
                    <a:pt x="752" y="11524"/>
                  </a:cubicBezTo>
                  <a:cubicBezTo>
                    <a:pt x="1125" y="11898"/>
                    <a:pt x="1617" y="12085"/>
                    <a:pt x="2109" y="12085"/>
                  </a:cubicBezTo>
                  <a:cubicBezTo>
                    <a:pt x="2601" y="12085"/>
                    <a:pt x="3094" y="11898"/>
                    <a:pt x="3470" y="11524"/>
                  </a:cubicBezTo>
                  <a:lnTo>
                    <a:pt x="11712" y="3278"/>
                  </a:lnTo>
                  <a:cubicBezTo>
                    <a:pt x="12463" y="2530"/>
                    <a:pt x="12463" y="1311"/>
                    <a:pt x="11712" y="564"/>
                  </a:cubicBezTo>
                  <a:cubicBezTo>
                    <a:pt x="11336" y="188"/>
                    <a:pt x="10844" y="0"/>
                    <a:pt x="10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19745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1" y="12360"/>
                  </a:lnTo>
                  <a:lnTo>
                    <a:pt x="49" y="12412"/>
                  </a:lnTo>
                  <a:lnTo>
                    <a:pt x="12412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960450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3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80"/>
                    <a:pt x="1971" y="1980"/>
                  </a:cubicBezTo>
                  <a:cubicBezTo>
                    <a:pt x="1989" y="1980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896575" y="480266"/>
              <a:ext cx="117831" cy="116011"/>
            </a:xfrm>
            <a:custGeom>
              <a:avLst/>
              <a:gdLst/>
              <a:ahLst/>
              <a:cxnLst/>
              <a:rect l="l" t="t" r="r" b="b"/>
              <a:pathLst>
                <a:path w="2007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49" y="1976"/>
                    <a:pt x="1971" y="1976"/>
                  </a:cubicBezTo>
                  <a:cubicBezTo>
                    <a:pt x="1989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832700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7" y="74"/>
                  </a:lnTo>
                  <a:lnTo>
                    <a:pt x="1937" y="1945"/>
                  </a:lnTo>
                  <a:cubicBezTo>
                    <a:pt x="1937" y="1962"/>
                    <a:pt x="1954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768825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81"/>
                    <a:pt x="1972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704657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8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76"/>
                    <a:pt x="1971" y="1976"/>
                  </a:cubicBezTo>
                  <a:cubicBezTo>
                    <a:pt x="1989" y="1976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640782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5"/>
                  </a:cubicBezTo>
                  <a:lnTo>
                    <a:pt x="2006" y="40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576907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1" y="1962"/>
                    <a:pt x="2011" y="1940"/>
                  </a:cubicBezTo>
                  <a:lnTo>
                    <a:pt x="2011" y="39"/>
                  </a:lnTo>
                  <a:cubicBezTo>
                    <a:pt x="2011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800100" y="539500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/>
          <p:nvPr/>
        </p:nvSpPr>
        <p:spPr>
          <a:xfrm rot="5400000" flipH="1">
            <a:off x="8274087" y="4273581"/>
            <a:ext cx="870060" cy="869782"/>
          </a:xfrm>
          <a:custGeom>
            <a:avLst/>
            <a:gdLst/>
            <a:ahLst/>
            <a:cxnLst/>
            <a:rect l="l" t="t" r="r" b="b"/>
            <a:pathLst>
              <a:path w="18901" h="18897" extrusionOk="0">
                <a:moveTo>
                  <a:pt x="0" y="0"/>
                </a:moveTo>
                <a:lnTo>
                  <a:pt x="0" y="18896"/>
                </a:lnTo>
                <a:cubicBezTo>
                  <a:pt x="10436" y="18896"/>
                  <a:pt x="18901" y="10436"/>
                  <a:pt x="18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 flipH="1">
            <a:off x="8412142" y="4160089"/>
            <a:ext cx="456004" cy="436266"/>
            <a:chOff x="6102675" y="237964"/>
            <a:chExt cx="456004" cy="436266"/>
          </a:xfrm>
        </p:grpSpPr>
        <p:sp>
          <p:nvSpPr>
            <p:cNvPr id="257" name="Google Shape;257;p13"/>
            <p:cNvSpPr/>
            <p:nvPr/>
          </p:nvSpPr>
          <p:spPr>
            <a:xfrm>
              <a:off x="6102675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5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373606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5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6102675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6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6373606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6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3"/>
          <p:cNvSpPr/>
          <p:nvPr/>
        </p:nvSpPr>
        <p:spPr>
          <a:xfrm rot="10800000">
            <a:off x="8343896" y="3037"/>
            <a:ext cx="800104" cy="2217866"/>
          </a:xfrm>
          <a:custGeom>
            <a:avLst/>
            <a:gdLst/>
            <a:ahLst/>
            <a:cxnLst/>
            <a:rect l="l" t="t" r="r" b="b"/>
            <a:pathLst>
              <a:path w="22301" h="18902" extrusionOk="0">
                <a:moveTo>
                  <a:pt x="0" y="1"/>
                </a:moveTo>
                <a:lnTo>
                  <a:pt x="0" y="18901"/>
                </a:lnTo>
                <a:lnTo>
                  <a:pt x="22301" y="18901"/>
                </a:lnTo>
                <a:lnTo>
                  <a:pt x="223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 rot="-5400000">
            <a:off x="-61040" y="4122823"/>
            <a:ext cx="601005" cy="930057"/>
            <a:chOff x="115175" y="-232625"/>
            <a:chExt cx="717533" cy="1110383"/>
          </a:xfrm>
        </p:grpSpPr>
        <p:sp>
          <p:nvSpPr>
            <p:cNvPr id="263" name="Google Shape;263;p13"/>
            <p:cNvSpPr/>
            <p:nvPr/>
          </p:nvSpPr>
          <p:spPr>
            <a:xfrm>
              <a:off x="115175" y="180444"/>
              <a:ext cx="717533" cy="697314"/>
            </a:xfrm>
            <a:custGeom>
              <a:avLst/>
              <a:gdLst/>
              <a:ahLst/>
              <a:cxnLst/>
              <a:rect l="l" t="t" r="r" b="b"/>
              <a:pathLst>
                <a:path w="10966" h="10657" extrusionOk="0">
                  <a:moveTo>
                    <a:pt x="10737" y="2869"/>
                  </a:moveTo>
                  <a:lnTo>
                    <a:pt x="10737" y="2869"/>
                  </a:lnTo>
                  <a:cubicBezTo>
                    <a:pt x="10737" y="2870"/>
                    <a:pt x="10738" y="2872"/>
                    <a:pt x="10738" y="2873"/>
                  </a:cubicBezTo>
                  <a:lnTo>
                    <a:pt x="10738" y="2869"/>
                  </a:lnTo>
                  <a:close/>
                  <a:moveTo>
                    <a:pt x="7622" y="1"/>
                  </a:moveTo>
                  <a:cubicBezTo>
                    <a:pt x="6845" y="1"/>
                    <a:pt x="6068" y="297"/>
                    <a:pt x="5476" y="889"/>
                  </a:cubicBezTo>
                  <a:cubicBezTo>
                    <a:pt x="4292" y="2073"/>
                    <a:pt x="4292" y="3996"/>
                    <a:pt x="5476" y="5181"/>
                  </a:cubicBezTo>
                  <a:cubicBezTo>
                    <a:pt x="4884" y="4588"/>
                    <a:pt x="4107" y="4292"/>
                    <a:pt x="3331" y="4292"/>
                  </a:cubicBezTo>
                  <a:cubicBezTo>
                    <a:pt x="2554" y="4292"/>
                    <a:pt x="1777" y="4588"/>
                    <a:pt x="1185" y="5181"/>
                  </a:cubicBezTo>
                  <a:cubicBezTo>
                    <a:pt x="1" y="6365"/>
                    <a:pt x="1" y="8288"/>
                    <a:pt x="1185" y="9472"/>
                  </a:cubicBezTo>
                  <a:cubicBezTo>
                    <a:pt x="1486" y="9774"/>
                    <a:pt x="1832" y="9996"/>
                    <a:pt x="2203" y="10145"/>
                  </a:cubicBezTo>
                  <a:cubicBezTo>
                    <a:pt x="2500" y="10285"/>
                    <a:pt x="2885" y="10390"/>
                    <a:pt x="3322" y="10468"/>
                  </a:cubicBezTo>
                  <a:lnTo>
                    <a:pt x="3322" y="7693"/>
                  </a:lnTo>
                  <a:cubicBezTo>
                    <a:pt x="3322" y="7409"/>
                    <a:pt x="3549" y="7178"/>
                    <a:pt x="3833" y="7178"/>
                  </a:cubicBezTo>
                  <a:cubicBezTo>
                    <a:pt x="4117" y="7178"/>
                    <a:pt x="4349" y="7409"/>
                    <a:pt x="4349" y="7693"/>
                  </a:cubicBezTo>
                  <a:lnTo>
                    <a:pt x="4349" y="10595"/>
                  </a:lnTo>
                  <a:cubicBezTo>
                    <a:pt x="4872" y="10639"/>
                    <a:pt x="5432" y="10657"/>
                    <a:pt x="5996" y="10657"/>
                  </a:cubicBezTo>
                  <a:cubicBezTo>
                    <a:pt x="6166" y="10657"/>
                    <a:pt x="6337" y="10655"/>
                    <a:pt x="6508" y="10652"/>
                  </a:cubicBezTo>
                  <a:lnTo>
                    <a:pt x="6508" y="9489"/>
                  </a:lnTo>
                  <a:cubicBezTo>
                    <a:pt x="6508" y="9205"/>
                    <a:pt x="6735" y="8974"/>
                    <a:pt x="7019" y="8974"/>
                  </a:cubicBezTo>
                  <a:cubicBezTo>
                    <a:pt x="7303" y="8974"/>
                    <a:pt x="7535" y="9205"/>
                    <a:pt x="7535" y="9489"/>
                  </a:cubicBezTo>
                  <a:lnTo>
                    <a:pt x="7535" y="10621"/>
                  </a:lnTo>
                  <a:cubicBezTo>
                    <a:pt x="9252" y="10547"/>
                    <a:pt x="10672" y="10372"/>
                    <a:pt x="10672" y="10372"/>
                  </a:cubicBezTo>
                  <a:cubicBezTo>
                    <a:pt x="10672" y="10372"/>
                    <a:pt x="10838" y="9009"/>
                    <a:pt x="10917" y="7331"/>
                  </a:cubicBezTo>
                  <a:lnTo>
                    <a:pt x="9942" y="7331"/>
                  </a:lnTo>
                  <a:cubicBezTo>
                    <a:pt x="9658" y="7331"/>
                    <a:pt x="9427" y="7099"/>
                    <a:pt x="9427" y="6815"/>
                  </a:cubicBezTo>
                  <a:cubicBezTo>
                    <a:pt x="9427" y="6531"/>
                    <a:pt x="9658" y="6304"/>
                    <a:pt x="9942" y="6304"/>
                  </a:cubicBezTo>
                  <a:lnTo>
                    <a:pt x="10948" y="6304"/>
                  </a:lnTo>
                  <a:cubicBezTo>
                    <a:pt x="10965" y="5486"/>
                    <a:pt x="10952" y="4652"/>
                    <a:pt x="10882" y="3896"/>
                  </a:cubicBezTo>
                  <a:lnTo>
                    <a:pt x="8160" y="3896"/>
                  </a:lnTo>
                  <a:cubicBezTo>
                    <a:pt x="7875" y="3896"/>
                    <a:pt x="7644" y="3669"/>
                    <a:pt x="7644" y="3384"/>
                  </a:cubicBezTo>
                  <a:cubicBezTo>
                    <a:pt x="7644" y="3100"/>
                    <a:pt x="7875" y="2869"/>
                    <a:pt x="8160" y="2869"/>
                  </a:cubicBezTo>
                  <a:lnTo>
                    <a:pt x="10737" y="2869"/>
                  </a:lnTo>
                  <a:cubicBezTo>
                    <a:pt x="10663" y="2495"/>
                    <a:pt x="10567" y="2169"/>
                    <a:pt x="10441" y="1907"/>
                  </a:cubicBezTo>
                  <a:cubicBezTo>
                    <a:pt x="10292" y="1536"/>
                    <a:pt x="10069" y="1191"/>
                    <a:pt x="9768" y="889"/>
                  </a:cubicBezTo>
                  <a:cubicBezTo>
                    <a:pt x="9176" y="297"/>
                    <a:pt x="8399" y="1"/>
                    <a:pt x="7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22896" y="-232625"/>
              <a:ext cx="630573" cy="1031740"/>
            </a:xfrm>
            <a:custGeom>
              <a:avLst/>
              <a:gdLst/>
              <a:ahLst/>
              <a:cxnLst/>
              <a:rect l="l" t="t" r="r" b="b"/>
              <a:pathLst>
                <a:path w="9637" h="15768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lnTo>
                    <a:pt x="1" y="2172"/>
                  </a:lnTo>
                  <a:cubicBezTo>
                    <a:pt x="1" y="4759"/>
                    <a:pt x="1006" y="7193"/>
                    <a:pt x="2837" y="9020"/>
                  </a:cubicBezTo>
                  <a:lnTo>
                    <a:pt x="9571" y="15754"/>
                  </a:lnTo>
                  <a:cubicBezTo>
                    <a:pt x="9575" y="15763"/>
                    <a:pt x="9584" y="15767"/>
                    <a:pt x="9597" y="15767"/>
                  </a:cubicBezTo>
                  <a:cubicBezTo>
                    <a:pt x="9606" y="15767"/>
                    <a:pt x="9615" y="15763"/>
                    <a:pt x="9619" y="15754"/>
                  </a:cubicBezTo>
                  <a:cubicBezTo>
                    <a:pt x="9637" y="15741"/>
                    <a:pt x="9637" y="15719"/>
                    <a:pt x="9619" y="15702"/>
                  </a:cubicBezTo>
                  <a:lnTo>
                    <a:pt x="2889" y="8972"/>
                  </a:lnTo>
                  <a:cubicBezTo>
                    <a:pt x="1071" y="7154"/>
                    <a:pt x="75" y="4742"/>
                    <a:pt x="75" y="2172"/>
                  </a:cubicBezTo>
                  <a:lnTo>
                    <a:pt x="75" y="40"/>
                  </a:lnTo>
                  <a:cubicBezTo>
                    <a:pt x="75" y="18"/>
                    <a:pt x="57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90357" y="533382"/>
              <a:ext cx="268797" cy="306878"/>
            </a:xfrm>
            <a:custGeom>
              <a:avLst/>
              <a:gdLst/>
              <a:ahLst/>
              <a:cxnLst/>
              <a:rect l="l" t="t" r="r" b="b"/>
              <a:pathLst>
                <a:path w="4108" h="4690" extrusionOk="0">
                  <a:moveTo>
                    <a:pt x="39" y="1"/>
                  </a:moveTo>
                  <a:cubicBezTo>
                    <a:pt x="18" y="1"/>
                    <a:pt x="0" y="18"/>
                    <a:pt x="0" y="36"/>
                  </a:cubicBezTo>
                  <a:lnTo>
                    <a:pt x="0" y="4655"/>
                  </a:lnTo>
                  <a:cubicBezTo>
                    <a:pt x="0" y="4672"/>
                    <a:pt x="18" y="4690"/>
                    <a:pt x="39" y="4690"/>
                  </a:cubicBezTo>
                  <a:cubicBezTo>
                    <a:pt x="57" y="4690"/>
                    <a:pt x="74" y="4672"/>
                    <a:pt x="74" y="4655"/>
                  </a:cubicBezTo>
                  <a:lnTo>
                    <a:pt x="74" y="75"/>
                  </a:lnTo>
                  <a:lnTo>
                    <a:pt x="4073" y="75"/>
                  </a:lnTo>
                  <a:cubicBezTo>
                    <a:pt x="4095" y="75"/>
                    <a:pt x="4108" y="57"/>
                    <a:pt x="4108" y="36"/>
                  </a:cubicBezTo>
                  <a:cubicBezTo>
                    <a:pt x="4108" y="18"/>
                    <a:pt x="4095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652756" y="702392"/>
              <a:ext cx="125303" cy="127332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906"/>
                  </a:lnTo>
                  <a:cubicBezTo>
                    <a:pt x="0" y="1928"/>
                    <a:pt x="18" y="1945"/>
                    <a:pt x="40" y="1945"/>
                  </a:cubicBezTo>
                  <a:cubicBezTo>
                    <a:pt x="57" y="1945"/>
                    <a:pt x="75" y="1928"/>
                    <a:pt x="75" y="1906"/>
                  </a:cubicBezTo>
                  <a:lnTo>
                    <a:pt x="75" y="75"/>
                  </a:lnTo>
                  <a:lnTo>
                    <a:pt x="1879" y="75"/>
                  </a:lnTo>
                  <a:cubicBezTo>
                    <a:pt x="1897" y="75"/>
                    <a:pt x="1914" y="57"/>
                    <a:pt x="1914" y="35"/>
                  </a:cubicBezTo>
                  <a:cubicBezTo>
                    <a:pt x="1914" y="18"/>
                    <a:pt x="1897" y="0"/>
                    <a:pt x="1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440891" y="491179"/>
              <a:ext cx="99261" cy="90231"/>
            </a:xfrm>
            <a:custGeom>
              <a:avLst/>
              <a:gdLst/>
              <a:ahLst/>
              <a:cxnLst/>
              <a:rect l="l" t="t" r="r" b="b"/>
              <a:pathLst>
                <a:path w="1517" h="1379" extrusionOk="0">
                  <a:moveTo>
                    <a:pt x="757" y="0"/>
                  </a:moveTo>
                  <a:cubicBezTo>
                    <a:pt x="580" y="0"/>
                    <a:pt x="404" y="67"/>
                    <a:pt x="271" y="200"/>
                  </a:cubicBezTo>
                  <a:cubicBezTo>
                    <a:pt x="0" y="471"/>
                    <a:pt x="0" y="908"/>
                    <a:pt x="271" y="1179"/>
                  </a:cubicBezTo>
                  <a:cubicBezTo>
                    <a:pt x="404" y="1312"/>
                    <a:pt x="580" y="1379"/>
                    <a:pt x="757" y="1379"/>
                  </a:cubicBezTo>
                  <a:cubicBezTo>
                    <a:pt x="933" y="1379"/>
                    <a:pt x="1110" y="1312"/>
                    <a:pt x="1246" y="1179"/>
                  </a:cubicBezTo>
                  <a:cubicBezTo>
                    <a:pt x="1517" y="908"/>
                    <a:pt x="1517" y="471"/>
                    <a:pt x="1246" y="200"/>
                  </a:cubicBezTo>
                  <a:cubicBezTo>
                    <a:pt x="1110" y="67"/>
                    <a:pt x="933" y="0"/>
                    <a:pt x="757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04620" y="554974"/>
              <a:ext cx="99327" cy="90428"/>
            </a:xfrm>
            <a:custGeom>
              <a:avLst/>
              <a:gdLst/>
              <a:ahLst/>
              <a:cxnLst/>
              <a:rect l="l" t="t" r="r" b="b"/>
              <a:pathLst>
                <a:path w="1518" h="1382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4"/>
                    <a:pt x="584" y="1382"/>
                    <a:pt x="760" y="1382"/>
                  </a:cubicBezTo>
                  <a:cubicBezTo>
                    <a:pt x="937" y="1382"/>
                    <a:pt x="1113" y="1314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69528" y="619882"/>
              <a:ext cx="99327" cy="90231"/>
            </a:xfrm>
            <a:custGeom>
              <a:avLst/>
              <a:gdLst/>
              <a:ahLst/>
              <a:cxnLst/>
              <a:rect l="l" t="t" r="r" b="b"/>
              <a:pathLst>
                <a:path w="1518" h="1379" extrusionOk="0">
                  <a:moveTo>
                    <a:pt x="760" y="1"/>
                  </a:moveTo>
                  <a:cubicBezTo>
                    <a:pt x="584" y="1"/>
                    <a:pt x="407" y="68"/>
                    <a:pt x="272" y="204"/>
                  </a:cubicBezTo>
                  <a:cubicBezTo>
                    <a:pt x="1" y="470"/>
                    <a:pt x="1" y="907"/>
                    <a:pt x="272" y="1178"/>
                  </a:cubicBezTo>
                  <a:cubicBezTo>
                    <a:pt x="407" y="1312"/>
                    <a:pt x="584" y="1378"/>
                    <a:pt x="760" y="1378"/>
                  </a:cubicBezTo>
                  <a:cubicBezTo>
                    <a:pt x="937" y="1378"/>
                    <a:pt x="1113" y="1312"/>
                    <a:pt x="1246" y="1178"/>
                  </a:cubicBezTo>
                  <a:cubicBezTo>
                    <a:pt x="1517" y="907"/>
                    <a:pt x="1517" y="470"/>
                    <a:pt x="1246" y="204"/>
                  </a:cubicBezTo>
                  <a:cubicBezTo>
                    <a:pt x="1113" y="68"/>
                    <a:pt x="937" y="1"/>
                    <a:pt x="760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 rot="10800000" flipH="1">
            <a:off x="255600" y="240975"/>
            <a:ext cx="1171077" cy="129585"/>
            <a:chOff x="1899525" y="3600416"/>
            <a:chExt cx="1171077" cy="129585"/>
          </a:xfrm>
        </p:grpSpPr>
        <p:sp>
          <p:nvSpPr>
            <p:cNvPr id="271" name="Google Shape;271;p13"/>
            <p:cNvSpPr/>
            <p:nvPr/>
          </p:nvSpPr>
          <p:spPr>
            <a:xfrm>
              <a:off x="1899525" y="3600416"/>
              <a:ext cx="512510" cy="129585"/>
            </a:xfrm>
            <a:custGeom>
              <a:avLst/>
              <a:gdLst/>
              <a:ahLst/>
              <a:cxnLst/>
              <a:rect l="l" t="t" r="r" b="b"/>
              <a:pathLst>
                <a:path w="6067" h="1534" extrusionOk="0">
                  <a:moveTo>
                    <a:pt x="5297" y="70"/>
                  </a:moveTo>
                  <a:cubicBezTo>
                    <a:pt x="5682" y="70"/>
                    <a:pt x="5992" y="385"/>
                    <a:pt x="5992" y="765"/>
                  </a:cubicBezTo>
                  <a:cubicBezTo>
                    <a:pt x="5992" y="1149"/>
                    <a:pt x="5682" y="1464"/>
                    <a:pt x="5297" y="1464"/>
                  </a:cubicBezTo>
                  <a:lnTo>
                    <a:pt x="774" y="1464"/>
                  </a:lnTo>
                  <a:cubicBezTo>
                    <a:pt x="390" y="1464"/>
                    <a:pt x="75" y="1149"/>
                    <a:pt x="75" y="765"/>
                  </a:cubicBezTo>
                  <a:cubicBezTo>
                    <a:pt x="75" y="385"/>
                    <a:pt x="390" y="70"/>
                    <a:pt x="774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297" y="1534"/>
                  </a:lnTo>
                  <a:cubicBezTo>
                    <a:pt x="5721" y="1534"/>
                    <a:pt x="6066" y="1193"/>
                    <a:pt x="6066" y="769"/>
                  </a:cubicBezTo>
                  <a:cubicBezTo>
                    <a:pt x="6066" y="345"/>
                    <a:pt x="5721" y="0"/>
                    <a:pt x="5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578028" y="3600416"/>
              <a:ext cx="492574" cy="129585"/>
            </a:xfrm>
            <a:custGeom>
              <a:avLst/>
              <a:gdLst/>
              <a:ahLst/>
              <a:cxnLst/>
              <a:rect l="l" t="t" r="r" b="b"/>
              <a:pathLst>
                <a:path w="5831" h="1534" extrusionOk="0">
                  <a:moveTo>
                    <a:pt x="5066" y="70"/>
                  </a:moveTo>
                  <a:cubicBezTo>
                    <a:pt x="5446" y="70"/>
                    <a:pt x="5761" y="385"/>
                    <a:pt x="5761" y="769"/>
                  </a:cubicBezTo>
                  <a:cubicBezTo>
                    <a:pt x="5761" y="1149"/>
                    <a:pt x="5450" y="1464"/>
                    <a:pt x="5066" y="1464"/>
                  </a:cubicBezTo>
                  <a:lnTo>
                    <a:pt x="770" y="1464"/>
                  </a:lnTo>
                  <a:cubicBezTo>
                    <a:pt x="390" y="1464"/>
                    <a:pt x="75" y="1149"/>
                    <a:pt x="75" y="769"/>
                  </a:cubicBezTo>
                  <a:cubicBezTo>
                    <a:pt x="75" y="385"/>
                    <a:pt x="385" y="70"/>
                    <a:pt x="770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066" y="1534"/>
                  </a:lnTo>
                  <a:cubicBezTo>
                    <a:pt x="5490" y="1534"/>
                    <a:pt x="5831" y="1193"/>
                    <a:pt x="5831" y="769"/>
                  </a:cubicBezTo>
                  <a:cubicBezTo>
                    <a:pt x="5831" y="341"/>
                    <a:pt x="5490" y="0"/>
                    <a:pt x="5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ague Spartan"/>
              <a:buNone/>
              <a:defRPr sz="35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/>
          <p:nvPr/>
        </p:nvSpPr>
        <p:spPr>
          <a:xfrm flipH="1">
            <a:off x="7482651" y="3598200"/>
            <a:ext cx="1669924" cy="1545294"/>
          </a:xfrm>
          <a:custGeom>
            <a:avLst/>
            <a:gdLst/>
            <a:ahLst/>
            <a:cxnLst/>
            <a:rect l="l" t="t" r="r" b="b"/>
            <a:pathLst>
              <a:path w="28651" h="32095" extrusionOk="0">
                <a:moveTo>
                  <a:pt x="0" y="1"/>
                </a:moveTo>
                <a:lnTo>
                  <a:pt x="0" y="32095"/>
                </a:lnTo>
                <a:lnTo>
                  <a:pt x="28650" y="32095"/>
                </a:lnTo>
                <a:lnTo>
                  <a:pt x="286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ctrTitle"/>
          </p:nvPr>
        </p:nvSpPr>
        <p:spPr>
          <a:xfrm>
            <a:off x="486357" y="913997"/>
            <a:ext cx="4755785" cy="180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Agri- </a:t>
            </a:r>
            <a:r>
              <a:rPr lang="en" sz="5500" dirty="0"/>
              <a:t>Helper</a:t>
            </a:r>
            <a:br>
              <a:rPr lang="en" sz="5500" dirty="0"/>
            </a:br>
            <a:r>
              <a:rPr lang="en" sz="5500" dirty="0"/>
              <a:t> </a:t>
            </a:r>
            <a:r>
              <a:rPr lang="en" sz="1800" dirty="0"/>
              <a:t>(a organized resource about   Crops)</a:t>
            </a:r>
            <a:endParaRPr sz="5500" dirty="0"/>
          </a:p>
        </p:txBody>
      </p:sp>
      <p:sp>
        <p:nvSpPr>
          <p:cNvPr id="653" name="Google Shape;653;p26"/>
          <p:cNvSpPr/>
          <p:nvPr/>
        </p:nvSpPr>
        <p:spPr>
          <a:xfrm flipH="1">
            <a:off x="7486450" y="1666451"/>
            <a:ext cx="1669924" cy="1924898"/>
          </a:xfrm>
          <a:custGeom>
            <a:avLst/>
            <a:gdLst/>
            <a:ahLst/>
            <a:cxnLst/>
            <a:rect l="l" t="t" r="r" b="b"/>
            <a:pathLst>
              <a:path w="28651" h="32095" extrusionOk="0">
                <a:moveTo>
                  <a:pt x="0" y="1"/>
                </a:moveTo>
                <a:lnTo>
                  <a:pt x="0" y="32095"/>
                </a:lnTo>
                <a:lnTo>
                  <a:pt x="28650" y="32095"/>
                </a:lnTo>
                <a:lnTo>
                  <a:pt x="286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6"/>
          <p:cNvSpPr/>
          <p:nvPr/>
        </p:nvSpPr>
        <p:spPr>
          <a:xfrm flipH="1">
            <a:off x="7480780" y="0"/>
            <a:ext cx="1673361" cy="1673303"/>
          </a:xfrm>
          <a:custGeom>
            <a:avLst/>
            <a:gdLst/>
            <a:ahLst/>
            <a:cxnLst/>
            <a:rect l="l" t="t" r="r" b="b"/>
            <a:pathLst>
              <a:path w="28678" h="28677" extrusionOk="0">
                <a:moveTo>
                  <a:pt x="1" y="0"/>
                </a:moveTo>
                <a:lnTo>
                  <a:pt x="1" y="28677"/>
                </a:lnTo>
                <a:lnTo>
                  <a:pt x="28677" y="28677"/>
                </a:lnTo>
                <a:cubicBezTo>
                  <a:pt x="28677" y="12839"/>
                  <a:pt x="15838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>
            <a:off x="7480790" y="3598225"/>
            <a:ext cx="1673360" cy="1545273"/>
            <a:chOff x="7480790" y="3598225"/>
            <a:chExt cx="1673360" cy="1545273"/>
          </a:xfrm>
        </p:grpSpPr>
        <p:sp>
          <p:nvSpPr>
            <p:cNvPr id="656" name="Google Shape;656;p26"/>
            <p:cNvSpPr/>
            <p:nvPr/>
          </p:nvSpPr>
          <p:spPr>
            <a:xfrm flipH="1">
              <a:off x="7592996" y="3598225"/>
              <a:ext cx="1561154" cy="1545273"/>
            </a:xfrm>
            <a:custGeom>
              <a:avLst/>
              <a:gdLst/>
              <a:ahLst/>
              <a:cxnLst/>
              <a:rect l="l" t="t" r="r" b="b"/>
              <a:pathLst>
                <a:path w="26755" h="23044" extrusionOk="0">
                  <a:moveTo>
                    <a:pt x="13378" y="0"/>
                  </a:moveTo>
                  <a:lnTo>
                    <a:pt x="13378" y="4401"/>
                  </a:lnTo>
                  <a:lnTo>
                    <a:pt x="8916" y="4401"/>
                  </a:lnTo>
                  <a:lnTo>
                    <a:pt x="8916" y="8858"/>
                  </a:lnTo>
                  <a:lnTo>
                    <a:pt x="4458" y="8858"/>
                  </a:lnTo>
                  <a:lnTo>
                    <a:pt x="4458" y="13316"/>
                  </a:lnTo>
                  <a:lnTo>
                    <a:pt x="1" y="13316"/>
                  </a:lnTo>
                  <a:lnTo>
                    <a:pt x="1" y="23044"/>
                  </a:lnTo>
                  <a:lnTo>
                    <a:pt x="26755" y="23044"/>
                  </a:lnTo>
                  <a:lnTo>
                    <a:pt x="26755" y="0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flipH="1">
              <a:off x="7480790" y="3598225"/>
              <a:ext cx="1560863" cy="1545273"/>
            </a:xfrm>
            <a:custGeom>
              <a:avLst/>
              <a:gdLst/>
              <a:ahLst/>
              <a:cxnLst/>
              <a:rect l="l" t="t" r="r" b="b"/>
              <a:pathLst>
                <a:path w="26750" h="23044" extrusionOk="0">
                  <a:moveTo>
                    <a:pt x="13373" y="0"/>
                  </a:moveTo>
                  <a:lnTo>
                    <a:pt x="13373" y="4401"/>
                  </a:lnTo>
                  <a:lnTo>
                    <a:pt x="8915" y="4401"/>
                  </a:lnTo>
                  <a:lnTo>
                    <a:pt x="8915" y="8858"/>
                  </a:lnTo>
                  <a:lnTo>
                    <a:pt x="4458" y="8858"/>
                  </a:lnTo>
                  <a:lnTo>
                    <a:pt x="4458" y="13316"/>
                  </a:lnTo>
                  <a:lnTo>
                    <a:pt x="0" y="13316"/>
                  </a:lnTo>
                  <a:lnTo>
                    <a:pt x="0" y="23044"/>
                  </a:lnTo>
                  <a:lnTo>
                    <a:pt x="26749" y="23044"/>
                  </a:lnTo>
                  <a:lnTo>
                    <a:pt x="26749" y="0"/>
                  </a:lnTo>
                  <a:close/>
                </a:path>
              </a:pathLst>
            </a:custGeom>
            <a:solidFill>
              <a:srgbClr val="FCB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6"/>
            <p:cNvSpPr/>
            <p:nvPr/>
          </p:nvSpPr>
          <p:spPr>
            <a:xfrm flipH="1">
              <a:off x="7663901" y="4064134"/>
              <a:ext cx="414402" cy="1079358"/>
            </a:xfrm>
            <a:custGeom>
              <a:avLst/>
              <a:gdLst/>
              <a:ahLst/>
              <a:cxnLst/>
              <a:rect l="l" t="t" r="r" b="b"/>
              <a:pathLst>
                <a:path w="7102" h="16096" extrusionOk="0">
                  <a:moveTo>
                    <a:pt x="3553" y="1"/>
                  </a:moveTo>
                  <a:cubicBezTo>
                    <a:pt x="1591" y="1"/>
                    <a:pt x="0" y="1591"/>
                    <a:pt x="0" y="3553"/>
                  </a:cubicBezTo>
                  <a:lnTo>
                    <a:pt x="0" y="16096"/>
                  </a:lnTo>
                  <a:lnTo>
                    <a:pt x="7102" y="16096"/>
                  </a:lnTo>
                  <a:lnTo>
                    <a:pt x="7102" y="3553"/>
                  </a:lnTo>
                  <a:cubicBezTo>
                    <a:pt x="7102" y="1591"/>
                    <a:pt x="5515" y="1"/>
                    <a:pt x="3553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flipH="1">
              <a:off x="7801078" y="3756291"/>
              <a:ext cx="140040" cy="14004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2" y="1"/>
                  </a:moveTo>
                  <a:cubicBezTo>
                    <a:pt x="538" y="1"/>
                    <a:pt x="0" y="538"/>
                    <a:pt x="0" y="1198"/>
                  </a:cubicBezTo>
                  <a:cubicBezTo>
                    <a:pt x="0" y="1862"/>
                    <a:pt x="538" y="2400"/>
                    <a:pt x="1202" y="2400"/>
                  </a:cubicBezTo>
                  <a:cubicBezTo>
                    <a:pt x="1862" y="2400"/>
                    <a:pt x="2400" y="1862"/>
                    <a:pt x="2400" y="1198"/>
                  </a:cubicBezTo>
                  <a:cubicBezTo>
                    <a:pt x="2400" y="538"/>
                    <a:pt x="1862" y="1"/>
                    <a:pt x="1202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flipH="1">
              <a:off x="8309009" y="4269589"/>
              <a:ext cx="129070" cy="129362"/>
            </a:xfrm>
            <a:custGeom>
              <a:avLst/>
              <a:gdLst/>
              <a:ahLst/>
              <a:cxnLst/>
              <a:rect l="l" t="t" r="r" b="b"/>
              <a:pathLst>
                <a:path w="2212" h="2217" extrusionOk="0">
                  <a:moveTo>
                    <a:pt x="1106" y="1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29" y="1727"/>
                    <a:pt x="1722" y="1333"/>
                    <a:pt x="2211" y="1106"/>
                  </a:cubicBezTo>
                  <a:cubicBezTo>
                    <a:pt x="1722" y="883"/>
                    <a:pt x="1329" y="490"/>
                    <a:pt x="1106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flipH="1">
              <a:off x="8309009" y="4140579"/>
              <a:ext cx="129070" cy="129070"/>
            </a:xfrm>
            <a:custGeom>
              <a:avLst/>
              <a:gdLst/>
              <a:ahLst/>
              <a:cxnLst/>
              <a:rect l="l" t="t" r="r" b="b"/>
              <a:pathLst>
                <a:path w="2212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2"/>
                  </a:cubicBezTo>
                  <a:cubicBezTo>
                    <a:pt x="1329" y="1722"/>
                    <a:pt x="1722" y="1329"/>
                    <a:pt x="2211" y="1106"/>
                  </a:cubicBezTo>
                  <a:cubicBezTo>
                    <a:pt x="1722" y="883"/>
                    <a:pt x="1329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flipH="1">
              <a:off x="8179765" y="4269589"/>
              <a:ext cx="129304" cy="129362"/>
            </a:xfrm>
            <a:custGeom>
              <a:avLst/>
              <a:gdLst/>
              <a:ahLst/>
              <a:cxnLst/>
              <a:rect l="l" t="t" r="r" b="b"/>
              <a:pathLst>
                <a:path w="2216" h="2217" extrusionOk="0">
                  <a:moveTo>
                    <a:pt x="1106" y="1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33" y="1727"/>
                    <a:pt x="1727" y="1333"/>
                    <a:pt x="2216" y="1106"/>
                  </a:cubicBezTo>
                  <a:cubicBezTo>
                    <a:pt x="1727" y="883"/>
                    <a:pt x="1333" y="490"/>
                    <a:pt x="1106" y="1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flipH="1">
              <a:off x="8179765" y="4140579"/>
              <a:ext cx="129304" cy="129070"/>
            </a:xfrm>
            <a:custGeom>
              <a:avLst/>
              <a:gdLst/>
              <a:ahLst/>
              <a:cxnLst/>
              <a:rect l="l" t="t" r="r" b="b"/>
              <a:pathLst>
                <a:path w="2216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2"/>
                  </a:cubicBezTo>
                  <a:cubicBezTo>
                    <a:pt x="1333" y="1722"/>
                    <a:pt x="1727" y="1329"/>
                    <a:pt x="2216" y="1106"/>
                  </a:cubicBezTo>
                  <a:cubicBezTo>
                    <a:pt x="1727" y="883"/>
                    <a:pt x="1333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 flipH="1">
              <a:off x="8309009" y="4527902"/>
              <a:ext cx="129070" cy="129362"/>
            </a:xfrm>
            <a:custGeom>
              <a:avLst/>
              <a:gdLst/>
              <a:ahLst/>
              <a:cxnLst/>
              <a:rect l="l" t="t" r="r" b="b"/>
              <a:pathLst>
                <a:path w="2212" h="2217" extrusionOk="0">
                  <a:moveTo>
                    <a:pt x="1106" y="0"/>
                  </a:moveTo>
                  <a:cubicBezTo>
                    <a:pt x="883" y="494"/>
                    <a:pt x="490" y="888"/>
                    <a:pt x="0" y="1110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29" y="1727"/>
                    <a:pt x="1722" y="1333"/>
                    <a:pt x="2211" y="1110"/>
                  </a:cubicBezTo>
                  <a:cubicBezTo>
                    <a:pt x="1722" y="883"/>
                    <a:pt x="1329" y="494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 flipH="1">
              <a:off x="8309009" y="4398891"/>
              <a:ext cx="129070" cy="129070"/>
            </a:xfrm>
            <a:custGeom>
              <a:avLst/>
              <a:gdLst/>
              <a:ahLst/>
              <a:cxnLst/>
              <a:rect l="l" t="t" r="r" b="b"/>
              <a:pathLst>
                <a:path w="2212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1"/>
                  </a:cubicBezTo>
                  <a:cubicBezTo>
                    <a:pt x="1329" y="1722"/>
                    <a:pt x="1722" y="1329"/>
                    <a:pt x="2211" y="1106"/>
                  </a:cubicBezTo>
                  <a:cubicBezTo>
                    <a:pt x="1722" y="883"/>
                    <a:pt x="1329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flipH="1">
              <a:off x="8179765" y="4527902"/>
              <a:ext cx="129304" cy="129362"/>
            </a:xfrm>
            <a:custGeom>
              <a:avLst/>
              <a:gdLst/>
              <a:ahLst/>
              <a:cxnLst/>
              <a:rect l="l" t="t" r="r" b="b"/>
              <a:pathLst>
                <a:path w="2216" h="2217" extrusionOk="0">
                  <a:moveTo>
                    <a:pt x="1106" y="0"/>
                  </a:moveTo>
                  <a:cubicBezTo>
                    <a:pt x="883" y="494"/>
                    <a:pt x="490" y="888"/>
                    <a:pt x="0" y="1110"/>
                  </a:cubicBezTo>
                  <a:cubicBezTo>
                    <a:pt x="490" y="1333"/>
                    <a:pt x="883" y="1727"/>
                    <a:pt x="1106" y="2216"/>
                  </a:cubicBezTo>
                  <a:cubicBezTo>
                    <a:pt x="1333" y="1727"/>
                    <a:pt x="1727" y="1333"/>
                    <a:pt x="2216" y="1110"/>
                  </a:cubicBezTo>
                  <a:cubicBezTo>
                    <a:pt x="1727" y="883"/>
                    <a:pt x="1333" y="494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flipH="1">
              <a:off x="8179765" y="4398891"/>
              <a:ext cx="129304" cy="129070"/>
            </a:xfrm>
            <a:custGeom>
              <a:avLst/>
              <a:gdLst/>
              <a:ahLst/>
              <a:cxnLst/>
              <a:rect l="l" t="t" r="r" b="b"/>
              <a:pathLst>
                <a:path w="2216" h="2212" extrusionOk="0">
                  <a:moveTo>
                    <a:pt x="1106" y="0"/>
                  </a:moveTo>
                  <a:cubicBezTo>
                    <a:pt x="883" y="490"/>
                    <a:pt x="490" y="883"/>
                    <a:pt x="0" y="1106"/>
                  </a:cubicBezTo>
                  <a:cubicBezTo>
                    <a:pt x="490" y="1329"/>
                    <a:pt x="883" y="1722"/>
                    <a:pt x="1106" y="2211"/>
                  </a:cubicBezTo>
                  <a:cubicBezTo>
                    <a:pt x="1333" y="1722"/>
                    <a:pt x="1727" y="1329"/>
                    <a:pt x="2216" y="1106"/>
                  </a:cubicBezTo>
                  <a:cubicBezTo>
                    <a:pt x="1727" y="883"/>
                    <a:pt x="1333" y="490"/>
                    <a:pt x="1106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443509" y="4034530"/>
            <a:ext cx="692285" cy="1259170"/>
            <a:chOff x="3467700" y="3320275"/>
            <a:chExt cx="244425" cy="444575"/>
          </a:xfrm>
        </p:grpSpPr>
        <p:sp>
          <p:nvSpPr>
            <p:cNvPr id="669" name="Google Shape;669;p26"/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 flipH="1">
            <a:off x="7900316" y="2239288"/>
            <a:ext cx="1698748" cy="792936"/>
            <a:chOff x="-1989784" y="-8250"/>
            <a:chExt cx="1698748" cy="792936"/>
          </a:xfrm>
        </p:grpSpPr>
        <p:sp>
          <p:nvSpPr>
            <p:cNvPr id="690" name="Google Shape;690;p26"/>
            <p:cNvSpPr/>
            <p:nvPr/>
          </p:nvSpPr>
          <p:spPr>
            <a:xfrm>
              <a:off x="-1989784" y="75175"/>
              <a:ext cx="731820" cy="709510"/>
            </a:xfrm>
            <a:custGeom>
              <a:avLst/>
              <a:gdLst/>
              <a:ahLst/>
              <a:cxnLst/>
              <a:rect l="l" t="t" r="r" b="b"/>
              <a:pathLst>
                <a:path w="12465" h="12085" extrusionOk="0">
                  <a:moveTo>
                    <a:pt x="10353" y="0"/>
                  </a:moveTo>
                  <a:cubicBezTo>
                    <a:pt x="9862" y="0"/>
                    <a:pt x="9370" y="188"/>
                    <a:pt x="8994" y="564"/>
                  </a:cubicBezTo>
                  <a:lnTo>
                    <a:pt x="752" y="8806"/>
                  </a:lnTo>
                  <a:cubicBezTo>
                    <a:pt x="1" y="9558"/>
                    <a:pt x="1" y="10772"/>
                    <a:pt x="752" y="11524"/>
                  </a:cubicBezTo>
                  <a:cubicBezTo>
                    <a:pt x="1126" y="11898"/>
                    <a:pt x="1618" y="12085"/>
                    <a:pt x="2110" y="12085"/>
                  </a:cubicBezTo>
                  <a:cubicBezTo>
                    <a:pt x="2602" y="12085"/>
                    <a:pt x="3095" y="11898"/>
                    <a:pt x="3470" y="11524"/>
                  </a:cubicBezTo>
                  <a:lnTo>
                    <a:pt x="11712" y="3278"/>
                  </a:lnTo>
                  <a:cubicBezTo>
                    <a:pt x="12464" y="2530"/>
                    <a:pt x="12464" y="1311"/>
                    <a:pt x="11712" y="564"/>
                  </a:cubicBezTo>
                  <a:cubicBezTo>
                    <a:pt x="11337" y="188"/>
                    <a:pt x="10845" y="0"/>
                    <a:pt x="10353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1914344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48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1855107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0"/>
                    <a:pt x="1972" y="1980"/>
                  </a:cubicBezTo>
                  <a:cubicBezTo>
                    <a:pt x="1989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-1791174" y="480266"/>
              <a:ext cx="117772" cy="116011"/>
            </a:xfrm>
            <a:custGeom>
              <a:avLst/>
              <a:gdLst/>
              <a:ahLst/>
              <a:cxnLst/>
              <a:rect l="l" t="t" r="r" b="b"/>
              <a:pathLst>
                <a:path w="2006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2" y="70"/>
                  </a:lnTo>
                  <a:lnTo>
                    <a:pt x="1932" y="1941"/>
                  </a:lnTo>
                  <a:cubicBezTo>
                    <a:pt x="1932" y="1958"/>
                    <a:pt x="1949" y="1976"/>
                    <a:pt x="1971" y="1976"/>
                  </a:cubicBezTo>
                  <a:cubicBezTo>
                    <a:pt x="1988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8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-1727299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5" y="74"/>
                  </a:cubicBezTo>
                  <a:lnTo>
                    <a:pt x="1936" y="74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-1663424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8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1"/>
                  </a:lnTo>
                  <a:cubicBezTo>
                    <a:pt x="1936" y="1963"/>
                    <a:pt x="1954" y="1981"/>
                    <a:pt x="1971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-1599315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76"/>
                    <a:pt x="1972" y="1976"/>
                  </a:cubicBezTo>
                  <a:cubicBezTo>
                    <a:pt x="1989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-1535440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1"/>
                    <a:pt x="18" y="75"/>
                    <a:pt x="36" y="75"/>
                  </a:cubicBezTo>
                  <a:lnTo>
                    <a:pt x="1937" y="75"/>
                  </a:lnTo>
                  <a:lnTo>
                    <a:pt x="1937" y="1945"/>
                  </a:lnTo>
                  <a:cubicBezTo>
                    <a:pt x="1937" y="1962"/>
                    <a:pt x="1950" y="1980"/>
                    <a:pt x="1972" y="1980"/>
                  </a:cubicBezTo>
                  <a:cubicBezTo>
                    <a:pt x="1989" y="1980"/>
                    <a:pt x="2007" y="1962"/>
                    <a:pt x="2007" y="1945"/>
                  </a:cubicBezTo>
                  <a:lnTo>
                    <a:pt x="2007" y="40"/>
                  </a:lnTo>
                  <a:cubicBezTo>
                    <a:pt x="2007" y="18"/>
                    <a:pt x="1989" y="0"/>
                    <a:pt x="1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-1471506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9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0" y="1962"/>
                    <a:pt x="2010" y="1940"/>
                  </a:cubicBezTo>
                  <a:lnTo>
                    <a:pt x="2010" y="39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-1542367" y="75175"/>
              <a:ext cx="731585" cy="709510"/>
            </a:xfrm>
            <a:custGeom>
              <a:avLst/>
              <a:gdLst/>
              <a:ahLst/>
              <a:cxnLst/>
              <a:rect l="l" t="t" r="r" b="b"/>
              <a:pathLst>
                <a:path w="12461" h="12085" extrusionOk="0">
                  <a:moveTo>
                    <a:pt x="10354" y="0"/>
                  </a:moveTo>
                  <a:cubicBezTo>
                    <a:pt x="9862" y="0"/>
                    <a:pt x="9370" y="188"/>
                    <a:pt x="8995" y="564"/>
                  </a:cubicBezTo>
                  <a:lnTo>
                    <a:pt x="748" y="8806"/>
                  </a:lnTo>
                  <a:cubicBezTo>
                    <a:pt x="1" y="9558"/>
                    <a:pt x="1" y="10772"/>
                    <a:pt x="748" y="11524"/>
                  </a:cubicBezTo>
                  <a:cubicBezTo>
                    <a:pt x="1124" y="11898"/>
                    <a:pt x="1616" y="12085"/>
                    <a:pt x="2107" y="12085"/>
                  </a:cubicBezTo>
                  <a:cubicBezTo>
                    <a:pt x="2599" y="12085"/>
                    <a:pt x="3091" y="11898"/>
                    <a:pt x="3466" y="11524"/>
                  </a:cubicBezTo>
                  <a:lnTo>
                    <a:pt x="11713" y="3278"/>
                  </a:lnTo>
                  <a:cubicBezTo>
                    <a:pt x="12460" y="2530"/>
                    <a:pt x="12460" y="1311"/>
                    <a:pt x="11713" y="564"/>
                  </a:cubicBezTo>
                  <a:cubicBezTo>
                    <a:pt x="11337" y="188"/>
                    <a:pt x="10845" y="0"/>
                    <a:pt x="10354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-1467162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53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-1407925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0" y="1980"/>
                    <a:pt x="1972" y="1980"/>
                  </a:cubicBezTo>
                  <a:cubicBezTo>
                    <a:pt x="1994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-1343992" y="480266"/>
              <a:ext cx="118066" cy="116011"/>
            </a:xfrm>
            <a:custGeom>
              <a:avLst/>
              <a:gdLst/>
              <a:ahLst/>
              <a:cxnLst/>
              <a:rect l="l" t="t" r="r" b="b"/>
              <a:pathLst>
                <a:path w="2011" h="1976" extrusionOk="0">
                  <a:moveTo>
                    <a:pt x="39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9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53" y="1976"/>
                    <a:pt x="1971" y="1976"/>
                  </a:cubicBezTo>
                  <a:cubicBezTo>
                    <a:pt x="1993" y="1976"/>
                    <a:pt x="2010" y="1958"/>
                    <a:pt x="2010" y="1941"/>
                  </a:cubicBezTo>
                  <a:lnTo>
                    <a:pt x="2010" y="36"/>
                  </a:lnTo>
                  <a:cubicBezTo>
                    <a:pt x="2010" y="14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-1279882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4" y="0"/>
                    <a:pt x="1" y="18"/>
                    <a:pt x="1" y="39"/>
                  </a:cubicBezTo>
                  <a:cubicBezTo>
                    <a:pt x="1" y="57"/>
                    <a:pt x="14" y="74"/>
                    <a:pt x="36" y="74"/>
                  </a:cubicBezTo>
                  <a:lnTo>
                    <a:pt x="1932" y="74"/>
                  </a:lnTo>
                  <a:lnTo>
                    <a:pt x="1932" y="1945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-1216007" y="352222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1"/>
                    <a:pt x="1972" y="1981"/>
                  </a:cubicBezTo>
                  <a:cubicBezTo>
                    <a:pt x="1989" y="1981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-1152133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76"/>
                    <a:pt x="1972" y="1976"/>
                  </a:cubicBezTo>
                  <a:cubicBezTo>
                    <a:pt x="1994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-1088199" y="224237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5"/>
                    <a:pt x="39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53" y="1980"/>
                    <a:pt x="1971" y="1980"/>
                  </a:cubicBezTo>
                  <a:cubicBezTo>
                    <a:pt x="1993" y="1980"/>
                    <a:pt x="2010" y="1962"/>
                    <a:pt x="2010" y="1945"/>
                  </a:cubicBezTo>
                  <a:lnTo>
                    <a:pt x="2010" y="40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-1024089" y="160362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35" y="74"/>
                  </a:cubicBezTo>
                  <a:lnTo>
                    <a:pt x="1932" y="74"/>
                  </a:lnTo>
                  <a:lnTo>
                    <a:pt x="1932" y="1940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-1095127" y="75175"/>
              <a:ext cx="731761" cy="709510"/>
            </a:xfrm>
            <a:custGeom>
              <a:avLst/>
              <a:gdLst/>
              <a:ahLst/>
              <a:cxnLst/>
              <a:rect l="l" t="t" r="r" b="b"/>
              <a:pathLst>
                <a:path w="12464" h="12085" extrusionOk="0">
                  <a:moveTo>
                    <a:pt x="10353" y="0"/>
                  </a:moveTo>
                  <a:cubicBezTo>
                    <a:pt x="9861" y="0"/>
                    <a:pt x="9369" y="188"/>
                    <a:pt x="8994" y="564"/>
                  </a:cubicBezTo>
                  <a:lnTo>
                    <a:pt x="752" y="8806"/>
                  </a:lnTo>
                  <a:cubicBezTo>
                    <a:pt x="0" y="9558"/>
                    <a:pt x="0" y="10772"/>
                    <a:pt x="752" y="11524"/>
                  </a:cubicBezTo>
                  <a:cubicBezTo>
                    <a:pt x="1125" y="11898"/>
                    <a:pt x="1617" y="12085"/>
                    <a:pt x="2109" y="12085"/>
                  </a:cubicBezTo>
                  <a:cubicBezTo>
                    <a:pt x="2601" y="12085"/>
                    <a:pt x="3094" y="11898"/>
                    <a:pt x="3470" y="11524"/>
                  </a:cubicBezTo>
                  <a:lnTo>
                    <a:pt x="11712" y="3278"/>
                  </a:lnTo>
                  <a:cubicBezTo>
                    <a:pt x="12463" y="2530"/>
                    <a:pt x="12463" y="1311"/>
                    <a:pt x="11712" y="564"/>
                  </a:cubicBezTo>
                  <a:cubicBezTo>
                    <a:pt x="11336" y="188"/>
                    <a:pt x="10844" y="0"/>
                    <a:pt x="10353" y="0"/>
                  </a:cubicBez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-1019745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1" y="12360"/>
                  </a:lnTo>
                  <a:lnTo>
                    <a:pt x="49" y="12412"/>
                  </a:lnTo>
                  <a:lnTo>
                    <a:pt x="12412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-960450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3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80"/>
                    <a:pt x="1971" y="1980"/>
                  </a:cubicBezTo>
                  <a:cubicBezTo>
                    <a:pt x="1989" y="1980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-896575" y="480266"/>
              <a:ext cx="117831" cy="116011"/>
            </a:xfrm>
            <a:custGeom>
              <a:avLst/>
              <a:gdLst/>
              <a:ahLst/>
              <a:cxnLst/>
              <a:rect l="l" t="t" r="r" b="b"/>
              <a:pathLst>
                <a:path w="2007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49" y="1976"/>
                    <a:pt x="1971" y="1976"/>
                  </a:cubicBezTo>
                  <a:cubicBezTo>
                    <a:pt x="1989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-832700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7" y="74"/>
                  </a:lnTo>
                  <a:lnTo>
                    <a:pt x="1937" y="1945"/>
                  </a:lnTo>
                  <a:cubicBezTo>
                    <a:pt x="1937" y="1962"/>
                    <a:pt x="1954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-768825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81"/>
                    <a:pt x="1972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-704657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8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76"/>
                    <a:pt x="1971" y="1976"/>
                  </a:cubicBezTo>
                  <a:cubicBezTo>
                    <a:pt x="1989" y="1976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-640782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5"/>
                  </a:cubicBezTo>
                  <a:lnTo>
                    <a:pt x="2006" y="40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-576907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1" y="1962"/>
                    <a:pt x="2011" y="1940"/>
                  </a:cubicBezTo>
                  <a:lnTo>
                    <a:pt x="2011" y="39"/>
                  </a:lnTo>
                  <a:cubicBezTo>
                    <a:pt x="2011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7479215" y="4664115"/>
            <a:ext cx="1364525" cy="395426"/>
            <a:chOff x="1899525" y="3334575"/>
            <a:chExt cx="1364525" cy="395426"/>
          </a:xfrm>
        </p:grpSpPr>
        <p:sp>
          <p:nvSpPr>
            <p:cNvPr id="718" name="Google Shape;718;p26"/>
            <p:cNvSpPr/>
            <p:nvPr/>
          </p:nvSpPr>
          <p:spPr>
            <a:xfrm>
              <a:off x="1899525" y="3334575"/>
              <a:ext cx="974673" cy="130007"/>
            </a:xfrm>
            <a:custGeom>
              <a:avLst/>
              <a:gdLst/>
              <a:ahLst/>
              <a:cxnLst/>
              <a:rect l="l" t="t" r="r" b="b"/>
              <a:pathLst>
                <a:path w="11538" h="1539" extrusionOk="0">
                  <a:moveTo>
                    <a:pt x="10769" y="75"/>
                  </a:moveTo>
                  <a:cubicBezTo>
                    <a:pt x="11153" y="75"/>
                    <a:pt x="11463" y="389"/>
                    <a:pt x="11463" y="770"/>
                  </a:cubicBezTo>
                  <a:cubicBezTo>
                    <a:pt x="11463" y="1154"/>
                    <a:pt x="11153" y="1469"/>
                    <a:pt x="10769" y="1469"/>
                  </a:cubicBezTo>
                  <a:lnTo>
                    <a:pt x="774" y="1469"/>
                  </a:lnTo>
                  <a:cubicBezTo>
                    <a:pt x="390" y="1469"/>
                    <a:pt x="75" y="1154"/>
                    <a:pt x="75" y="770"/>
                  </a:cubicBezTo>
                  <a:cubicBezTo>
                    <a:pt x="75" y="385"/>
                    <a:pt x="390" y="75"/>
                    <a:pt x="774" y="75"/>
                  </a:cubicBezTo>
                  <a:close/>
                  <a:moveTo>
                    <a:pt x="770" y="1"/>
                  </a:moveTo>
                  <a:cubicBezTo>
                    <a:pt x="346" y="1"/>
                    <a:pt x="1" y="346"/>
                    <a:pt x="1" y="770"/>
                  </a:cubicBezTo>
                  <a:cubicBezTo>
                    <a:pt x="1" y="1194"/>
                    <a:pt x="346" y="1539"/>
                    <a:pt x="770" y="1539"/>
                  </a:cubicBezTo>
                  <a:lnTo>
                    <a:pt x="10769" y="1539"/>
                  </a:lnTo>
                  <a:cubicBezTo>
                    <a:pt x="11192" y="1539"/>
                    <a:pt x="11538" y="1194"/>
                    <a:pt x="11538" y="770"/>
                  </a:cubicBezTo>
                  <a:cubicBezTo>
                    <a:pt x="11538" y="346"/>
                    <a:pt x="11192" y="1"/>
                    <a:pt x="10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899525" y="3600416"/>
              <a:ext cx="512510" cy="129585"/>
            </a:xfrm>
            <a:custGeom>
              <a:avLst/>
              <a:gdLst/>
              <a:ahLst/>
              <a:cxnLst/>
              <a:rect l="l" t="t" r="r" b="b"/>
              <a:pathLst>
                <a:path w="6067" h="1534" extrusionOk="0">
                  <a:moveTo>
                    <a:pt x="5297" y="70"/>
                  </a:moveTo>
                  <a:cubicBezTo>
                    <a:pt x="5682" y="70"/>
                    <a:pt x="5992" y="385"/>
                    <a:pt x="5992" y="765"/>
                  </a:cubicBezTo>
                  <a:cubicBezTo>
                    <a:pt x="5992" y="1149"/>
                    <a:pt x="5682" y="1464"/>
                    <a:pt x="5297" y="1464"/>
                  </a:cubicBezTo>
                  <a:lnTo>
                    <a:pt x="774" y="1464"/>
                  </a:lnTo>
                  <a:cubicBezTo>
                    <a:pt x="390" y="1464"/>
                    <a:pt x="75" y="1149"/>
                    <a:pt x="75" y="765"/>
                  </a:cubicBezTo>
                  <a:cubicBezTo>
                    <a:pt x="75" y="385"/>
                    <a:pt x="390" y="70"/>
                    <a:pt x="774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297" y="1534"/>
                  </a:lnTo>
                  <a:cubicBezTo>
                    <a:pt x="5721" y="1534"/>
                    <a:pt x="6066" y="1193"/>
                    <a:pt x="6066" y="769"/>
                  </a:cubicBezTo>
                  <a:cubicBezTo>
                    <a:pt x="6066" y="345"/>
                    <a:pt x="5721" y="0"/>
                    <a:pt x="5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2578028" y="3600416"/>
              <a:ext cx="492574" cy="129585"/>
            </a:xfrm>
            <a:custGeom>
              <a:avLst/>
              <a:gdLst/>
              <a:ahLst/>
              <a:cxnLst/>
              <a:rect l="l" t="t" r="r" b="b"/>
              <a:pathLst>
                <a:path w="5831" h="1534" extrusionOk="0">
                  <a:moveTo>
                    <a:pt x="5066" y="70"/>
                  </a:moveTo>
                  <a:cubicBezTo>
                    <a:pt x="5446" y="70"/>
                    <a:pt x="5761" y="385"/>
                    <a:pt x="5761" y="769"/>
                  </a:cubicBezTo>
                  <a:cubicBezTo>
                    <a:pt x="5761" y="1149"/>
                    <a:pt x="5450" y="1464"/>
                    <a:pt x="5066" y="1464"/>
                  </a:cubicBezTo>
                  <a:lnTo>
                    <a:pt x="770" y="1464"/>
                  </a:lnTo>
                  <a:cubicBezTo>
                    <a:pt x="390" y="1464"/>
                    <a:pt x="75" y="1149"/>
                    <a:pt x="75" y="769"/>
                  </a:cubicBezTo>
                  <a:cubicBezTo>
                    <a:pt x="75" y="385"/>
                    <a:pt x="385" y="70"/>
                    <a:pt x="770" y="70"/>
                  </a:cubicBezTo>
                  <a:close/>
                  <a:moveTo>
                    <a:pt x="770" y="0"/>
                  </a:moveTo>
                  <a:cubicBezTo>
                    <a:pt x="346" y="0"/>
                    <a:pt x="1" y="345"/>
                    <a:pt x="1" y="769"/>
                  </a:cubicBezTo>
                  <a:cubicBezTo>
                    <a:pt x="1" y="1193"/>
                    <a:pt x="346" y="1534"/>
                    <a:pt x="770" y="1534"/>
                  </a:cubicBezTo>
                  <a:lnTo>
                    <a:pt x="5066" y="1534"/>
                  </a:lnTo>
                  <a:cubicBezTo>
                    <a:pt x="5490" y="1534"/>
                    <a:pt x="5831" y="1193"/>
                    <a:pt x="5831" y="769"/>
                  </a:cubicBezTo>
                  <a:cubicBezTo>
                    <a:pt x="5831" y="341"/>
                    <a:pt x="5490" y="0"/>
                    <a:pt x="5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3055397" y="3334575"/>
              <a:ext cx="208653" cy="130007"/>
            </a:xfrm>
            <a:custGeom>
              <a:avLst/>
              <a:gdLst/>
              <a:ahLst/>
              <a:cxnLst/>
              <a:rect l="l" t="t" r="r" b="b"/>
              <a:pathLst>
                <a:path w="2470" h="1539" extrusionOk="0">
                  <a:moveTo>
                    <a:pt x="1700" y="75"/>
                  </a:moveTo>
                  <a:cubicBezTo>
                    <a:pt x="2085" y="75"/>
                    <a:pt x="2400" y="389"/>
                    <a:pt x="2400" y="770"/>
                  </a:cubicBezTo>
                  <a:cubicBezTo>
                    <a:pt x="2400" y="1154"/>
                    <a:pt x="2085" y="1469"/>
                    <a:pt x="1700" y="1469"/>
                  </a:cubicBezTo>
                  <a:lnTo>
                    <a:pt x="770" y="1469"/>
                  </a:lnTo>
                  <a:cubicBezTo>
                    <a:pt x="385" y="1469"/>
                    <a:pt x="75" y="1154"/>
                    <a:pt x="75" y="770"/>
                  </a:cubicBezTo>
                  <a:cubicBezTo>
                    <a:pt x="75" y="385"/>
                    <a:pt x="385" y="75"/>
                    <a:pt x="770" y="75"/>
                  </a:cubicBezTo>
                  <a:close/>
                  <a:moveTo>
                    <a:pt x="770" y="1"/>
                  </a:moveTo>
                  <a:cubicBezTo>
                    <a:pt x="346" y="1"/>
                    <a:pt x="0" y="346"/>
                    <a:pt x="0" y="770"/>
                  </a:cubicBezTo>
                  <a:cubicBezTo>
                    <a:pt x="0" y="1194"/>
                    <a:pt x="346" y="1539"/>
                    <a:pt x="770" y="1539"/>
                  </a:cubicBezTo>
                  <a:lnTo>
                    <a:pt x="1700" y="1539"/>
                  </a:lnTo>
                  <a:cubicBezTo>
                    <a:pt x="2124" y="1539"/>
                    <a:pt x="2469" y="1194"/>
                    <a:pt x="2469" y="770"/>
                  </a:cubicBezTo>
                  <a:cubicBezTo>
                    <a:pt x="2469" y="346"/>
                    <a:pt x="2124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26"/>
          <p:cNvGrpSpPr/>
          <p:nvPr/>
        </p:nvGrpSpPr>
        <p:grpSpPr>
          <a:xfrm>
            <a:off x="6938413" y="142938"/>
            <a:ext cx="1096200" cy="1096200"/>
            <a:chOff x="7212863" y="142938"/>
            <a:chExt cx="1096200" cy="1096200"/>
          </a:xfrm>
        </p:grpSpPr>
        <p:sp>
          <p:nvSpPr>
            <p:cNvPr id="723" name="Google Shape;723;p26"/>
            <p:cNvSpPr/>
            <p:nvPr/>
          </p:nvSpPr>
          <p:spPr>
            <a:xfrm>
              <a:off x="7212863" y="142938"/>
              <a:ext cx="1096200" cy="1096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7275500" y="205550"/>
              <a:ext cx="970800" cy="970800"/>
            </a:xfrm>
            <a:prstGeom prst="star8">
              <a:avLst>
                <a:gd name="adj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378025" y="308075"/>
              <a:ext cx="765900" cy="7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7741588" y="671675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26"/>
            <p:cNvCxnSpPr>
              <a:stCxn id="726" idx="0"/>
            </p:cNvCxnSpPr>
            <p:nvPr/>
          </p:nvCxnSpPr>
          <p:spPr>
            <a:xfrm rot="10800000">
              <a:off x="7760938" y="426275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28" name="Google Shape;728;p26"/>
            <p:cNvCxnSpPr>
              <a:stCxn id="726" idx="6"/>
            </p:cNvCxnSpPr>
            <p:nvPr/>
          </p:nvCxnSpPr>
          <p:spPr>
            <a:xfrm>
              <a:off x="7780288" y="691025"/>
              <a:ext cx="22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729" name="Google Shape;729;p26"/>
          <p:cNvGrpSpPr/>
          <p:nvPr/>
        </p:nvGrpSpPr>
        <p:grpSpPr>
          <a:xfrm>
            <a:off x="7190713" y="1783664"/>
            <a:ext cx="456004" cy="436266"/>
            <a:chOff x="6102675" y="237964"/>
            <a:chExt cx="456004" cy="436266"/>
          </a:xfrm>
        </p:grpSpPr>
        <p:sp>
          <p:nvSpPr>
            <p:cNvPr id="730" name="Google Shape;730;p26"/>
            <p:cNvSpPr/>
            <p:nvPr/>
          </p:nvSpPr>
          <p:spPr>
            <a:xfrm>
              <a:off x="6102675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5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6373606" y="237964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0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5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102675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1" y="1233"/>
                  </a:cubicBezTo>
                  <a:cubicBezTo>
                    <a:pt x="547" y="1482"/>
                    <a:pt x="984" y="1919"/>
                    <a:pt x="1233" y="2466"/>
                  </a:cubicBezTo>
                  <a:cubicBezTo>
                    <a:pt x="1482" y="1919"/>
                    <a:pt x="1919" y="1482"/>
                    <a:pt x="2466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373606" y="489157"/>
              <a:ext cx="185073" cy="185073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3" y="1"/>
                  </a:moveTo>
                  <a:cubicBezTo>
                    <a:pt x="984" y="547"/>
                    <a:pt x="547" y="984"/>
                    <a:pt x="0" y="1233"/>
                  </a:cubicBezTo>
                  <a:cubicBezTo>
                    <a:pt x="542" y="1482"/>
                    <a:pt x="979" y="1919"/>
                    <a:pt x="1233" y="2466"/>
                  </a:cubicBezTo>
                  <a:cubicBezTo>
                    <a:pt x="1482" y="1919"/>
                    <a:pt x="1919" y="1482"/>
                    <a:pt x="2465" y="1233"/>
                  </a:cubicBezTo>
                  <a:cubicBezTo>
                    <a:pt x="1919" y="984"/>
                    <a:pt x="1482" y="547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26"/>
          <p:cNvGrpSpPr/>
          <p:nvPr/>
        </p:nvGrpSpPr>
        <p:grpSpPr>
          <a:xfrm>
            <a:off x="4024252" y="4466840"/>
            <a:ext cx="366291" cy="681045"/>
            <a:chOff x="6776500" y="960425"/>
            <a:chExt cx="414450" cy="1368110"/>
          </a:xfrm>
        </p:grpSpPr>
        <p:sp>
          <p:nvSpPr>
            <p:cNvPr id="735" name="Google Shape;735;p26"/>
            <p:cNvSpPr/>
            <p:nvPr/>
          </p:nvSpPr>
          <p:spPr>
            <a:xfrm>
              <a:off x="7099064" y="960425"/>
              <a:ext cx="91886" cy="1368110"/>
            </a:xfrm>
            <a:custGeom>
              <a:avLst/>
              <a:gdLst/>
              <a:ahLst/>
              <a:cxnLst/>
              <a:rect l="l" t="t" r="r" b="b"/>
              <a:pathLst>
                <a:path w="1469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68" y="2722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937751" y="960425"/>
              <a:ext cx="91949" cy="1368110"/>
            </a:xfrm>
            <a:custGeom>
              <a:avLst/>
              <a:gdLst/>
              <a:ahLst/>
              <a:cxnLst/>
              <a:rect l="l" t="t" r="r" b="b"/>
              <a:pathLst>
                <a:path w="1470" h="27222" extrusionOk="0">
                  <a:moveTo>
                    <a:pt x="1" y="0"/>
                  </a:moveTo>
                  <a:lnTo>
                    <a:pt x="1" y="27221"/>
                  </a:lnTo>
                  <a:lnTo>
                    <a:pt x="1469" y="27221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6776500" y="960425"/>
              <a:ext cx="92199" cy="1368110"/>
            </a:xfrm>
            <a:custGeom>
              <a:avLst/>
              <a:gdLst/>
              <a:ahLst/>
              <a:cxnLst/>
              <a:rect l="l" t="t" r="r" b="b"/>
              <a:pathLst>
                <a:path w="1474" h="27222" extrusionOk="0">
                  <a:moveTo>
                    <a:pt x="0" y="0"/>
                  </a:moveTo>
                  <a:lnTo>
                    <a:pt x="0" y="27221"/>
                  </a:lnTo>
                  <a:lnTo>
                    <a:pt x="1473" y="2722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6">
            <a:extLst>
              <a:ext uri="{FF2B5EF4-FFF2-40B4-BE49-F238E27FC236}">
                <a16:creationId xmlns:a16="http://schemas.microsoft.com/office/drawing/2014/main" id="{CAFB7097-FFCF-F0B9-F71B-5EF5BC0D61DC}"/>
              </a:ext>
            </a:extLst>
          </p:cNvPr>
          <p:cNvSpPr txBox="1">
            <a:spLocks/>
          </p:cNvSpPr>
          <p:nvPr/>
        </p:nvSpPr>
        <p:spPr>
          <a:xfrm>
            <a:off x="5312445" y="3100431"/>
            <a:ext cx="2041903" cy="16749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b="1" u="sng" dirty="0"/>
              <a:t>TEAM MEMBERS:</a:t>
            </a:r>
          </a:p>
          <a:p>
            <a:pPr>
              <a:lnSpc>
                <a:spcPct val="150000"/>
              </a:lnSpc>
            </a:pPr>
            <a:r>
              <a:rPr lang="en-IN" dirty="0"/>
              <a:t>Kishore S</a:t>
            </a:r>
          </a:p>
          <a:p>
            <a:pPr>
              <a:lnSpc>
                <a:spcPct val="150000"/>
              </a:lnSpc>
            </a:pPr>
            <a:r>
              <a:rPr lang="en-IN" dirty="0"/>
              <a:t>Krishna S</a:t>
            </a:r>
          </a:p>
          <a:p>
            <a:pPr>
              <a:lnSpc>
                <a:spcPct val="150000"/>
              </a:lnSpc>
            </a:pPr>
            <a:r>
              <a:rPr lang="en-IN" dirty="0"/>
              <a:t>Venkatesh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>
            <a:spLocks noGrp="1"/>
          </p:cNvSpPr>
          <p:nvPr>
            <p:ph type="subTitle" idx="1"/>
          </p:nvPr>
        </p:nvSpPr>
        <p:spPr>
          <a:xfrm>
            <a:off x="872224" y="1409425"/>
            <a:ext cx="6975332" cy="116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agriculture sector in India remains the backbone of its society, employing ~58% of the population. Farmers may lack the necessary knowledge and guidance on the proper application and safe use of pesticides and fertilizers.</a:t>
            </a:r>
            <a:endParaRPr dirty="0"/>
          </a:p>
        </p:txBody>
      </p:sp>
      <p:sp>
        <p:nvSpPr>
          <p:cNvPr id="744" name="Google Shape;744;p27"/>
          <p:cNvSpPr txBox="1">
            <a:spLocks noGrp="1"/>
          </p:cNvSpPr>
          <p:nvPr>
            <p:ph type="subTitle" idx="3"/>
          </p:nvPr>
        </p:nvSpPr>
        <p:spPr>
          <a:xfrm>
            <a:off x="872224" y="2571749"/>
            <a:ext cx="7019173" cy="1355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Illiteracy leading to farmers using outdated methods of cultivation. There are very few platforms where people can discuss agriculture-related issues, share ideas, and exchange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48" name="Google Shape;748;p27"/>
          <p:cNvSpPr txBox="1">
            <a:spLocks noGrp="1"/>
          </p:cNvSpPr>
          <p:nvPr>
            <p:ph type="title"/>
          </p:nvPr>
        </p:nvSpPr>
        <p:spPr>
          <a:xfrm>
            <a:off x="800100" y="539500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Statement</a:t>
            </a:r>
            <a:endParaRPr dirty="0"/>
          </a:p>
        </p:txBody>
      </p:sp>
      <p:grpSp>
        <p:nvGrpSpPr>
          <p:cNvPr id="2" name="Google Shape;7059;p48">
            <a:extLst>
              <a:ext uri="{FF2B5EF4-FFF2-40B4-BE49-F238E27FC236}">
                <a16:creationId xmlns:a16="http://schemas.microsoft.com/office/drawing/2014/main" id="{A0B3FDC3-D4F4-FD54-58D7-4037A882D180}"/>
              </a:ext>
            </a:extLst>
          </p:cNvPr>
          <p:cNvGrpSpPr/>
          <p:nvPr/>
        </p:nvGrpSpPr>
        <p:grpSpPr>
          <a:xfrm>
            <a:off x="695561" y="1628496"/>
            <a:ext cx="209077" cy="221970"/>
            <a:chOff x="-20930075" y="4066100"/>
            <a:chExt cx="269400" cy="303250"/>
          </a:xfrm>
        </p:grpSpPr>
        <p:sp>
          <p:nvSpPr>
            <p:cNvPr id="3" name="Google Shape;7060;p48">
              <a:extLst>
                <a:ext uri="{FF2B5EF4-FFF2-40B4-BE49-F238E27FC236}">
                  <a16:creationId xmlns:a16="http://schemas.microsoft.com/office/drawing/2014/main" id="{9DF8E486-D6EC-FD70-0F04-FEB80899340C}"/>
                </a:ext>
              </a:extLst>
            </p:cNvPr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61;p48">
              <a:extLst>
                <a:ext uri="{FF2B5EF4-FFF2-40B4-BE49-F238E27FC236}">
                  <a16:creationId xmlns:a16="http://schemas.microsoft.com/office/drawing/2014/main" id="{D4B5D11E-12E6-1EFC-3A8A-6782D57B26B5}"/>
                </a:ext>
              </a:extLst>
            </p:cNvPr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059;p48">
            <a:extLst>
              <a:ext uri="{FF2B5EF4-FFF2-40B4-BE49-F238E27FC236}">
                <a16:creationId xmlns:a16="http://schemas.microsoft.com/office/drawing/2014/main" id="{F86077BD-76B1-7E85-45AD-4694E2E284B9}"/>
              </a:ext>
            </a:extLst>
          </p:cNvPr>
          <p:cNvGrpSpPr/>
          <p:nvPr/>
        </p:nvGrpSpPr>
        <p:grpSpPr>
          <a:xfrm>
            <a:off x="695561" y="2650670"/>
            <a:ext cx="209077" cy="240934"/>
            <a:chOff x="-20930075" y="4066100"/>
            <a:chExt cx="269400" cy="303250"/>
          </a:xfrm>
        </p:grpSpPr>
        <p:sp>
          <p:nvSpPr>
            <p:cNvPr id="6" name="Google Shape;7060;p48">
              <a:extLst>
                <a:ext uri="{FF2B5EF4-FFF2-40B4-BE49-F238E27FC236}">
                  <a16:creationId xmlns:a16="http://schemas.microsoft.com/office/drawing/2014/main" id="{0D9FA62A-FC53-8009-5758-FD58EE9DA4FC}"/>
                </a:ext>
              </a:extLst>
            </p:cNvPr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061;p48">
              <a:extLst>
                <a:ext uri="{FF2B5EF4-FFF2-40B4-BE49-F238E27FC236}">
                  <a16:creationId xmlns:a16="http://schemas.microsoft.com/office/drawing/2014/main" id="{D321A6B3-369A-C1A0-4D3B-FDAC60D04BAB}"/>
                </a:ext>
              </a:extLst>
            </p:cNvPr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42;p27">
            <a:extLst>
              <a:ext uri="{FF2B5EF4-FFF2-40B4-BE49-F238E27FC236}">
                <a16:creationId xmlns:a16="http://schemas.microsoft.com/office/drawing/2014/main" id="{6D5D32DF-6BEF-9A2B-CC0F-6B073D158B7A}"/>
              </a:ext>
            </a:extLst>
          </p:cNvPr>
          <p:cNvSpPr txBox="1">
            <a:spLocks/>
          </p:cNvSpPr>
          <p:nvPr/>
        </p:nvSpPr>
        <p:spPr>
          <a:xfrm>
            <a:off x="855725" y="3458129"/>
            <a:ext cx="6923140" cy="114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/>
            <a:r>
              <a:rPr lang="en-US" dirty="0"/>
              <a:t> So we are developing a platform where plenty of up-to-date information available            to farmers , helping them optimize production and increase profitability</a:t>
            </a:r>
          </a:p>
        </p:txBody>
      </p:sp>
      <p:grpSp>
        <p:nvGrpSpPr>
          <p:cNvPr id="9" name="Google Shape;7059;p48">
            <a:extLst>
              <a:ext uri="{FF2B5EF4-FFF2-40B4-BE49-F238E27FC236}">
                <a16:creationId xmlns:a16="http://schemas.microsoft.com/office/drawing/2014/main" id="{AD41A158-52C3-FA88-B6CD-9D8EC00CBD83}"/>
              </a:ext>
            </a:extLst>
          </p:cNvPr>
          <p:cNvGrpSpPr/>
          <p:nvPr/>
        </p:nvGrpSpPr>
        <p:grpSpPr>
          <a:xfrm>
            <a:off x="689772" y="3780561"/>
            <a:ext cx="209077" cy="240934"/>
            <a:chOff x="-20930075" y="4066100"/>
            <a:chExt cx="269400" cy="303250"/>
          </a:xfrm>
        </p:grpSpPr>
        <p:sp>
          <p:nvSpPr>
            <p:cNvPr id="10" name="Google Shape;7060;p48">
              <a:extLst>
                <a:ext uri="{FF2B5EF4-FFF2-40B4-BE49-F238E27FC236}">
                  <a16:creationId xmlns:a16="http://schemas.microsoft.com/office/drawing/2014/main" id="{1A2D0D3C-8EF1-7815-4AC4-8A981A24475A}"/>
                </a:ext>
              </a:extLst>
            </p:cNvPr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7061;p48">
              <a:extLst>
                <a:ext uri="{FF2B5EF4-FFF2-40B4-BE49-F238E27FC236}">
                  <a16:creationId xmlns:a16="http://schemas.microsoft.com/office/drawing/2014/main" id="{97D6722F-47CA-114C-742B-72AD3AFF31B1}"/>
                </a:ext>
              </a:extLst>
            </p:cNvPr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/>
          <p:cNvSpPr txBox="1">
            <a:spLocks noGrp="1"/>
          </p:cNvSpPr>
          <p:nvPr>
            <p:ph type="title"/>
          </p:nvPr>
        </p:nvSpPr>
        <p:spPr>
          <a:xfrm>
            <a:off x="800100" y="551295"/>
            <a:ext cx="75438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Objectives</a:t>
            </a:r>
            <a:endParaRPr dirty="0"/>
          </a:p>
        </p:txBody>
      </p:sp>
      <p:sp>
        <p:nvSpPr>
          <p:cNvPr id="838" name="Google Shape;838;p29"/>
          <p:cNvSpPr/>
          <p:nvPr/>
        </p:nvSpPr>
        <p:spPr>
          <a:xfrm>
            <a:off x="896638" y="1366000"/>
            <a:ext cx="219000" cy="21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9"/>
          <p:cNvSpPr/>
          <p:nvPr/>
        </p:nvSpPr>
        <p:spPr>
          <a:xfrm>
            <a:off x="896638" y="2529920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9"/>
          <p:cNvSpPr/>
          <p:nvPr/>
        </p:nvSpPr>
        <p:spPr>
          <a:xfrm>
            <a:off x="896638" y="3693840"/>
            <a:ext cx="219000" cy="2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9"/>
          <p:cNvSpPr/>
          <p:nvPr/>
        </p:nvSpPr>
        <p:spPr>
          <a:xfrm>
            <a:off x="896638" y="1947960"/>
            <a:ext cx="219000" cy="2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9"/>
          <p:cNvSpPr/>
          <p:nvPr/>
        </p:nvSpPr>
        <p:spPr>
          <a:xfrm>
            <a:off x="896638" y="3111880"/>
            <a:ext cx="219000" cy="2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9"/>
          <p:cNvSpPr txBox="1">
            <a:spLocks noGrp="1"/>
          </p:cNvSpPr>
          <p:nvPr>
            <p:ph type="subTitle" idx="4294967295"/>
          </p:nvPr>
        </p:nvSpPr>
        <p:spPr>
          <a:xfrm>
            <a:off x="1115650" y="1264450"/>
            <a:ext cx="6564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provide all details about Pesticides and Fertilizers for your crop at One place</a:t>
            </a:r>
            <a:endParaRPr dirty="0"/>
          </a:p>
        </p:txBody>
      </p:sp>
      <p:sp>
        <p:nvSpPr>
          <p:cNvPr id="845" name="Google Shape;845;p29"/>
          <p:cNvSpPr txBox="1">
            <a:spLocks noGrp="1"/>
          </p:cNvSpPr>
          <p:nvPr>
            <p:ph type="subTitle" idx="4294967295"/>
          </p:nvPr>
        </p:nvSpPr>
        <p:spPr>
          <a:xfrm>
            <a:off x="1174250" y="3621445"/>
            <a:ext cx="6564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46" name="Google Shape;846;p29"/>
          <p:cNvSpPr txBox="1">
            <a:spLocks noGrp="1"/>
          </p:cNvSpPr>
          <p:nvPr>
            <p:ph type="subTitle" idx="4294967295"/>
          </p:nvPr>
        </p:nvSpPr>
        <p:spPr>
          <a:xfrm>
            <a:off x="1117134" y="3010330"/>
            <a:ext cx="6849997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encourage farmers with success stories of farmers who have implemented innovative methods.</a:t>
            </a:r>
            <a:endParaRPr b="1" dirty="0"/>
          </a:p>
        </p:txBody>
      </p:sp>
      <p:sp>
        <p:nvSpPr>
          <p:cNvPr id="847" name="Google Shape;847;p29"/>
          <p:cNvSpPr txBox="1">
            <a:spLocks noGrp="1"/>
          </p:cNvSpPr>
          <p:nvPr>
            <p:ph type="subTitle" idx="4294967295"/>
          </p:nvPr>
        </p:nvSpPr>
        <p:spPr>
          <a:xfrm>
            <a:off x="1126426" y="2431198"/>
            <a:ext cx="6564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provide  latest News about trends in Agriculture sector and government policies and Crop diseases and control</a:t>
            </a:r>
            <a:endParaRPr dirty="0"/>
          </a:p>
        </p:txBody>
      </p:sp>
      <p:sp>
        <p:nvSpPr>
          <p:cNvPr id="848" name="Google Shape;848;p29"/>
          <p:cNvSpPr txBox="1">
            <a:spLocks noGrp="1"/>
          </p:cNvSpPr>
          <p:nvPr>
            <p:ph type="subTitle" idx="4294967295"/>
          </p:nvPr>
        </p:nvSpPr>
        <p:spPr>
          <a:xfrm>
            <a:off x="1174250" y="1863170"/>
            <a:ext cx="6564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Provide useful tips and tricks for growing and harvesting crops.</a:t>
            </a:r>
            <a:endParaRPr dirty="0"/>
          </a:p>
        </p:txBody>
      </p:sp>
      <p:sp>
        <p:nvSpPr>
          <p:cNvPr id="849" name="Google Shape;849;p29"/>
          <p:cNvSpPr txBox="1">
            <a:spLocks noGrp="1"/>
          </p:cNvSpPr>
          <p:nvPr>
            <p:ph type="subTitle" idx="4294967295"/>
          </p:nvPr>
        </p:nvSpPr>
        <p:spPr>
          <a:xfrm>
            <a:off x="1174250" y="3668000"/>
            <a:ext cx="6564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make aware of various constraints and management strategies for better crop production</a:t>
            </a:r>
            <a:endParaRPr dirty="0"/>
          </a:p>
        </p:txBody>
      </p:sp>
      <p:cxnSp>
        <p:nvCxnSpPr>
          <p:cNvPr id="850" name="Google Shape;850;p29"/>
          <p:cNvCxnSpPr>
            <a:stCxn id="838" idx="2"/>
            <a:endCxn id="841" idx="0"/>
          </p:cNvCxnSpPr>
          <p:nvPr/>
        </p:nvCxnSpPr>
        <p:spPr>
          <a:xfrm>
            <a:off x="1006138" y="1585000"/>
            <a:ext cx="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29"/>
          <p:cNvCxnSpPr>
            <a:stCxn id="841" idx="2"/>
            <a:endCxn id="839" idx="0"/>
          </p:cNvCxnSpPr>
          <p:nvPr/>
        </p:nvCxnSpPr>
        <p:spPr>
          <a:xfrm>
            <a:off x="1006138" y="2166960"/>
            <a:ext cx="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29"/>
          <p:cNvCxnSpPr>
            <a:stCxn id="839" idx="2"/>
            <a:endCxn id="842" idx="0"/>
          </p:cNvCxnSpPr>
          <p:nvPr/>
        </p:nvCxnSpPr>
        <p:spPr>
          <a:xfrm>
            <a:off x="1006138" y="2748920"/>
            <a:ext cx="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29"/>
          <p:cNvCxnSpPr>
            <a:stCxn id="842" idx="2"/>
            <a:endCxn id="840" idx="0"/>
          </p:cNvCxnSpPr>
          <p:nvPr/>
        </p:nvCxnSpPr>
        <p:spPr>
          <a:xfrm>
            <a:off x="1006138" y="3330880"/>
            <a:ext cx="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5" name="Google Shape;855;p29"/>
          <p:cNvGrpSpPr/>
          <p:nvPr/>
        </p:nvGrpSpPr>
        <p:grpSpPr>
          <a:xfrm rot="5400000" flipH="1">
            <a:off x="7770802" y="747842"/>
            <a:ext cx="1676664" cy="723633"/>
            <a:chOff x="-1989784" y="-8250"/>
            <a:chExt cx="1698748" cy="792936"/>
          </a:xfrm>
        </p:grpSpPr>
        <p:sp>
          <p:nvSpPr>
            <p:cNvPr id="856" name="Google Shape;856;p29"/>
            <p:cNvSpPr/>
            <p:nvPr/>
          </p:nvSpPr>
          <p:spPr>
            <a:xfrm>
              <a:off x="-1989784" y="75175"/>
              <a:ext cx="731820" cy="709510"/>
            </a:xfrm>
            <a:custGeom>
              <a:avLst/>
              <a:gdLst/>
              <a:ahLst/>
              <a:cxnLst/>
              <a:rect l="l" t="t" r="r" b="b"/>
              <a:pathLst>
                <a:path w="12465" h="12085" extrusionOk="0">
                  <a:moveTo>
                    <a:pt x="10353" y="0"/>
                  </a:moveTo>
                  <a:cubicBezTo>
                    <a:pt x="9862" y="0"/>
                    <a:pt x="9370" y="188"/>
                    <a:pt x="8994" y="564"/>
                  </a:cubicBezTo>
                  <a:lnTo>
                    <a:pt x="752" y="8806"/>
                  </a:lnTo>
                  <a:cubicBezTo>
                    <a:pt x="1" y="9558"/>
                    <a:pt x="1" y="10772"/>
                    <a:pt x="752" y="11524"/>
                  </a:cubicBezTo>
                  <a:cubicBezTo>
                    <a:pt x="1126" y="11898"/>
                    <a:pt x="1618" y="12085"/>
                    <a:pt x="2110" y="12085"/>
                  </a:cubicBezTo>
                  <a:cubicBezTo>
                    <a:pt x="2602" y="12085"/>
                    <a:pt x="3095" y="11898"/>
                    <a:pt x="3470" y="11524"/>
                  </a:cubicBezTo>
                  <a:lnTo>
                    <a:pt x="11712" y="3278"/>
                  </a:lnTo>
                  <a:cubicBezTo>
                    <a:pt x="12464" y="2530"/>
                    <a:pt x="12464" y="1311"/>
                    <a:pt x="11712" y="564"/>
                  </a:cubicBezTo>
                  <a:cubicBezTo>
                    <a:pt x="11337" y="188"/>
                    <a:pt x="10845" y="0"/>
                    <a:pt x="10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-1914344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48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-1855107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0"/>
                    <a:pt x="1972" y="1980"/>
                  </a:cubicBezTo>
                  <a:cubicBezTo>
                    <a:pt x="1989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-1791174" y="480266"/>
              <a:ext cx="117772" cy="116011"/>
            </a:xfrm>
            <a:custGeom>
              <a:avLst/>
              <a:gdLst/>
              <a:ahLst/>
              <a:cxnLst/>
              <a:rect l="l" t="t" r="r" b="b"/>
              <a:pathLst>
                <a:path w="2006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2" y="70"/>
                  </a:lnTo>
                  <a:lnTo>
                    <a:pt x="1932" y="1941"/>
                  </a:lnTo>
                  <a:cubicBezTo>
                    <a:pt x="1932" y="1958"/>
                    <a:pt x="1949" y="1976"/>
                    <a:pt x="1971" y="1976"/>
                  </a:cubicBezTo>
                  <a:cubicBezTo>
                    <a:pt x="1988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8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-1727299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5" y="74"/>
                  </a:cubicBezTo>
                  <a:lnTo>
                    <a:pt x="1936" y="74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-1663424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0" y="18"/>
                    <a:pt x="0" y="36"/>
                  </a:cubicBezTo>
                  <a:cubicBezTo>
                    <a:pt x="0" y="58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1"/>
                  </a:lnTo>
                  <a:cubicBezTo>
                    <a:pt x="1936" y="1963"/>
                    <a:pt x="1954" y="1981"/>
                    <a:pt x="1971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-1599315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6" y="1"/>
                  </a:moveTo>
                  <a:cubicBezTo>
                    <a:pt x="14" y="1"/>
                    <a:pt x="1" y="18"/>
                    <a:pt x="1" y="36"/>
                  </a:cubicBezTo>
                  <a:cubicBezTo>
                    <a:pt x="1" y="58"/>
                    <a:pt x="14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76"/>
                    <a:pt x="1972" y="1976"/>
                  </a:cubicBezTo>
                  <a:cubicBezTo>
                    <a:pt x="1989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-1535440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1"/>
                    <a:pt x="18" y="75"/>
                    <a:pt x="36" y="75"/>
                  </a:cubicBezTo>
                  <a:lnTo>
                    <a:pt x="1937" y="75"/>
                  </a:lnTo>
                  <a:lnTo>
                    <a:pt x="1937" y="1945"/>
                  </a:lnTo>
                  <a:cubicBezTo>
                    <a:pt x="1937" y="1962"/>
                    <a:pt x="1950" y="1980"/>
                    <a:pt x="1972" y="1980"/>
                  </a:cubicBezTo>
                  <a:cubicBezTo>
                    <a:pt x="1989" y="1980"/>
                    <a:pt x="2007" y="1962"/>
                    <a:pt x="2007" y="1945"/>
                  </a:cubicBezTo>
                  <a:lnTo>
                    <a:pt x="2007" y="40"/>
                  </a:lnTo>
                  <a:cubicBezTo>
                    <a:pt x="2007" y="18"/>
                    <a:pt x="1989" y="0"/>
                    <a:pt x="1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-1471506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7"/>
                    <a:pt x="18" y="74"/>
                    <a:pt x="39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0" y="1962"/>
                    <a:pt x="2010" y="1940"/>
                  </a:cubicBezTo>
                  <a:lnTo>
                    <a:pt x="2010" y="39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-1542367" y="75175"/>
              <a:ext cx="731585" cy="709510"/>
            </a:xfrm>
            <a:custGeom>
              <a:avLst/>
              <a:gdLst/>
              <a:ahLst/>
              <a:cxnLst/>
              <a:rect l="l" t="t" r="r" b="b"/>
              <a:pathLst>
                <a:path w="12461" h="12085" extrusionOk="0">
                  <a:moveTo>
                    <a:pt x="10354" y="0"/>
                  </a:moveTo>
                  <a:cubicBezTo>
                    <a:pt x="9862" y="0"/>
                    <a:pt x="9370" y="188"/>
                    <a:pt x="8995" y="564"/>
                  </a:cubicBezTo>
                  <a:lnTo>
                    <a:pt x="748" y="8806"/>
                  </a:lnTo>
                  <a:cubicBezTo>
                    <a:pt x="1" y="9558"/>
                    <a:pt x="1" y="10772"/>
                    <a:pt x="748" y="11524"/>
                  </a:cubicBezTo>
                  <a:cubicBezTo>
                    <a:pt x="1124" y="11898"/>
                    <a:pt x="1616" y="12085"/>
                    <a:pt x="2107" y="12085"/>
                  </a:cubicBezTo>
                  <a:cubicBezTo>
                    <a:pt x="2599" y="12085"/>
                    <a:pt x="3091" y="11898"/>
                    <a:pt x="3466" y="11524"/>
                  </a:cubicBezTo>
                  <a:lnTo>
                    <a:pt x="11713" y="3278"/>
                  </a:lnTo>
                  <a:cubicBezTo>
                    <a:pt x="12460" y="2530"/>
                    <a:pt x="12460" y="1311"/>
                    <a:pt x="11713" y="564"/>
                  </a:cubicBezTo>
                  <a:cubicBezTo>
                    <a:pt x="11337" y="188"/>
                    <a:pt x="108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-1467162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0" y="12360"/>
                  </a:lnTo>
                  <a:lnTo>
                    <a:pt x="53" y="12412"/>
                  </a:lnTo>
                  <a:lnTo>
                    <a:pt x="12411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-1407925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0" y="1980"/>
                    <a:pt x="1972" y="1980"/>
                  </a:cubicBezTo>
                  <a:cubicBezTo>
                    <a:pt x="1994" y="1980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-1343992" y="480266"/>
              <a:ext cx="118066" cy="116011"/>
            </a:xfrm>
            <a:custGeom>
              <a:avLst/>
              <a:gdLst/>
              <a:ahLst/>
              <a:cxnLst/>
              <a:rect l="l" t="t" r="r" b="b"/>
              <a:pathLst>
                <a:path w="2011" h="1976" extrusionOk="0">
                  <a:moveTo>
                    <a:pt x="39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9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53" y="1976"/>
                    <a:pt x="1971" y="1976"/>
                  </a:cubicBezTo>
                  <a:cubicBezTo>
                    <a:pt x="1993" y="1976"/>
                    <a:pt x="2010" y="1958"/>
                    <a:pt x="2010" y="1941"/>
                  </a:cubicBezTo>
                  <a:lnTo>
                    <a:pt x="2010" y="36"/>
                  </a:lnTo>
                  <a:cubicBezTo>
                    <a:pt x="2010" y="14"/>
                    <a:pt x="1993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-1279882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6" y="0"/>
                  </a:moveTo>
                  <a:cubicBezTo>
                    <a:pt x="14" y="0"/>
                    <a:pt x="1" y="18"/>
                    <a:pt x="1" y="39"/>
                  </a:cubicBezTo>
                  <a:cubicBezTo>
                    <a:pt x="1" y="57"/>
                    <a:pt x="14" y="74"/>
                    <a:pt x="36" y="74"/>
                  </a:cubicBezTo>
                  <a:lnTo>
                    <a:pt x="1932" y="74"/>
                  </a:lnTo>
                  <a:lnTo>
                    <a:pt x="1932" y="1945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-1216007" y="352222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6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36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50" y="1981"/>
                    <a:pt x="1972" y="1981"/>
                  </a:cubicBezTo>
                  <a:cubicBezTo>
                    <a:pt x="1989" y="1981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89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-1152133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76"/>
                    <a:pt x="1972" y="1976"/>
                  </a:cubicBezTo>
                  <a:cubicBezTo>
                    <a:pt x="1994" y="1976"/>
                    <a:pt x="2007" y="1963"/>
                    <a:pt x="2007" y="1941"/>
                  </a:cubicBezTo>
                  <a:lnTo>
                    <a:pt x="2007" y="36"/>
                  </a:lnTo>
                  <a:cubicBezTo>
                    <a:pt x="2007" y="18"/>
                    <a:pt x="19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-1088199" y="224237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5"/>
                    <a:pt x="39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53" y="1980"/>
                    <a:pt x="1971" y="1980"/>
                  </a:cubicBezTo>
                  <a:cubicBezTo>
                    <a:pt x="1993" y="1980"/>
                    <a:pt x="2010" y="1962"/>
                    <a:pt x="2010" y="1945"/>
                  </a:cubicBezTo>
                  <a:lnTo>
                    <a:pt x="2010" y="40"/>
                  </a:lnTo>
                  <a:cubicBezTo>
                    <a:pt x="2010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-1024089" y="160362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35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35" y="74"/>
                  </a:cubicBezTo>
                  <a:lnTo>
                    <a:pt x="1932" y="74"/>
                  </a:lnTo>
                  <a:lnTo>
                    <a:pt x="1932" y="1940"/>
                  </a:lnTo>
                  <a:cubicBezTo>
                    <a:pt x="1932" y="1962"/>
                    <a:pt x="1950" y="1980"/>
                    <a:pt x="1971" y="1980"/>
                  </a:cubicBezTo>
                  <a:cubicBezTo>
                    <a:pt x="1989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89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-1095127" y="75175"/>
              <a:ext cx="731761" cy="709510"/>
            </a:xfrm>
            <a:custGeom>
              <a:avLst/>
              <a:gdLst/>
              <a:ahLst/>
              <a:cxnLst/>
              <a:rect l="l" t="t" r="r" b="b"/>
              <a:pathLst>
                <a:path w="12464" h="12085" extrusionOk="0">
                  <a:moveTo>
                    <a:pt x="10353" y="0"/>
                  </a:moveTo>
                  <a:cubicBezTo>
                    <a:pt x="9861" y="0"/>
                    <a:pt x="9369" y="188"/>
                    <a:pt x="8994" y="564"/>
                  </a:cubicBezTo>
                  <a:lnTo>
                    <a:pt x="752" y="8806"/>
                  </a:lnTo>
                  <a:cubicBezTo>
                    <a:pt x="0" y="9558"/>
                    <a:pt x="0" y="10772"/>
                    <a:pt x="752" y="11524"/>
                  </a:cubicBezTo>
                  <a:cubicBezTo>
                    <a:pt x="1125" y="11898"/>
                    <a:pt x="1617" y="12085"/>
                    <a:pt x="2109" y="12085"/>
                  </a:cubicBezTo>
                  <a:cubicBezTo>
                    <a:pt x="2601" y="12085"/>
                    <a:pt x="3094" y="11898"/>
                    <a:pt x="3470" y="11524"/>
                  </a:cubicBezTo>
                  <a:lnTo>
                    <a:pt x="11712" y="3278"/>
                  </a:lnTo>
                  <a:cubicBezTo>
                    <a:pt x="12463" y="2530"/>
                    <a:pt x="12463" y="1311"/>
                    <a:pt x="11712" y="564"/>
                  </a:cubicBezTo>
                  <a:cubicBezTo>
                    <a:pt x="11336" y="188"/>
                    <a:pt x="10844" y="0"/>
                    <a:pt x="10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-1019745" y="-8250"/>
              <a:ext cx="728709" cy="728709"/>
            </a:xfrm>
            <a:custGeom>
              <a:avLst/>
              <a:gdLst/>
              <a:ahLst/>
              <a:cxnLst/>
              <a:rect l="l" t="t" r="r" b="b"/>
              <a:pathLst>
                <a:path w="12412" h="12412" extrusionOk="0">
                  <a:moveTo>
                    <a:pt x="12359" y="1"/>
                  </a:moveTo>
                  <a:lnTo>
                    <a:pt x="1" y="12360"/>
                  </a:lnTo>
                  <a:lnTo>
                    <a:pt x="49" y="12412"/>
                  </a:lnTo>
                  <a:lnTo>
                    <a:pt x="12412" y="53"/>
                  </a:lnTo>
                  <a:lnTo>
                    <a:pt x="12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-960450" y="544141"/>
              <a:ext cx="117831" cy="116305"/>
            </a:xfrm>
            <a:custGeom>
              <a:avLst/>
              <a:gdLst/>
              <a:ahLst/>
              <a:cxnLst/>
              <a:rect l="l" t="t" r="r" b="b"/>
              <a:pathLst>
                <a:path w="2007" h="1981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3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80"/>
                    <a:pt x="1971" y="1980"/>
                  </a:cubicBezTo>
                  <a:cubicBezTo>
                    <a:pt x="1989" y="1980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-896575" y="480266"/>
              <a:ext cx="117831" cy="116011"/>
            </a:xfrm>
            <a:custGeom>
              <a:avLst/>
              <a:gdLst/>
              <a:ahLst/>
              <a:cxnLst/>
              <a:rect l="l" t="t" r="r" b="b"/>
              <a:pathLst>
                <a:path w="2007" h="1976" extrusionOk="0">
                  <a:moveTo>
                    <a:pt x="35" y="1"/>
                  </a:moveTo>
                  <a:cubicBezTo>
                    <a:pt x="18" y="1"/>
                    <a:pt x="0" y="14"/>
                    <a:pt x="0" y="36"/>
                  </a:cubicBezTo>
                  <a:cubicBezTo>
                    <a:pt x="0" y="57"/>
                    <a:pt x="18" y="70"/>
                    <a:pt x="35" y="70"/>
                  </a:cubicBezTo>
                  <a:lnTo>
                    <a:pt x="1936" y="70"/>
                  </a:lnTo>
                  <a:lnTo>
                    <a:pt x="1936" y="1941"/>
                  </a:lnTo>
                  <a:cubicBezTo>
                    <a:pt x="1936" y="1958"/>
                    <a:pt x="1949" y="1976"/>
                    <a:pt x="1971" y="1976"/>
                  </a:cubicBezTo>
                  <a:cubicBezTo>
                    <a:pt x="1989" y="1976"/>
                    <a:pt x="2006" y="1958"/>
                    <a:pt x="2006" y="1941"/>
                  </a:cubicBezTo>
                  <a:lnTo>
                    <a:pt x="2006" y="36"/>
                  </a:lnTo>
                  <a:cubicBezTo>
                    <a:pt x="2006" y="14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-832700" y="416156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7" y="74"/>
                  </a:lnTo>
                  <a:lnTo>
                    <a:pt x="1937" y="1945"/>
                  </a:lnTo>
                  <a:cubicBezTo>
                    <a:pt x="1937" y="1962"/>
                    <a:pt x="1954" y="1980"/>
                    <a:pt x="1971" y="1980"/>
                  </a:cubicBezTo>
                  <a:cubicBezTo>
                    <a:pt x="1993" y="1980"/>
                    <a:pt x="2006" y="1962"/>
                    <a:pt x="2006" y="1940"/>
                  </a:cubicBezTo>
                  <a:lnTo>
                    <a:pt x="2006" y="39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-768825" y="352222"/>
              <a:ext cx="118066" cy="116305"/>
            </a:xfrm>
            <a:custGeom>
              <a:avLst/>
              <a:gdLst/>
              <a:ahLst/>
              <a:cxnLst/>
              <a:rect l="l" t="t" r="r" b="b"/>
              <a:pathLst>
                <a:path w="2011" h="1981" extrusionOk="0">
                  <a:moveTo>
                    <a:pt x="40" y="1"/>
                  </a:moveTo>
                  <a:cubicBezTo>
                    <a:pt x="18" y="1"/>
                    <a:pt x="1" y="18"/>
                    <a:pt x="1" y="36"/>
                  </a:cubicBezTo>
                  <a:cubicBezTo>
                    <a:pt x="1" y="58"/>
                    <a:pt x="18" y="75"/>
                    <a:pt x="40" y="75"/>
                  </a:cubicBezTo>
                  <a:lnTo>
                    <a:pt x="1937" y="75"/>
                  </a:lnTo>
                  <a:lnTo>
                    <a:pt x="1937" y="1941"/>
                  </a:lnTo>
                  <a:cubicBezTo>
                    <a:pt x="1937" y="1963"/>
                    <a:pt x="1954" y="1981"/>
                    <a:pt x="1972" y="1981"/>
                  </a:cubicBezTo>
                  <a:cubicBezTo>
                    <a:pt x="1993" y="1981"/>
                    <a:pt x="2011" y="1963"/>
                    <a:pt x="2011" y="1941"/>
                  </a:cubicBezTo>
                  <a:lnTo>
                    <a:pt x="2011" y="36"/>
                  </a:lnTo>
                  <a:cubicBezTo>
                    <a:pt x="2011" y="18"/>
                    <a:pt x="1993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-704657" y="288347"/>
              <a:ext cx="117831" cy="116070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35" y="1"/>
                  </a:moveTo>
                  <a:cubicBezTo>
                    <a:pt x="13" y="1"/>
                    <a:pt x="0" y="18"/>
                    <a:pt x="0" y="36"/>
                  </a:cubicBezTo>
                  <a:cubicBezTo>
                    <a:pt x="0" y="58"/>
                    <a:pt x="18" y="75"/>
                    <a:pt x="35" y="75"/>
                  </a:cubicBezTo>
                  <a:lnTo>
                    <a:pt x="1932" y="75"/>
                  </a:lnTo>
                  <a:lnTo>
                    <a:pt x="1932" y="1941"/>
                  </a:lnTo>
                  <a:cubicBezTo>
                    <a:pt x="1932" y="1963"/>
                    <a:pt x="1949" y="1976"/>
                    <a:pt x="1971" y="1976"/>
                  </a:cubicBezTo>
                  <a:cubicBezTo>
                    <a:pt x="1989" y="1976"/>
                    <a:pt x="2006" y="1963"/>
                    <a:pt x="2006" y="1941"/>
                  </a:cubicBezTo>
                  <a:lnTo>
                    <a:pt x="2006" y="36"/>
                  </a:lnTo>
                  <a:cubicBezTo>
                    <a:pt x="2006" y="18"/>
                    <a:pt x="1989" y="1"/>
                    <a:pt x="1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-640782" y="224237"/>
              <a:ext cx="117831" cy="116246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5"/>
                    <a:pt x="40" y="75"/>
                  </a:cubicBezTo>
                  <a:lnTo>
                    <a:pt x="1936" y="75"/>
                  </a:lnTo>
                  <a:lnTo>
                    <a:pt x="1936" y="1945"/>
                  </a:lnTo>
                  <a:cubicBezTo>
                    <a:pt x="1936" y="1962"/>
                    <a:pt x="1949" y="1980"/>
                    <a:pt x="1971" y="1980"/>
                  </a:cubicBezTo>
                  <a:cubicBezTo>
                    <a:pt x="1993" y="1980"/>
                    <a:pt x="2006" y="1962"/>
                    <a:pt x="2006" y="1945"/>
                  </a:cubicBezTo>
                  <a:lnTo>
                    <a:pt x="2006" y="40"/>
                  </a:lnTo>
                  <a:cubicBezTo>
                    <a:pt x="2006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-576907" y="160362"/>
              <a:ext cx="118066" cy="116246"/>
            </a:xfrm>
            <a:custGeom>
              <a:avLst/>
              <a:gdLst/>
              <a:ahLst/>
              <a:cxnLst/>
              <a:rect l="l" t="t" r="r" b="b"/>
              <a:pathLst>
                <a:path w="2011" h="1980" extrusionOk="0">
                  <a:moveTo>
                    <a:pt x="40" y="0"/>
                  </a:moveTo>
                  <a:cubicBezTo>
                    <a:pt x="18" y="0"/>
                    <a:pt x="1" y="18"/>
                    <a:pt x="1" y="39"/>
                  </a:cubicBezTo>
                  <a:cubicBezTo>
                    <a:pt x="1" y="57"/>
                    <a:pt x="18" y="74"/>
                    <a:pt x="40" y="74"/>
                  </a:cubicBezTo>
                  <a:lnTo>
                    <a:pt x="1936" y="74"/>
                  </a:lnTo>
                  <a:lnTo>
                    <a:pt x="1936" y="1940"/>
                  </a:lnTo>
                  <a:cubicBezTo>
                    <a:pt x="1936" y="1962"/>
                    <a:pt x="1954" y="1980"/>
                    <a:pt x="1971" y="1980"/>
                  </a:cubicBezTo>
                  <a:cubicBezTo>
                    <a:pt x="1993" y="1980"/>
                    <a:pt x="2011" y="1962"/>
                    <a:pt x="2011" y="1940"/>
                  </a:cubicBezTo>
                  <a:lnTo>
                    <a:pt x="2011" y="39"/>
                  </a:lnTo>
                  <a:cubicBezTo>
                    <a:pt x="2011" y="18"/>
                    <a:pt x="1993" y="0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668;p26">
            <a:extLst>
              <a:ext uri="{FF2B5EF4-FFF2-40B4-BE49-F238E27FC236}">
                <a16:creationId xmlns:a16="http://schemas.microsoft.com/office/drawing/2014/main" id="{9EA1BE63-80E3-D9CC-AF7C-D6963C75A1E6}"/>
              </a:ext>
            </a:extLst>
          </p:cNvPr>
          <p:cNvGrpSpPr/>
          <p:nvPr/>
        </p:nvGrpSpPr>
        <p:grpSpPr>
          <a:xfrm>
            <a:off x="6786431" y="4090100"/>
            <a:ext cx="692285" cy="1259170"/>
            <a:chOff x="3467700" y="3320275"/>
            <a:chExt cx="244425" cy="444575"/>
          </a:xfrm>
        </p:grpSpPr>
        <p:sp>
          <p:nvSpPr>
            <p:cNvPr id="4" name="Google Shape;669;p26">
              <a:extLst>
                <a:ext uri="{FF2B5EF4-FFF2-40B4-BE49-F238E27FC236}">
                  <a16:creationId xmlns:a16="http://schemas.microsoft.com/office/drawing/2014/main" id="{0F9F5A6A-C1ED-328F-9246-851A245FDC98}"/>
                </a:ext>
              </a:extLst>
            </p:cNvPr>
            <p:cNvSpPr/>
            <p:nvPr/>
          </p:nvSpPr>
          <p:spPr>
            <a:xfrm>
              <a:off x="3589950" y="3508675"/>
              <a:ext cx="122175" cy="149550"/>
            </a:xfrm>
            <a:custGeom>
              <a:avLst/>
              <a:gdLst/>
              <a:ahLst/>
              <a:cxnLst/>
              <a:rect l="l" t="t" r="r" b="b"/>
              <a:pathLst>
                <a:path w="4887" h="5982" extrusionOk="0">
                  <a:moveTo>
                    <a:pt x="3977" y="1"/>
                  </a:moveTo>
                  <a:cubicBezTo>
                    <a:pt x="3765" y="1"/>
                    <a:pt x="3553" y="82"/>
                    <a:pt x="3392" y="243"/>
                  </a:cubicBezTo>
                  <a:lnTo>
                    <a:pt x="1" y="3639"/>
                  </a:lnTo>
                  <a:lnTo>
                    <a:pt x="1" y="5981"/>
                  </a:lnTo>
                  <a:lnTo>
                    <a:pt x="4563" y="1419"/>
                  </a:lnTo>
                  <a:cubicBezTo>
                    <a:pt x="4886" y="1096"/>
                    <a:pt x="4886" y="567"/>
                    <a:pt x="4563" y="243"/>
                  </a:cubicBezTo>
                  <a:cubicBezTo>
                    <a:pt x="4401" y="82"/>
                    <a:pt x="4189" y="1"/>
                    <a:pt x="3977" y="1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70;p26">
              <a:extLst>
                <a:ext uri="{FF2B5EF4-FFF2-40B4-BE49-F238E27FC236}">
                  <a16:creationId xmlns:a16="http://schemas.microsoft.com/office/drawing/2014/main" id="{7AD2D891-4DED-B66B-AC34-BCD30AE08836}"/>
                </a:ext>
              </a:extLst>
            </p:cNvPr>
            <p:cNvSpPr/>
            <p:nvPr/>
          </p:nvSpPr>
          <p:spPr>
            <a:xfrm>
              <a:off x="3467700" y="3583525"/>
              <a:ext cx="122275" cy="149650"/>
            </a:xfrm>
            <a:custGeom>
              <a:avLst/>
              <a:gdLst/>
              <a:ahLst/>
              <a:cxnLst/>
              <a:rect l="l" t="t" r="r" b="b"/>
              <a:pathLst>
                <a:path w="4891" h="5986" extrusionOk="0">
                  <a:moveTo>
                    <a:pt x="909" y="0"/>
                  </a:moveTo>
                  <a:cubicBezTo>
                    <a:pt x="697" y="0"/>
                    <a:pt x="486" y="81"/>
                    <a:pt x="324" y="243"/>
                  </a:cubicBezTo>
                  <a:cubicBezTo>
                    <a:pt x="0" y="566"/>
                    <a:pt x="0" y="1095"/>
                    <a:pt x="324" y="1418"/>
                  </a:cubicBezTo>
                  <a:lnTo>
                    <a:pt x="4891" y="5985"/>
                  </a:lnTo>
                  <a:lnTo>
                    <a:pt x="4891" y="3638"/>
                  </a:lnTo>
                  <a:lnTo>
                    <a:pt x="1495" y="243"/>
                  </a:lnTo>
                  <a:cubicBezTo>
                    <a:pt x="1333" y="81"/>
                    <a:pt x="1121" y="0"/>
                    <a:pt x="909" y="0"/>
                  </a:cubicBezTo>
                  <a:close/>
                </a:path>
              </a:pathLst>
            </a:custGeom>
            <a:solidFill>
              <a:srgbClr val="98D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71;p26">
              <a:extLst>
                <a:ext uri="{FF2B5EF4-FFF2-40B4-BE49-F238E27FC236}">
                  <a16:creationId xmlns:a16="http://schemas.microsoft.com/office/drawing/2014/main" id="{816BD144-112A-C3FE-0A78-FEC070DF38A6}"/>
                </a:ext>
              </a:extLst>
            </p:cNvPr>
            <p:cNvSpPr/>
            <p:nvPr/>
          </p:nvSpPr>
          <p:spPr>
            <a:xfrm>
              <a:off x="3588100" y="3508725"/>
              <a:ext cx="3625" cy="256125"/>
            </a:xfrm>
            <a:custGeom>
              <a:avLst/>
              <a:gdLst/>
              <a:ahLst/>
              <a:cxnLst/>
              <a:rect l="l" t="t" r="r" b="b"/>
              <a:pathLst>
                <a:path w="145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144" y="102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2;p26">
              <a:extLst>
                <a:ext uri="{FF2B5EF4-FFF2-40B4-BE49-F238E27FC236}">
                  <a16:creationId xmlns:a16="http://schemas.microsoft.com/office/drawing/2014/main" id="{775ABD62-30F1-3A9B-B578-592BE00601DD}"/>
                </a:ext>
              </a:extLst>
            </p:cNvPr>
            <p:cNvSpPr/>
            <p:nvPr/>
          </p:nvSpPr>
          <p:spPr>
            <a:xfrm>
              <a:off x="3502325" y="3377525"/>
              <a:ext cx="177775" cy="138275"/>
            </a:xfrm>
            <a:custGeom>
              <a:avLst/>
              <a:gdLst/>
              <a:ahLst/>
              <a:cxnLst/>
              <a:rect l="l" t="t" r="r" b="b"/>
              <a:pathLst>
                <a:path w="7111" h="553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1900" y="5214"/>
                    <a:pt x="2728" y="5531"/>
                    <a:pt x="3556" y="5531"/>
                  </a:cubicBezTo>
                  <a:cubicBezTo>
                    <a:pt x="4385" y="5531"/>
                    <a:pt x="5214" y="5214"/>
                    <a:pt x="5848" y="4580"/>
                  </a:cubicBezTo>
                  <a:cubicBezTo>
                    <a:pt x="7111" y="3317"/>
                    <a:pt x="7111" y="1268"/>
                    <a:pt x="5848" y="1"/>
                  </a:cubicBezTo>
                  <a:lnTo>
                    <a:pt x="3558" y="229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3;p26">
              <a:extLst>
                <a:ext uri="{FF2B5EF4-FFF2-40B4-BE49-F238E27FC236}">
                  <a16:creationId xmlns:a16="http://schemas.microsoft.com/office/drawing/2014/main" id="{00CE9BA2-48B7-8A0F-6AC6-D2F294A7C11B}"/>
                </a:ext>
              </a:extLst>
            </p:cNvPr>
            <p:cNvSpPr/>
            <p:nvPr/>
          </p:nvSpPr>
          <p:spPr>
            <a:xfrm>
              <a:off x="3559575" y="3320275"/>
              <a:ext cx="63275" cy="114525"/>
            </a:xfrm>
            <a:custGeom>
              <a:avLst/>
              <a:gdLst/>
              <a:ahLst/>
              <a:cxnLst/>
              <a:rect l="l" t="t" r="r" b="b"/>
              <a:pathLst>
                <a:path w="2531" h="4581" extrusionOk="0">
                  <a:moveTo>
                    <a:pt x="1268" y="1"/>
                  </a:moveTo>
                  <a:cubicBezTo>
                    <a:pt x="1" y="1268"/>
                    <a:pt x="1" y="3317"/>
                    <a:pt x="1268" y="4580"/>
                  </a:cubicBezTo>
                  <a:cubicBezTo>
                    <a:pt x="2531" y="3317"/>
                    <a:pt x="2531" y="1268"/>
                    <a:pt x="1268" y="1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4;p26">
              <a:extLst>
                <a:ext uri="{FF2B5EF4-FFF2-40B4-BE49-F238E27FC236}">
                  <a16:creationId xmlns:a16="http://schemas.microsoft.com/office/drawing/2014/main" id="{DF698CBB-A9A1-9BBE-656D-D5AD3BEDE8A4}"/>
                </a:ext>
              </a:extLst>
            </p:cNvPr>
            <p:cNvSpPr/>
            <p:nvPr/>
          </p:nvSpPr>
          <p:spPr>
            <a:xfrm>
              <a:off x="3536850" y="3400150"/>
              <a:ext cx="54875" cy="34325"/>
            </a:xfrm>
            <a:custGeom>
              <a:avLst/>
              <a:gdLst/>
              <a:ahLst/>
              <a:cxnLst/>
              <a:rect l="l" t="t" r="r" b="b"/>
              <a:pathLst>
                <a:path w="2195" h="1373" extrusionOk="0">
                  <a:moveTo>
                    <a:pt x="36" y="0"/>
                  </a:moveTo>
                  <a:lnTo>
                    <a:pt x="1" y="61"/>
                  </a:lnTo>
                  <a:lnTo>
                    <a:pt x="2155" y="1372"/>
                  </a:lnTo>
                  <a:lnTo>
                    <a:pt x="2194" y="131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5;p26">
              <a:extLst>
                <a:ext uri="{FF2B5EF4-FFF2-40B4-BE49-F238E27FC236}">
                  <a16:creationId xmlns:a16="http://schemas.microsoft.com/office/drawing/2014/main" id="{492763D5-A4B7-89CF-A4C5-660ABDB4DB72}"/>
                </a:ext>
              </a:extLst>
            </p:cNvPr>
            <p:cNvSpPr/>
            <p:nvPr/>
          </p:nvSpPr>
          <p:spPr>
            <a:xfrm>
              <a:off x="3529100" y="3420250"/>
              <a:ext cx="62300" cy="14100"/>
            </a:xfrm>
            <a:custGeom>
              <a:avLst/>
              <a:gdLst/>
              <a:ahLst/>
              <a:cxnLst/>
              <a:rect l="l" t="t" r="r" b="b"/>
              <a:pathLst>
                <a:path w="2492" h="564" extrusionOk="0">
                  <a:moveTo>
                    <a:pt x="18" y="0"/>
                  </a:moveTo>
                  <a:lnTo>
                    <a:pt x="0" y="70"/>
                  </a:lnTo>
                  <a:lnTo>
                    <a:pt x="2478" y="564"/>
                  </a:lnTo>
                  <a:lnTo>
                    <a:pt x="2491" y="49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6;p26">
              <a:extLst>
                <a:ext uri="{FF2B5EF4-FFF2-40B4-BE49-F238E27FC236}">
                  <a16:creationId xmlns:a16="http://schemas.microsoft.com/office/drawing/2014/main" id="{2E6A7471-8BA3-99C9-8539-8C83A798BAE8}"/>
                </a:ext>
              </a:extLst>
            </p:cNvPr>
            <p:cNvSpPr/>
            <p:nvPr/>
          </p:nvSpPr>
          <p:spPr>
            <a:xfrm>
              <a:off x="3528550" y="3432800"/>
              <a:ext cx="62725" cy="11500"/>
            </a:xfrm>
            <a:custGeom>
              <a:avLst/>
              <a:gdLst/>
              <a:ahLst/>
              <a:cxnLst/>
              <a:rect l="l" t="t" r="r" b="b"/>
              <a:pathLst>
                <a:path w="2509" h="460" extrusionOk="0">
                  <a:moveTo>
                    <a:pt x="2496" y="1"/>
                  </a:moveTo>
                  <a:lnTo>
                    <a:pt x="1" y="385"/>
                  </a:lnTo>
                  <a:lnTo>
                    <a:pt x="14" y="460"/>
                  </a:lnTo>
                  <a:lnTo>
                    <a:pt x="2509" y="75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7;p26">
              <a:extLst>
                <a:ext uri="{FF2B5EF4-FFF2-40B4-BE49-F238E27FC236}">
                  <a16:creationId xmlns:a16="http://schemas.microsoft.com/office/drawing/2014/main" id="{1859BFF1-4CAF-7757-2CCA-DA9294D93370}"/>
                </a:ext>
              </a:extLst>
            </p:cNvPr>
            <p:cNvSpPr/>
            <p:nvPr/>
          </p:nvSpPr>
          <p:spPr>
            <a:xfrm>
              <a:off x="3535425" y="3432925"/>
              <a:ext cx="56200" cy="31925"/>
            </a:xfrm>
            <a:custGeom>
              <a:avLst/>
              <a:gdLst/>
              <a:ahLst/>
              <a:cxnLst/>
              <a:rect l="l" t="t" r="r" b="b"/>
              <a:pathLst>
                <a:path w="2248" h="1277" extrusionOk="0">
                  <a:moveTo>
                    <a:pt x="2212" y="0"/>
                  </a:moveTo>
                  <a:lnTo>
                    <a:pt x="1" y="1215"/>
                  </a:lnTo>
                  <a:lnTo>
                    <a:pt x="36" y="1276"/>
                  </a:lnTo>
                  <a:lnTo>
                    <a:pt x="2247" y="66"/>
                  </a:lnTo>
                  <a:lnTo>
                    <a:pt x="2212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;p26">
              <a:extLst>
                <a:ext uri="{FF2B5EF4-FFF2-40B4-BE49-F238E27FC236}">
                  <a16:creationId xmlns:a16="http://schemas.microsoft.com/office/drawing/2014/main" id="{AD99E5B1-FEDC-E74A-DA4D-7CD8BA34A06A}"/>
                </a:ext>
              </a:extLst>
            </p:cNvPr>
            <p:cNvSpPr/>
            <p:nvPr/>
          </p:nvSpPr>
          <p:spPr>
            <a:xfrm>
              <a:off x="3548875" y="3433250"/>
              <a:ext cx="42950" cy="48625"/>
            </a:xfrm>
            <a:custGeom>
              <a:avLst/>
              <a:gdLst/>
              <a:ahLst/>
              <a:cxnLst/>
              <a:rect l="l" t="t" r="r" b="b"/>
              <a:pathLst>
                <a:path w="1718" h="1945" extrusionOk="0">
                  <a:moveTo>
                    <a:pt x="1665" y="0"/>
                  </a:moveTo>
                  <a:lnTo>
                    <a:pt x="0" y="1897"/>
                  </a:lnTo>
                  <a:lnTo>
                    <a:pt x="57" y="1945"/>
                  </a:lnTo>
                  <a:lnTo>
                    <a:pt x="1718" y="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9;p26">
              <a:extLst>
                <a:ext uri="{FF2B5EF4-FFF2-40B4-BE49-F238E27FC236}">
                  <a16:creationId xmlns:a16="http://schemas.microsoft.com/office/drawing/2014/main" id="{2A6B3357-E98B-6644-9BFE-7B5587F10D23}"/>
                </a:ext>
              </a:extLst>
            </p:cNvPr>
            <p:cNvSpPr/>
            <p:nvPr/>
          </p:nvSpPr>
          <p:spPr>
            <a:xfrm>
              <a:off x="3567550" y="3433250"/>
              <a:ext cx="24600" cy="59450"/>
            </a:xfrm>
            <a:custGeom>
              <a:avLst/>
              <a:gdLst/>
              <a:ahLst/>
              <a:cxnLst/>
              <a:rect l="l" t="t" r="r" b="b"/>
              <a:pathLst>
                <a:path w="984" h="2378" extrusionOk="0">
                  <a:moveTo>
                    <a:pt x="914" y="0"/>
                  </a:moveTo>
                  <a:lnTo>
                    <a:pt x="1" y="2351"/>
                  </a:lnTo>
                  <a:lnTo>
                    <a:pt x="66" y="2378"/>
                  </a:lnTo>
                  <a:lnTo>
                    <a:pt x="984" y="2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0;p26">
              <a:extLst>
                <a:ext uri="{FF2B5EF4-FFF2-40B4-BE49-F238E27FC236}">
                  <a16:creationId xmlns:a16="http://schemas.microsoft.com/office/drawing/2014/main" id="{675F4244-ADFD-0125-5930-764B6B1C932B}"/>
                </a:ext>
              </a:extLst>
            </p:cNvPr>
            <p:cNvSpPr/>
            <p:nvPr/>
          </p:nvSpPr>
          <p:spPr>
            <a:xfrm>
              <a:off x="3588975" y="3433575"/>
              <a:ext cx="3175" cy="63175"/>
            </a:xfrm>
            <a:custGeom>
              <a:avLst/>
              <a:gdLst/>
              <a:ahLst/>
              <a:cxnLst/>
              <a:rect l="l" t="t" r="r" b="b"/>
              <a:pathLst>
                <a:path w="127" h="2527" extrusionOk="0">
                  <a:moveTo>
                    <a:pt x="53" y="0"/>
                  </a:moveTo>
                  <a:lnTo>
                    <a:pt x="0" y="2526"/>
                  </a:lnTo>
                  <a:lnTo>
                    <a:pt x="75" y="2526"/>
                  </a:lnTo>
                  <a:lnTo>
                    <a:pt x="127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1;p26">
              <a:extLst>
                <a:ext uri="{FF2B5EF4-FFF2-40B4-BE49-F238E27FC236}">
                  <a16:creationId xmlns:a16="http://schemas.microsoft.com/office/drawing/2014/main" id="{F2B70B3E-A083-DC27-1A22-C913DA96F335}"/>
                </a:ext>
              </a:extLst>
            </p:cNvPr>
            <p:cNvSpPr/>
            <p:nvPr/>
          </p:nvSpPr>
          <p:spPr>
            <a:xfrm>
              <a:off x="3590400" y="3433350"/>
              <a:ext cx="22075" cy="60325"/>
            </a:xfrm>
            <a:custGeom>
              <a:avLst/>
              <a:gdLst/>
              <a:ahLst/>
              <a:cxnLst/>
              <a:rect l="l" t="t" r="r" b="b"/>
              <a:pathLst>
                <a:path w="883" h="2413" extrusionOk="0">
                  <a:moveTo>
                    <a:pt x="70" y="1"/>
                  </a:moveTo>
                  <a:lnTo>
                    <a:pt x="0" y="22"/>
                  </a:lnTo>
                  <a:lnTo>
                    <a:pt x="813" y="2413"/>
                  </a:lnTo>
                  <a:lnTo>
                    <a:pt x="883" y="239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;p26">
              <a:extLst>
                <a:ext uri="{FF2B5EF4-FFF2-40B4-BE49-F238E27FC236}">
                  <a16:creationId xmlns:a16="http://schemas.microsoft.com/office/drawing/2014/main" id="{0ABDBA61-895B-59F3-8FCC-45D5903B6446}"/>
                </a:ext>
              </a:extLst>
            </p:cNvPr>
            <p:cNvSpPr/>
            <p:nvPr/>
          </p:nvSpPr>
          <p:spPr>
            <a:xfrm>
              <a:off x="3590500" y="3433025"/>
              <a:ext cx="41000" cy="50400"/>
            </a:xfrm>
            <a:custGeom>
              <a:avLst/>
              <a:gdLst/>
              <a:ahLst/>
              <a:cxnLst/>
              <a:rect l="l" t="t" r="r" b="b"/>
              <a:pathLst>
                <a:path w="1640" h="2016" extrusionOk="0">
                  <a:moveTo>
                    <a:pt x="57" y="1"/>
                  </a:moveTo>
                  <a:lnTo>
                    <a:pt x="0" y="49"/>
                  </a:lnTo>
                  <a:lnTo>
                    <a:pt x="1582" y="2015"/>
                  </a:lnTo>
                  <a:lnTo>
                    <a:pt x="1639" y="19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3;p26">
              <a:extLst>
                <a:ext uri="{FF2B5EF4-FFF2-40B4-BE49-F238E27FC236}">
                  <a16:creationId xmlns:a16="http://schemas.microsoft.com/office/drawing/2014/main" id="{49D177B2-FB2D-029F-BF5A-7AF83932ED5D}"/>
                </a:ext>
              </a:extLst>
            </p:cNvPr>
            <p:cNvSpPr/>
            <p:nvPr/>
          </p:nvSpPr>
          <p:spPr>
            <a:xfrm>
              <a:off x="3590725" y="3432925"/>
              <a:ext cx="54975" cy="34200"/>
            </a:xfrm>
            <a:custGeom>
              <a:avLst/>
              <a:gdLst/>
              <a:ahLst/>
              <a:cxnLst/>
              <a:rect l="l" t="t" r="r" b="b"/>
              <a:pathLst>
                <a:path w="2199" h="1368" extrusionOk="0">
                  <a:moveTo>
                    <a:pt x="39" y="0"/>
                  </a:moveTo>
                  <a:lnTo>
                    <a:pt x="0" y="61"/>
                  </a:lnTo>
                  <a:lnTo>
                    <a:pt x="2159" y="1368"/>
                  </a:lnTo>
                  <a:lnTo>
                    <a:pt x="2198" y="130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4;p26">
              <a:extLst>
                <a:ext uri="{FF2B5EF4-FFF2-40B4-BE49-F238E27FC236}">
                  <a16:creationId xmlns:a16="http://schemas.microsoft.com/office/drawing/2014/main" id="{2EF3B3F8-8468-721A-4892-8058B198A9E5}"/>
                </a:ext>
              </a:extLst>
            </p:cNvPr>
            <p:cNvSpPr/>
            <p:nvPr/>
          </p:nvSpPr>
          <p:spPr>
            <a:xfrm>
              <a:off x="3591050" y="3432800"/>
              <a:ext cx="62300" cy="14025"/>
            </a:xfrm>
            <a:custGeom>
              <a:avLst/>
              <a:gdLst/>
              <a:ahLst/>
              <a:cxnLst/>
              <a:rect l="l" t="t" r="r" b="b"/>
              <a:pathLst>
                <a:path w="2492" h="561" extrusionOk="0">
                  <a:moveTo>
                    <a:pt x="13" y="1"/>
                  </a:moveTo>
                  <a:lnTo>
                    <a:pt x="0" y="71"/>
                  </a:lnTo>
                  <a:lnTo>
                    <a:pt x="2474" y="560"/>
                  </a:lnTo>
                  <a:lnTo>
                    <a:pt x="2491" y="49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5;p26">
              <a:extLst>
                <a:ext uri="{FF2B5EF4-FFF2-40B4-BE49-F238E27FC236}">
                  <a16:creationId xmlns:a16="http://schemas.microsoft.com/office/drawing/2014/main" id="{FF5C4A9B-2899-2E21-60B1-ABFE7AE707F0}"/>
                </a:ext>
              </a:extLst>
            </p:cNvPr>
            <p:cNvSpPr/>
            <p:nvPr/>
          </p:nvSpPr>
          <p:spPr>
            <a:xfrm>
              <a:off x="3590925" y="3423200"/>
              <a:ext cx="62625" cy="11500"/>
            </a:xfrm>
            <a:custGeom>
              <a:avLst/>
              <a:gdLst/>
              <a:ahLst/>
              <a:cxnLst/>
              <a:rect l="l" t="t" r="r" b="b"/>
              <a:pathLst>
                <a:path w="2505" h="460" extrusionOk="0">
                  <a:moveTo>
                    <a:pt x="2496" y="0"/>
                  </a:moveTo>
                  <a:lnTo>
                    <a:pt x="1" y="385"/>
                  </a:lnTo>
                  <a:lnTo>
                    <a:pt x="10" y="459"/>
                  </a:lnTo>
                  <a:lnTo>
                    <a:pt x="2505" y="74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6;p26">
              <a:extLst>
                <a:ext uri="{FF2B5EF4-FFF2-40B4-BE49-F238E27FC236}">
                  <a16:creationId xmlns:a16="http://schemas.microsoft.com/office/drawing/2014/main" id="{8CCD94F1-BCAE-A846-DF26-5B00C3BB3A67}"/>
                </a:ext>
              </a:extLst>
            </p:cNvPr>
            <p:cNvSpPr/>
            <p:nvPr/>
          </p:nvSpPr>
          <p:spPr>
            <a:xfrm>
              <a:off x="3590725" y="3402550"/>
              <a:ext cx="56175" cy="31925"/>
            </a:xfrm>
            <a:custGeom>
              <a:avLst/>
              <a:gdLst/>
              <a:ahLst/>
              <a:cxnLst/>
              <a:rect l="l" t="t" r="r" b="b"/>
              <a:pathLst>
                <a:path w="2247" h="1277" extrusionOk="0">
                  <a:moveTo>
                    <a:pt x="2211" y="0"/>
                  </a:moveTo>
                  <a:lnTo>
                    <a:pt x="0" y="1215"/>
                  </a:lnTo>
                  <a:lnTo>
                    <a:pt x="35" y="1276"/>
                  </a:lnTo>
                  <a:lnTo>
                    <a:pt x="2246" y="66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F5E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7;p26">
              <a:extLst>
                <a:ext uri="{FF2B5EF4-FFF2-40B4-BE49-F238E27FC236}">
                  <a16:creationId xmlns:a16="http://schemas.microsoft.com/office/drawing/2014/main" id="{0ACF7B0B-94B9-C04D-55CB-B5D5061B952B}"/>
                </a:ext>
              </a:extLst>
            </p:cNvPr>
            <p:cNvSpPr/>
            <p:nvPr/>
          </p:nvSpPr>
          <p:spPr>
            <a:xfrm>
              <a:off x="3587875" y="3533050"/>
              <a:ext cx="97700" cy="97300"/>
            </a:xfrm>
            <a:custGeom>
              <a:avLst/>
              <a:gdLst/>
              <a:ahLst/>
              <a:cxnLst/>
              <a:rect l="l" t="t" r="r" b="b"/>
              <a:pathLst>
                <a:path w="3908" h="3892" extrusionOk="0">
                  <a:moveTo>
                    <a:pt x="3827" y="0"/>
                  </a:moveTo>
                  <a:cubicBezTo>
                    <a:pt x="3808" y="0"/>
                    <a:pt x="3789" y="7"/>
                    <a:pt x="3776" y="20"/>
                  </a:cubicBezTo>
                  <a:lnTo>
                    <a:pt x="31" y="3765"/>
                  </a:lnTo>
                  <a:cubicBezTo>
                    <a:pt x="1" y="3796"/>
                    <a:pt x="1" y="3839"/>
                    <a:pt x="31" y="3870"/>
                  </a:cubicBezTo>
                  <a:cubicBezTo>
                    <a:pt x="44" y="3883"/>
                    <a:pt x="62" y="3892"/>
                    <a:pt x="84" y="3892"/>
                  </a:cubicBezTo>
                  <a:cubicBezTo>
                    <a:pt x="101" y="3892"/>
                    <a:pt x="119" y="3883"/>
                    <a:pt x="132" y="3870"/>
                  </a:cubicBezTo>
                  <a:lnTo>
                    <a:pt x="3877" y="125"/>
                  </a:lnTo>
                  <a:cubicBezTo>
                    <a:pt x="3907" y="94"/>
                    <a:pt x="3907" y="51"/>
                    <a:pt x="3877" y="20"/>
                  </a:cubicBezTo>
                  <a:cubicBezTo>
                    <a:pt x="3864" y="7"/>
                    <a:pt x="3845" y="0"/>
                    <a:pt x="3827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8;p26">
              <a:extLst>
                <a:ext uri="{FF2B5EF4-FFF2-40B4-BE49-F238E27FC236}">
                  <a16:creationId xmlns:a16="http://schemas.microsoft.com/office/drawing/2014/main" id="{7D325BE3-3DC7-BB29-8162-34BF44844696}"/>
                </a:ext>
              </a:extLst>
            </p:cNvPr>
            <p:cNvSpPr/>
            <p:nvPr/>
          </p:nvSpPr>
          <p:spPr>
            <a:xfrm>
              <a:off x="3495225" y="3609550"/>
              <a:ext cx="96725" cy="96400"/>
            </a:xfrm>
            <a:custGeom>
              <a:avLst/>
              <a:gdLst/>
              <a:ahLst/>
              <a:cxnLst/>
              <a:rect l="l" t="t" r="r" b="b"/>
              <a:pathLst>
                <a:path w="3869" h="3856" extrusionOk="0">
                  <a:moveTo>
                    <a:pt x="79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1" y="50"/>
                    <a:pt x="1" y="98"/>
                    <a:pt x="27" y="124"/>
                  </a:cubicBezTo>
                  <a:lnTo>
                    <a:pt x="3737" y="3834"/>
                  </a:lnTo>
                  <a:cubicBezTo>
                    <a:pt x="3750" y="3847"/>
                    <a:pt x="3768" y="3856"/>
                    <a:pt x="3790" y="3856"/>
                  </a:cubicBezTo>
                  <a:cubicBezTo>
                    <a:pt x="3807" y="3856"/>
                    <a:pt x="3825" y="3847"/>
                    <a:pt x="3838" y="3834"/>
                  </a:cubicBezTo>
                  <a:cubicBezTo>
                    <a:pt x="3868" y="3804"/>
                    <a:pt x="3868" y="3760"/>
                    <a:pt x="3838" y="3729"/>
                  </a:cubicBezTo>
                  <a:lnTo>
                    <a:pt x="132" y="23"/>
                  </a:lnTo>
                  <a:cubicBezTo>
                    <a:pt x="117" y="8"/>
                    <a:pt x="98" y="0"/>
                    <a:pt x="79" y="0"/>
                  </a:cubicBezTo>
                  <a:close/>
                </a:path>
              </a:pathLst>
            </a:custGeom>
            <a:solidFill>
              <a:srgbClr val="F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54E0-47A7-E97D-EAE0-A28C0A53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418" y="-61749"/>
            <a:ext cx="3771900" cy="493897"/>
          </a:xfrm>
        </p:spPr>
        <p:txBody>
          <a:bodyPr/>
          <a:lstStyle/>
          <a:p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B7F2D-2052-F2ED-4735-FD2D139B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" y="620037"/>
            <a:ext cx="7569230" cy="4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DAE9EF-0AD7-03CD-308A-295CCABF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0"/>
            <a:ext cx="5563119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7D68-69BC-F5C6-CB3A-3C68D2C0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74" y="76037"/>
            <a:ext cx="2713451" cy="368637"/>
          </a:xfrm>
        </p:spPr>
        <p:txBody>
          <a:bodyPr/>
          <a:lstStyle/>
          <a:p>
            <a:r>
              <a:rPr lang="en-IN" sz="2400" dirty="0"/>
              <a:t>Class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1846DF-CC12-7C7F-B4DC-76B7E16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8" y="546100"/>
            <a:ext cx="6851223" cy="45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4063"/>
      </p:ext>
    </p:extLst>
  </p:cSld>
  <p:clrMapOvr>
    <a:masterClrMapping/>
  </p:clrMapOvr>
</p:sld>
</file>

<file path=ppt/theme/theme1.xml><?xml version="1.0" encoding="utf-8"?>
<a:theme xmlns:a="http://schemas.openxmlformats.org/drawingml/2006/main" name="7 Resources to better manage study time by Slidesgo">
  <a:themeElements>
    <a:clrScheme name="Simple Light">
      <a:dk1>
        <a:srgbClr val="000000"/>
      </a:dk1>
      <a:lt1>
        <a:srgbClr val="F5EFE5"/>
      </a:lt1>
      <a:dk2>
        <a:srgbClr val="F8D100"/>
      </a:dk2>
      <a:lt2>
        <a:srgbClr val="FF4700"/>
      </a:lt2>
      <a:accent1>
        <a:srgbClr val="98DD00"/>
      </a:accent1>
      <a:accent2>
        <a:srgbClr val="0068E2"/>
      </a:accent2>
      <a:accent3>
        <a:srgbClr val="FCBB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4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190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Times New Roman</vt:lpstr>
      <vt:lpstr>League Spartan</vt:lpstr>
      <vt:lpstr>Noto Sans Symbols</vt:lpstr>
      <vt:lpstr>Courier New</vt:lpstr>
      <vt:lpstr>Nunito Light</vt:lpstr>
      <vt:lpstr>Arial</vt:lpstr>
      <vt:lpstr>Poppins</vt:lpstr>
      <vt:lpstr>Arimo</vt:lpstr>
      <vt:lpstr>7 Resources to better manage study time by Slidesgo</vt:lpstr>
      <vt:lpstr>Agri- Helper  (a organized resource about   Crops)</vt:lpstr>
      <vt:lpstr>Problem Statement</vt:lpstr>
      <vt:lpstr>Objectives</vt:lpstr>
      <vt:lpstr>ER Diagram</vt:lpstr>
      <vt:lpstr>PowerPoint Presentation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Agri- Helper  (a organized resource about farm products and Crops)</dc:title>
  <dc:creator>Krishna</dc:creator>
  <cp:lastModifiedBy>krishna</cp:lastModifiedBy>
  <cp:revision>20</cp:revision>
  <dcterms:modified xsi:type="dcterms:W3CDTF">2023-04-13T05:40:11Z</dcterms:modified>
</cp:coreProperties>
</file>