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4"/>
  </p:normalViewPr>
  <p:slideViewPr>
    <p:cSldViewPr snapToGrid="0" showGuides="1">
      <p:cViewPr varScale="1">
        <p:scale>
          <a:sx n="138" d="100"/>
          <a:sy n="138" d="100"/>
        </p:scale>
        <p:origin x="17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AFC8-8F37-8A85-B2DE-236DFF149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E155-2A60-5317-C748-F6ED38C91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B03C-9736-2F2B-8781-6EB6BC21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BA77-11FC-5BE1-2D47-C778879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2A01-01BA-70F4-0973-5439223A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4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A6DD-1A8D-4993-083B-4C6A817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BC32-F5B2-9840-953C-30E744C2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9C42-4BEF-7E59-3CB8-867C01FB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3593-872D-0E06-5017-2910D76D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BAA4-6249-F101-6A42-4A9FB7B3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5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6B6F-2E68-702B-06BB-E6CF90E4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B205C-E5A6-2CA3-DBC2-B714BD23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1BC3-9BD6-B70D-55E3-7264FB43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7DB-7A1B-1065-4C5E-B077465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79BC-573D-D751-F22A-83EC64E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3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9510-CBC0-3D7E-3A3C-E8FDDFF6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A8CE-AA19-775F-178E-6059D314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712D-B0B9-E05F-A442-1D42FD66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3D18-2863-01E9-02BD-EA43AF09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E8F4-E027-FD86-9919-1CC47F4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85F-007E-DF02-A988-9E33F805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362B-DDFE-FE44-427F-B60ACFAA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9106-FF3F-EA58-182C-3AB9F9DD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757D-DA7E-21F8-9E99-19CB803A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3275-A555-EF16-CB63-43DC13F4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FC06-6293-9DD6-3B98-F47633BC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2F07-0995-2FB3-6B67-985AA14DC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B663-A62B-A660-7B08-1B8BF92D0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CCCDD-746A-6FCA-00FE-E773EB4B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C76-FBBC-AF05-63FC-0D0C995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D3B6-E0E8-4BFA-06E0-C71E9E9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6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625C-3DFE-7EDE-8614-5A63F2D6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A020-D486-4A1A-9461-EFBF1254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307B-4EF8-A8A7-CCFE-AC405EF8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24ACE-7CA9-2D37-DA57-94B45977C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F66B-2E38-2E85-8EAB-676AE73B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39C65-1668-90DB-A12C-ECA9F76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73FD3-7F7E-751A-8350-284FFC75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715C-FE97-3BAF-684C-0DFD6171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4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33C6-C858-5000-5243-64872494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D20F7-0CCC-B5CD-8042-7AD632FD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26F31-B8BC-0634-76C9-BD775B4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99F9B-5E8A-7824-C673-47F90B94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81B91-AB67-CD4A-8DC5-A4BD348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3F49-864C-3E59-4103-22A775CB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8D26-D982-A74C-CCB3-A2465997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1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0DF3-F553-31AF-88E9-4C0608D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3C14-47A4-EF84-B808-6DC04614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681A-E1C2-1708-D42C-F4D3982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861C-3627-69D2-F115-9DD70314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BF15-EF36-9531-5117-772BD47D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674C-1E69-E662-EF0D-9EB411B0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51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ABDD-5090-FD70-8B90-887595E8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80AE3-2C1B-AC54-F09F-295B0815A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F4A5E-E9E0-2EC8-48C5-CD28BE84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94E-F7DB-8148-9CE2-860FEDD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BA00-F48A-A9F6-61DD-2039A957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F0A1-D211-59F5-F0D0-6FA10D4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ED5D-D5A9-463A-BCB5-C9B98434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B2E4-D847-541E-F0A7-DE78D294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EBF6-20E3-D5C7-BDB6-9875DF666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779F-53C4-E137-F0CD-CF503966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8549-2B94-6338-D81C-ABF548E2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50EA2-AAB2-6B5B-A2B2-86D6782ACA4B}"/>
              </a:ext>
            </a:extLst>
          </p:cNvPr>
          <p:cNvSpPr txBox="1"/>
          <p:nvPr/>
        </p:nvSpPr>
        <p:spPr>
          <a:xfrm>
            <a:off x="2152621" y="697779"/>
            <a:ext cx="3722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</a:t>
            </a:r>
            <a:endParaRPr lang="en-A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7F8E5-2199-F133-A6ED-732AD9B8B712}"/>
              </a:ext>
            </a:extLst>
          </p:cNvPr>
          <p:cNvSpPr txBox="1"/>
          <p:nvPr/>
        </p:nvSpPr>
        <p:spPr>
          <a:xfrm>
            <a:off x="3407194" y="4158636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643DD-CC4F-3D12-92E5-39B8219258CA}"/>
              </a:ext>
            </a:extLst>
          </p:cNvPr>
          <p:cNvCxnSpPr>
            <a:cxnSpLocks/>
          </p:cNvCxnSpPr>
          <p:nvPr/>
        </p:nvCxnSpPr>
        <p:spPr>
          <a:xfrm>
            <a:off x="1940080" y="1034315"/>
            <a:ext cx="0" cy="3328679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D15D5BF1-72C5-0305-6294-B9BB9C04C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100" y="419892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92BD8-FDA2-8575-C556-7A848E105B62}"/>
              </a:ext>
            </a:extLst>
          </p:cNvPr>
          <p:cNvCxnSpPr>
            <a:cxnSpLocks/>
          </p:cNvCxnSpPr>
          <p:nvPr/>
        </p:nvCxnSpPr>
        <p:spPr>
          <a:xfrm flipH="1">
            <a:off x="1884285" y="4310495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E36D2C-4000-A3E0-23B2-71F207144F26}"/>
              </a:ext>
            </a:extLst>
          </p:cNvPr>
          <p:cNvCxnSpPr>
            <a:cxnSpLocks/>
          </p:cNvCxnSpPr>
          <p:nvPr/>
        </p:nvCxnSpPr>
        <p:spPr>
          <a:xfrm flipH="1">
            <a:off x="1884285" y="15202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Studio SVG and transparent PNG icons | TechIcons">
            <a:extLst>
              <a:ext uri="{FF2B5EF4-FFF2-40B4-BE49-F238E27FC236}">
                <a16:creationId xmlns:a16="http://schemas.microsoft.com/office/drawing/2014/main" id="{CD6255B4-9752-75D5-2742-D24D9CE1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49" y="1178392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8582A1-E6F9-5AFE-0491-CD3F2C137C7B}"/>
              </a:ext>
            </a:extLst>
          </p:cNvPr>
          <p:cNvSpPr txBox="1"/>
          <p:nvPr/>
        </p:nvSpPr>
        <p:spPr>
          <a:xfrm>
            <a:off x="3418347" y="1347624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Kristoffer_Wild_S007341.proj</a:t>
            </a:r>
            <a:endParaRPr lang="en-AU" sz="2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D7A3FB-76F6-6811-C184-1FAA1B866273}"/>
              </a:ext>
            </a:extLst>
          </p:cNvPr>
          <p:cNvCxnSpPr>
            <a:cxnSpLocks/>
          </p:cNvCxnSpPr>
          <p:nvPr/>
        </p:nvCxnSpPr>
        <p:spPr>
          <a:xfrm flipH="1">
            <a:off x="3102550" y="4815469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8439E-C5DA-E353-E32A-3DB1D450A4D1}"/>
              </a:ext>
            </a:extLst>
          </p:cNvPr>
          <p:cNvCxnSpPr>
            <a:cxnSpLocks/>
          </p:cNvCxnSpPr>
          <p:nvPr/>
        </p:nvCxnSpPr>
        <p:spPr>
          <a:xfrm>
            <a:off x="3148316" y="4565540"/>
            <a:ext cx="0" cy="642379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5485F91-2FB5-526D-2F35-9B1671A2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8165" y="4027970"/>
            <a:ext cx="687003" cy="687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13F079-1CB6-25D2-0CC9-A797AC2A1F42}"/>
              </a:ext>
            </a:extLst>
          </p:cNvPr>
          <p:cNvSpPr txBox="1"/>
          <p:nvPr/>
        </p:nvSpPr>
        <p:spPr>
          <a:xfrm>
            <a:off x="4074489" y="4664793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data1.csv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C026-972B-F22A-F74E-A3A4DD761BBF}"/>
              </a:ext>
            </a:extLst>
          </p:cNvPr>
          <p:cNvSpPr txBox="1"/>
          <p:nvPr/>
        </p:nvSpPr>
        <p:spPr>
          <a:xfrm>
            <a:off x="4088343" y="5019865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data2.csv</a:t>
            </a:r>
          </a:p>
        </p:txBody>
      </p:sp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0AAAEE80-B490-727A-7A92-A1D1D4D95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9102" y="4699068"/>
            <a:ext cx="234615" cy="234615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82BD4B8A-C5D0-B9E2-2C37-4485E8D03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2958" y="5044900"/>
            <a:ext cx="234615" cy="2346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FEEAD-DE20-3175-905E-D3136234F143}"/>
              </a:ext>
            </a:extLst>
          </p:cNvPr>
          <p:cNvCxnSpPr>
            <a:cxnSpLocks/>
          </p:cNvCxnSpPr>
          <p:nvPr/>
        </p:nvCxnSpPr>
        <p:spPr>
          <a:xfrm flipH="1">
            <a:off x="3116405" y="5161305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662BEC-D197-9F2E-6A77-A0168C13B439}"/>
              </a:ext>
            </a:extLst>
          </p:cNvPr>
          <p:cNvCxnSpPr>
            <a:cxnSpLocks/>
          </p:cNvCxnSpPr>
          <p:nvPr/>
        </p:nvCxnSpPr>
        <p:spPr>
          <a:xfrm flipH="1">
            <a:off x="1968951" y="25108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Quarto">
            <a:extLst>
              <a:ext uri="{FF2B5EF4-FFF2-40B4-BE49-F238E27FC236}">
                <a16:creationId xmlns:a16="http://schemas.microsoft.com/office/drawing/2014/main" id="{072171ED-8CB6-248D-B671-57FD88F75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2095" r="78528" b="-1"/>
          <a:stretch/>
        </p:blipFill>
        <p:spPr bwMode="auto">
          <a:xfrm>
            <a:off x="2770203" y="2115803"/>
            <a:ext cx="761778" cy="85962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F2B371-83D6-CD28-6D30-4BD609C19B45}"/>
              </a:ext>
            </a:extLst>
          </p:cNvPr>
          <p:cNvSpPr txBox="1"/>
          <p:nvPr/>
        </p:nvSpPr>
        <p:spPr>
          <a:xfrm>
            <a:off x="3457535" y="2318630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Kristoffer_Wild_S007341.proj</a:t>
            </a:r>
            <a:endParaRPr lang="en-AU" sz="20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040EDA-E2E3-3573-7DF4-F4C03C272A29}"/>
              </a:ext>
            </a:extLst>
          </p:cNvPr>
          <p:cNvCxnSpPr>
            <a:cxnSpLocks/>
          </p:cNvCxnSpPr>
          <p:nvPr/>
        </p:nvCxnSpPr>
        <p:spPr>
          <a:xfrm flipH="1">
            <a:off x="1964597" y="3490583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09BEB0-FC91-105F-F6CA-0F384FD3DAC8}"/>
              </a:ext>
            </a:extLst>
          </p:cNvPr>
          <p:cNvSpPr txBox="1"/>
          <p:nvPr/>
        </p:nvSpPr>
        <p:spPr>
          <a:xfrm>
            <a:off x="3453181" y="3298345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Kristoffer_Wild_S007341.doc</a:t>
            </a:r>
            <a:endParaRPr lang="en-AU" sz="2000" b="1" dirty="0"/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F4EBF0FE-06C8-D948-0629-318E84499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" name="Picture 14" descr="Microsoft Word Logo, symbol, meaning, history, PNG, brand">
            <a:extLst>
              <a:ext uri="{FF2B5EF4-FFF2-40B4-BE49-F238E27FC236}">
                <a16:creationId xmlns:a16="http://schemas.microsoft.com/office/drawing/2014/main" id="{89BECB56-A6D0-4BEA-7F5F-A68AEBCD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1" y="3092239"/>
            <a:ext cx="136158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9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Lato Extended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1</cp:revision>
  <dcterms:created xsi:type="dcterms:W3CDTF">2025-08-01T03:48:00Z</dcterms:created>
  <dcterms:modified xsi:type="dcterms:W3CDTF">2025-08-01T03:53:21Z</dcterms:modified>
</cp:coreProperties>
</file>