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44"/>
  </p:normalViewPr>
  <p:slideViewPr>
    <p:cSldViewPr snapToGrid="0" showGuides="1">
      <p:cViewPr varScale="1">
        <p:scale>
          <a:sx n="104" d="100"/>
          <a:sy n="104" d="100"/>
        </p:scale>
        <p:origin x="232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B44C-379D-C94E-94D8-D7A2C0AA4B9E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612B0-F50F-984B-BD38-FF3D82E6DA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56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612B0-F50F-984B-BD38-FF3D82E6DA2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53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AFC8-8F37-8A85-B2DE-236DFF149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4E155-2A60-5317-C748-F6ED38C91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B03C-9736-2F2B-8781-6EB6BC21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BA77-11FC-5BE1-2D47-C778879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2A01-01BA-70F4-0973-5439223A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43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A6DD-1A8D-4993-083B-4C6A8171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6BC32-F5B2-9840-953C-30E744C2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9C42-4BEF-7E59-3CB8-867C01FB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93593-872D-0E06-5017-2910D76D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BAA4-6249-F101-6A42-4A9FB7B3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51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66B6F-2E68-702B-06BB-E6CF90E4C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B205C-E5A6-2CA3-DBC2-B714BD23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1BC3-9BD6-B70D-55E3-7264FB43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C7DB-7A1B-1065-4C5E-B077465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79BC-573D-D751-F22A-83EC64EC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3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9510-CBC0-3D7E-3A3C-E8FDDFF6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A8CE-AA19-775F-178E-6059D314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712D-B0B9-E05F-A442-1D42FD66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3D18-2863-01E9-02BD-EA43AF09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E8F4-E027-FD86-9919-1CC47F4C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98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985F-007E-DF02-A988-9E33F805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C362B-DDFE-FE44-427F-B60ACFAA4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9106-FF3F-EA58-182C-3AB9F9DD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757D-DA7E-21F8-9E99-19CB803A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3275-A555-EF16-CB63-43DC13F4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FC06-6293-9DD6-3B98-F47633BC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2F07-0995-2FB3-6B67-985AA14DC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DB663-A62B-A660-7B08-1B8BF92D0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CCCDD-746A-6FCA-00FE-E773EB4B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4C76-FBBC-AF05-63FC-0D0C995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D3B6-E0E8-4BFA-06E0-C71E9E9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6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625C-3DFE-7EDE-8614-5A63F2D6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A020-D486-4A1A-9461-EFBF1254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7307B-4EF8-A8A7-CCFE-AC405EF83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24ACE-7CA9-2D37-DA57-94B45977C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0F66B-2E38-2E85-8EAB-676AE73B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39C65-1668-90DB-A12C-ECA9F76B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73FD3-7F7E-751A-8350-284FFC75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9715C-FE97-3BAF-684C-0DFD6171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48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33C6-C858-5000-5243-64872494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D20F7-0CCC-B5CD-8042-7AD632FD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26F31-B8BC-0634-76C9-BD775B4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99F9B-5E8A-7824-C673-47F90B94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6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81B91-AB67-CD4A-8DC5-A4BD3485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73F49-864C-3E59-4103-22A775CB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F8D26-D982-A74C-CCB3-A2465997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17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0DF3-F553-31AF-88E9-4C0608D7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3C14-47A4-EF84-B808-6DC04614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D681A-E1C2-1708-D42C-F4D39829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861C-3627-69D2-F115-9DD70314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BF15-EF36-9531-5117-772BD47D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5674C-1E69-E662-EF0D-9EB411B0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51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ABDD-5090-FD70-8B90-887595E8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80AE3-2C1B-AC54-F09F-295B0815A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F4A5E-E9E0-2EC8-48C5-CD28BE84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594E-F7DB-8148-9CE2-860FEDD7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1BA00-F48A-A9F6-61DD-2039A957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F0A1-D211-59F5-F0D0-6FA10D45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EED5D-D5A9-463A-BCB5-C9B98434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EB2E4-D847-541E-F0A7-DE78D294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EBF6-20E3-D5C7-BDB6-9875DF666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1779F-53C4-E137-F0CD-CF503966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8549-2B94-6338-D81C-ABF548E2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3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305CE28D-B431-CAFC-82F7-9E15898FAF74}"/>
              </a:ext>
            </a:extLst>
          </p:cNvPr>
          <p:cNvSpPr txBox="1"/>
          <p:nvPr/>
        </p:nvSpPr>
        <p:spPr>
          <a:xfrm>
            <a:off x="2152621" y="697779"/>
            <a:ext cx="3722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</a:t>
            </a:r>
            <a:endParaRPr lang="en-AU" sz="2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EB3B01-F088-216F-4840-482242B0352C}"/>
              </a:ext>
            </a:extLst>
          </p:cNvPr>
          <p:cNvSpPr txBox="1"/>
          <p:nvPr/>
        </p:nvSpPr>
        <p:spPr>
          <a:xfrm>
            <a:off x="3407194" y="4158636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231076-6B3C-F933-FF72-B56B666EF330}"/>
              </a:ext>
            </a:extLst>
          </p:cNvPr>
          <p:cNvCxnSpPr>
            <a:cxnSpLocks/>
          </p:cNvCxnSpPr>
          <p:nvPr/>
        </p:nvCxnSpPr>
        <p:spPr>
          <a:xfrm>
            <a:off x="1940080" y="1034315"/>
            <a:ext cx="0" cy="3328679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B2AD3F-0C09-62FC-E622-D2817544EB44}"/>
              </a:ext>
            </a:extLst>
          </p:cNvPr>
          <p:cNvCxnSpPr>
            <a:cxnSpLocks/>
          </p:cNvCxnSpPr>
          <p:nvPr/>
        </p:nvCxnSpPr>
        <p:spPr>
          <a:xfrm flipH="1">
            <a:off x="1884285" y="4310495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81B1C69-93D5-1E52-EC12-BC05017C1167}"/>
              </a:ext>
            </a:extLst>
          </p:cNvPr>
          <p:cNvCxnSpPr>
            <a:cxnSpLocks/>
          </p:cNvCxnSpPr>
          <p:nvPr/>
        </p:nvCxnSpPr>
        <p:spPr>
          <a:xfrm flipH="1">
            <a:off x="1884285" y="1520268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6" descr="RStudio SVG and transparent PNG icons | TechIcons">
            <a:extLst>
              <a:ext uri="{FF2B5EF4-FFF2-40B4-BE49-F238E27FC236}">
                <a16:creationId xmlns:a16="http://schemas.microsoft.com/office/drawing/2014/main" id="{44BC58F6-FBAD-24F6-E7AC-ADBD0E6B5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49" y="1178392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9410F6-D5C9-AA01-A5EE-3911ABA6116F}"/>
              </a:ext>
            </a:extLst>
          </p:cNvPr>
          <p:cNvSpPr txBox="1"/>
          <p:nvPr/>
        </p:nvSpPr>
        <p:spPr>
          <a:xfrm>
            <a:off x="3418347" y="1347624"/>
            <a:ext cx="388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Kristoffer_Wild_S007341.proj</a:t>
            </a:r>
            <a:endParaRPr lang="en-AU" sz="20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3023B7-47E3-B0E9-ED4B-BD4B2DEB8E04}"/>
              </a:ext>
            </a:extLst>
          </p:cNvPr>
          <p:cNvCxnSpPr>
            <a:cxnSpLocks/>
          </p:cNvCxnSpPr>
          <p:nvPr/>
        </p:nvCxnSpPr>
        <p:spPr>
          <a:xfrm flipH="1">
            <a:off x="3102550" y="4815469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BC6679-528D-D1C0-184A-9DC3298478C0}"/>
              </a:ext>
            </a:extLst>
          </p:cNvPr>
          <p:cNvCxnSpPr>
            <a:cxnSpLocks/>
          </p:cNvCxnSpPr>
          <p:nvPr/>
        </p:nvCxnSpPr>
        <p:spPr>
          <a:xfrm>
            <a:off x="3148316" y="4565540"/>
            <a:ext cx="0" cy="642379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Graphic 62" descr="Open folder with solid fill">
            <a:extLst>
              <a:ext uri="{FF2B5EF4-FFF2-40B4-BE49-F238E27FC236}">
                <a16:creationId xmlns:a16="http://schemas.microsoft.com/office/drawing/2014/main" id="{E7BD6554-90CB-8B24-D8A6-3AB0FE2C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8165" y="4027970"/>
            <a:ext cx="687003" cy="687003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1287128C-F1D6-EAF9-A0AD-4DC9725C8BC6}"/>
              </a:ext>
            </a:extLst>
          </p:cNvPr>
          <p:cNvSpPr txBox="1"/>
          <p:nvPr/>
        </p:nvSpPr>
        <p:spPr>
          <a:xfrm>
            <a:off x="4074489" y="4664793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data1.csv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E2C1C41-873A-183C-A636-94DB1D69B5AF}"/>
              </a:ext>
            </a:extLst>
          </p:cNvPr>
          <p:cNvSpPr txBox="1"/>
          <p:nvPr/>
        </p:nvSpPr>
        <p:spPr>
          <a:xfrm>
            <a:off x="4088343" y="5019865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data2.csv</a:t>
            </a:r>
          </a:p>
        </p:txBody>
      </p:sp>
      <p:pic>
        <p:nvPicPr>
          <p:cNvPr id="1026" name="Graphic 1025" descr="Document outline">
            <a:extLst>
              <a:ext uri="{FF2B5EF4-FFF2-40B4-BE49-F238E27FC236}">
                <a16:creationId xmlns:a16="http://schemas.microsoft.com/office/drawing/2014/main" id="{15260973-E3F2-1578-F92A-22F844C1B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9102" y="4699068"/>
            <a:ext cx="234615" cy="234615"/>
          </a:xfrm>
          <a:prstGeom prst="rect">
            <a:avLst/>
          </a:prstGeom>
        </p:spPr>
      </p:pic>
      <p:pic>
        <p:nvPicPr>
          <p:cNvPr id="1027" name="Graphic 1026" descr="Document outline">
            <a:extLst>
              <a:ext uri="{FF2B5EF4-FFF2-40B4-BE49-F238E27FC236}">
                <a16:creationId xmlns:a16="http://schemas.microsoft.com/office/drawing/2014/main" id="{C81AD565-441A-731E-72D7-3EC33146D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2958" y="5044900"/>
            <a:ext cx="234615" cy="234615"/>
          </a:xfrm>
          <a:prstGeom prst="rect">
            <a:avLst/>
          </a:prstGeom>
        </p:spPr>
      </p:pic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CCB13BE-7C90-9F47-AC60-A57B971D8939}"/>
              </a:ext>
            </a:extLst>
          </p:cNvPr>
          <p:cNvCxnSpPr>
            <a:cxnSpLocks/>
          </p:cNvCxnSpPr>
          <p:nvPr/>
        </p:nvCxnSpPr>
        <p:spPr>
          <a:xfrm flipH="1">
            <a:off x="3116405" y="5161305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BAD7E283-59BC-B01C-63BE-9CF949383E1B}"/>
              </a:ext>
            </a:extLst>
          </p:cNvPr>
          <p:cNvCxnSpPr>
            <a:cxnSpLocks/>
          </p:cNvCxnSpPr>
          <p:nvPr/>
        </p:nvCxnSpPr>
        <p:spPr>
          <a:xfrm flipH="1">
            <a:off x="1968951" y="2510868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" descr="Quarto">
            <a:extLst>
              <a:ext uri="{FF2B5EF4-FFF2-40B4-BE49-F238E27FC236}">
                <a16:creationId xmlns:a16="http://schemas.microsoft.com/office/drawing/2014/main" id="{192AE1AD-4DFC-C42F-FD78-B99064359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t="12095" r="78528" b="-1"/>
          <a:stretch/>
        </p:blipFill>
        <p:spPr bwMode="auto">
          <a:xfrm>
            <a:off x="2770203" y="2115803"/>
            <a:ext cx="761778" cy="85962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87A963EB-673F-396D-9D84-E737A013C59A}"/>
              </a:ext>
            </a:extLst>
          </p:cNvPr>
          <p:cNvSpPr txBox="1"/>
          <p:nvPr/>
        </p:nvSpPr>
        <p:spPr>
          <a:xfrm>
            <a:off x="3457535" y="2318630"/>
            <a:ext cx="388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Kristoffer_Wild_S007341.qmd</a:t>
            </a:r>
            <a:endParaRPr lang="en-AU" sz="2000" b="1" dirty="0"/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D0B34A42-FD76-30EA-667A-F1866EA25267}"/>
              </a:ext>
            </a:extLst>
          </p:cNvPr>
          <p:cNvCxnSpPr>
            <a:cxnSpLocks/>
          </p:cNvCxnSpPr>
          <p:nvPr/>
        </p:nvCxnSpPr>
        <p:spPr>
          <a:xfrm flipH="1">
            <a:off x="1964597" y="3490583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8DD4705-8675-E860-6DA2-9EA0E07EEF8B}"/>
              </a:ext>
            </a:extLst>
          </p:cNvPr>
          <p:cNvSpPr txBox="1"/>
          <p:nvPr/>
        </p:nvSpPr>
        <p:spPr>
          <a:xfrm>
            <a:off x="3453181" y="3298345"/>
            <a:ext cx="388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Kristoffer_Wild_S007341.doc</a:t>
            </a:r>
            <a:endParaRPr lang="en-AU" sz="2000" b="1" dirty="0"/>
          </a:p>
        </p:txBody>
      </p:sp>
      <p:sp>
        <p:nvSpPr>
          <p:cNvPr id="1037" name="AutoShape 10">
            <a:extLst>
              <a:ext uri="{FF2B5EF4-FFF2-40B4-BE49-F238E27FC236}">
                <a16:creationId xmlns:a16="http://schemas.microsoft.com/office/drawing/2014/main" id="{2EA72683-46C9-442B-9C15-0C4809CDE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9" name="Picture 14" descr="Microsoft Word Logo, symbol, meaning, history, PNG, brand">
            <a:extLst>
              <a:ext uri="{FF2B5EF4-FFF2-40B4-BE49-F238E27FC236}">
                <a16:creationId xmlns:a16="http://schemas.microsoft.com/office/drawing/2014/main" id="{11FEB2ED-A59D-DBC0-9B74-9A26C9A0F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11" y="3092239"/>
            <a:ext cx="136158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Graphic 1039" descr="Open folder with solid fill">
            <a:extLst>
              <a:ext uri="{FF2B5EF4-FFF2-40B4-BE49-F238E27FC236}">
                <a16:creationId xmlns:a16="http://schemas.microsoft.com/office/drawing/2014/main" id="{F1CD0B1F-C949-914C-8F2D-14B8153B8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3100" y="419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9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You Are Here PNGs for Free Download">
            <a:extLst>
              <a:ext uri="{FF2B5EF4-FFF2-40B4-BE49-F238E27FC236}">
                <a16:creationId xmlns:a16="http://schemas.microsoft.com/office/drawing/2014/main" id="{453BF9CD-A152-55DA-7750-4BFCFB2D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28" y="100117"/>
            <a:ext cx="5646950" cy="34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C5C5B-EC10-6873-81A9-443F8DE3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2" y="971035"/>
            <a:ext cx="5054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5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34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Lato Extended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Kristoffer Wild</dc:creator>
  <cp:lastModifiedBy>Kristoffer Wild</cp:lastModifiedBy>
  <cp:revision>2</cp:revision>
  <dcterms:created xsi:type="dcterms:W3CDTF">2025-08-01T03:48:00Z</dcterms:created>
  <dcterms:modified xsi:type="dcterms:W3CDTF">2025-08-01T06:59:06Z</dcterms:modified>
</cp:coreProperties>
</file>