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0000"/>
  </p:normalViewPr>
  <p:slideViewPr>
    <p:cSldViewPr snapToGrid="0" showGuides="1">
      <p:cViewPr varScale="1">
        <p:scale>
          <a:sx n="115" d="100"/>
          <a:sy n="115" d="100"/>
        </p:scale>
        <p:origin x="10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5/8/2025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Workshop 2: Getting to know your data and using Quarto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1348-1B1B-1112-EC71-1A65C545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3711E-3841-B0E5-E34F-4CF4FA4A3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29" y="1594624"/>
            <a:ext cx="10628971" cy="52633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dirty="0"/>
              <a:t>Investigate your data: get with your groups and open up your project data. Begin using </a:t>
            </a:r>
            <a:r>
              <a:rPr lang="en-AU" dirty="0" err="1"/>
              <a:t>dplyr</a:t>
            </a:r>
            <a:r>
              <a:rPr lang="en-AU" dirty="0"/>
              <a:t> verbs look at your data  (40min)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Show and tell: each group will come up and walk through an example of a problem and their solution (20 min)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Coding assignment: I will walk you through your coding assignment rubric (15 min)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r>
              <a:rPr lang="en-AU" dirty="0"/>
              <a:t>Open up Quarto and start setting up coding assignment (45 min) </a:t>
            </a:r>
          </a:p>
        </p:txBody>
      </p:sp>
    </p:spTree>
    <p:extLst>
      <p:ext uri="{BB962C8B-B14F-4D97-AF65-F5344CB8AC3E}">
        <p14:creationId xmlns:p14="http://schemas.microsoft.com/office/powerpoint/2010/main" val="165387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95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Workshop 2: Getting to know your data and using Quarto</vt:lpstr>
      <vt:lpstr>Todays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9</cp:revision>
  <dcterms:created xsi:type="dcterms:W3CDTF">2025-07-08T06:22:17Z</dcterms:created>
  <dcterms:modified xsi:type="dcterms:W3CDTF">2025-08-04T22:27:00Z</dcterms:modified>
</cp:coreProperties>
</file>