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73"/>
  </p:normalViewPr>
  <p:slideViewPr>
    <p:cSldViewPr snapToGrid="0">
      <p:cViewPr varScale="1">
        <p:scale>
          <a:sx n="104" d="100"/>
          <a:sy n="104" d="100"/>
        </p:scale>
        <p:origin x="-104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83C7-08BF-12CF-9797-9E3FAAE66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82B34-7D1F-8898-34E0-281651D3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2E9CB-900F-597E-E420-E0076FEC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FA10-7A0A-874D-A748-A1FF7EE9C375}" type="datetimeFigureOut">
              <a:rPr lang="en-AU" smtClean="0"/>
              <a:t>15/2/2024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421BE-28DF-CFBB-CDDC-69EE008A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59EA6-208A-5ACD-66E4-7285DB8F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C7A3-967A-D048-B129-09268CE63D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829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7E07-214C-9B86-CCB0-53D621D6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35CEF-1A20-EBCC-BFC5-B3ED4663A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AE94C-DA9E-9F5A-89C8-3F3954B5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FA10-7A0A-874D-A748-A1FF7EE9C375}" type="datetimeFigureOut">
              <a:rPr lang="en-AU" smtClean="0"/>
              <a:t>15/2/2024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304D8-5C0B-8C33-66BB-4A31FB2D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50835-36DD-9317-87D2-731FB79E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C7A3-967A-D048-B129-09268CE63D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18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3062D-E808-DA86-E8D1-C7354BB3D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CBB79-B34A-6A4A-DE16-26719EDD3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4DD49-3005-A1FD-CB54-868C2B81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FA10-7A0A-874D-A748-A1FF7EE9C375}" type="datetimeFigureOut">
              <a:rPr lang="en-AU" smtClean="0"/>
              <a:t>15/2/2024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7FC2B-F1D6-263B-ADC6-A1387147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E1350-8BDE-D58E-AE50-6BFCE269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C7A3-967A-D048-B129-09268CE63D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715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34B3-92EB-2219-C2EC-CB704904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38E16-09FE-9A6D-7500-950E70574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05CE1-E0B3-42CD-C6F8-F6196161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FA10-7A0A-874D-A748-A1FF7EE9C375}" type="datetimeFigureOut">
              <a:rPr lang="en-AU" smtClean="0"/>
              <a:t>15/2/2024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2A12D-21B3-A370-C6EA-D57D03F4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A03BA-706B-A322-5EEA-67B6967C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C7A3-967A-D048-B129-09268CE63D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535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700B-A22A-7259-7036-3BD64296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D37E1-84DF-B998-4101-F6C6F5EF7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AA62E-182B-AA94-CC79-3722B36F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FA10-7A0A-874D-A748-A1FF7EE9C375}" type="datetimeFigureOut">
              <a:rPr lang="en-AU" smtClean="0"/>
              <a:t>15/2/2024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698F3-C99B-771C-C81E-7D5FBEC2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E14-2522-91CB-0E15-02693364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C7A3-967A-D048-B129-09268CE63D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87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D6A7-A9F7-43DD-2772-77643117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A6EBA-6C89-8206-4DE5-383DAD1B2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57817-EB25-D176-9083-8D90392C3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FEEDB-33F8-FF0A-E35A-7D843132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FA10-7A0A-874D-A748-A1FF7EE9C375}" type="datetimeFigureOut">
              <a:rPr lang="en-AU" smtClean="0"/>
              <a:t>15/2/2024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66F9D-ED4A-B3BF-AA8C-94FC3183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65FE8-7285-1747-88CD-F8CD5718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C7A3-967A-D048-B129-09268CE63D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73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532B-A6AA-631E-7388-60B7068C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7258C-60DC-8369-3C9B-42E476ECA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E8F45-F151-3A16-104F-E1247F12E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FBC43-34C6-61BA-DA9E-09301F045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37A1F-6A7D-66A8-37F6-B596383A1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0F20D-0285-5287-A1EA-E3F287B8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FA10-7A0A-874D-A748-A1FF7EE9C375}" type="datetimeFigureOut">
              <a:rPr lang="en-AU" smtClean="0"/>
              <a:t>15/2/2024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0237AA-A30D-F01B-F89F-328F2BD08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F532B-1F4B-2A93-30E3-7D1950D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C7A3-967A-D048-B129-09268CE63D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347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9E28-DC7D-EAAF-B59B-1B9695E8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9C103-3B91-0170-4C09-2157F590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FA10-7A0A-874D-A748-A1FF7EE9C375}" type="datetimeFigureOut">
              <a:rPr lang="en-AU" smtClean="0"/>
              <a:t>15/2/2024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78CC8-5FE1-8E7C-E8D1-B94CB9E1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5A4D9-6702-118B-1CAB-EB5FA32D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C7A3-967A-D048-B129-09268CE63D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3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4E62-FF4F-E28B-6EEA-F818ACAA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FA10-7A0A-874D-A748-A1FF7EE9C375}" type="datetimeFigureOut">
              <a:rPr lang="en-AU" smtClean="0"/>
              <a:t>15/2/2024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96A879-9470-9ADB-4580-0C33D45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B0910-79F0-D062-030A-F968281F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C7A3-967A-D048-B129-09268CE63D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096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0BB72-B1E6-E305-5F02-CDF77EBC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16D31-C453-EA3E-D445-E5DD28347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5B209-0C65-72C4-EE9F-5FA462CBF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987D4-2141-3DCE-696E-F4834E4C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FA10-7A0A-874D-A748-A1FF7EE9C375}" type="datetimeFigureOut">
              <a:rPr lang="en-AU" smtClean="0"/>
              <a:t>15/2/2024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B78D4-610A-150B-5028-73E3D41A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84165-6B72-FA2D-9792-6644598E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C7A3-967A-D048-B129-09268CE63D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673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C6CA-C229-A48B-5FB3-9E5FFF33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7C20CE-975D-A27E-EF5A-4014DCCB6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731C3-3D59-DBD1-6F29-09F1CCEA7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FCC90-84DA-9E58-C56B-85C83EB4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FA10-7A0A-874D-A748-A1FF7EE9C375}" type="datetimeFigureOut">
              <a:rPr lang="en-AU" smtClean="0"/>
              <a:t>15/2/2024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00039-4E64-6B3D-F425-DB77F33F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8E864-1802-0062-11A7-D99B8F42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C7A3-967A-D048-B129-09268CE63D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934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E30667-79E0-F611-9213-3D40FAA85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96B10-8358-61D8-DA4D-B93FA41CA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8B51A-6B82-8F88-6FCA-213DD9267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F9FA10-7A0A-874D-A748-A1FF7EE9C375}" type="datetimeFigureOut">
              <a:rPr lang="en-AU" smtClean="0"/>
              <a:t>15/2/2024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46BA4-D517-A605-FA89-05D8246B2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C57B5-C236-FDD1-2384-B1FCFAD42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4EC7A3-967A-D048-B129-09268CE63D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3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13C532-98D1-D261-B412-9EC1B0EF773E}"/>
              </a:ext>
            </a:extLst>
          </p:cNvPr>
          <p:cNvSpPr txBox="1"/>
          <p:nvPr/>
        </p:nvSpPr>
        <p:spPr>
          <a:xfrm>
            <a:off x="157016" y="120072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CFFE65-6DCB-D64F-2111-9B049EE52ED2}"/>
              </a:ext>
            </a:extLst>
          </p:cNvPr>
          <p:cNvSpPr txBox="1"/>
          <p:nvPr/>
        </p:nvSpPr>
        <p:spPr>
          <a:xfrm>
            <a:off x="4970318" y="12007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8ABEB-2B71-8C85-6A5F-65BBF99FD6D9}"/>
              </a:ext>
            </a:extLst>
          </p:cNvPr>
          <p:cNvSpPr txBox="1"/>
          <p:nvPr/>
        </p:nvSpPr>
        <p:spPr>
          <a:xfrm>
            <a:off x="9406092" y="120072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E72561-8CC1-180C-F183-55D9ECD84D55}"/>
              </a:ext>
            </a:extLst>
          </p:cNvPr>
          <p:cNvGrpSpPr/>
          <p:nvPr/>
        </p:nvGrpSpPr>
        <p:grpSpPr>
          <a:xfrm>
            <a:off x="0" y="0"/>
            <a:ext cx="14300204" cy="3670300"/>
            <a:chOff x="0" y="0"/>
            <a:chExt cx="14300204" cy="36703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3F1DEE-CC21-9705-8039-B4C667BD626F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041900" cy="36703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0FE0E5-9841-80B5-F8FF-8AD7623E6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3302" y="0"/>
              <a:ext cx="4673600" cy="36703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830F76D-E05B-B781-A073-349512D5B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58304" y="0"/>
              <a:ext cx="5041900" cy="36703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D93650-CCDB-6051-7E01-80B6145AE3AA}"/>
                </a:ext>
              </a:extLst>
            </p:cNvPr>
            <p:cNvSpPr txBox="1"/>
            <p:nvPr/>
          </p:nvSpPr>
          <p:spPr>
            <a:xfrm>
              <a:off x="5597611" y="3313095"/>
              <a:ext cx="3660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Age (days)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CBCD9C-7683-4A5E-C9FC-4864089DB6A1}"/>
                </a:ext>
              </a:extLst>
            </p:cNvPr>
            <p:cNvSpPr txBox="1"/>
            <p:nvPr/>
          </p:nvSpPr>
          <p:spPr>
            <a:xfrm>
              <a:off x="766119" y="3313095"/>
              <a:ext cx="40471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Age (days)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CB1841-1475-8C19-0968-EE0F437FAF33}"/>
                </a:ext>
              </a:extLst>
            </p:cNvPr>
            <p:cNvSpPr txBox="1"/>
            <p:nvPr/>
          </p:nvSpPr>
          <p:spPr>
            <a:xfrm>
              <a:off x="9855202" y="3313095"/>
              <a:ext cx="4145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Age (days)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70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15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Kris.Wild</dc:creator>
  <cp:lastModifiedBy>Kris.Wild</cp:lastModifiedBy>
  <cp:revision>1</cp:revision>
  <dcterms:created xsi:type="dcterms:W3CDTF">2024-02-15T03:44:37Z</dcterms:created>
  <dcterms:modified xsi:type="dcterms:W3CDTF">2024-02-15T22:36:14Z</dcterms:modified>
</cp:coreProperties>
</file>