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A920-5C36-BE20-C37C-C5704629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D464-8B15-A6B8-3C6A-A6157095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E1C0-4622-6AB9-8AFA-A2A0698F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4D3C-FDAB-99E1-214F-A0D76C67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BC7D-ABE6-062D-446C-46BA87EB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4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2A20-CB0A-9375-8004-AE203DCD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08B7-C6F2-F754-6D23-41C81F97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DD45-7B83-EB15-A31E-EC3E1F27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7378-C0EE-25EF-C336-5F0F41E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D019A-F12E-78BA-CD47-63F8CA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C8868-279E-F1D3-24CF-15A49421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BA74-B810-CE9E-FCC8-6485890B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3077-BC84-36E3-6EB2-E4DE1702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F8F0-36A8-D0C6-C326-61A5CCD0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91FB-E2F4-3C0D-7451-45BE8406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5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38D3-E5D7-F36C-B409-05623650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2782-721E-F3B5-0A06-9C7ECBAB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926B-C0C2-4939-884C-773589E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63D8-481A-8262-CFE5-D2F56D00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BFB9-18B3-5830-C054-146350A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90C8-FB71-5B65-01E5-D144C831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8911-16B5-A11D-45D5-2BB3E3B5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0C4C-7527-1513-B244-2A0E59DC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3AA7-DF08-C559-3E8C-91E91C4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F6EC-D9C8-7826-8D1C-8EA052FD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2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E7BA-4ADC-5740-B22C-3B62C3FD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C2B8-A104-C08E-572F-5A7A03C2E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16A1-C767-613F-9A2E-B3055F120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BD0A-8105-2C02-2277-956C43D4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E89D-4669-95AA-6B2D-76A417C5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CC89-2DFD-9285-CD6B-908668E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7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8097-21CB-D26C-9377-BDB07AC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75B6-2D68-5585-F4F9-FB35D580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2C1F3-EA1C-8255-E318-6EA7810B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11513-8FDC-7A18-4E83-C450A892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789C8-3F63-D814-9FD1-53841FBC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30E99-3A91-3B68-D0E1-3CEB187E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CAF38-9253-F823-3459-F2596E73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BD08E-6D8D-9769-30EE-FEBF896B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8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3CA-6DCF-7D6E-7E4A-06922B2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9A374-C078-D8E5-F4AE-1C45DFC6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5954-0586-442D-0C34-CB47752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982C1-F9BC-3D8B-A2FD-DD6D71A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6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D265-290F-E9E0-013A-FBA1FBD3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C6D4-B135-376F-3290-020A77A6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12587-3126-5328-72F4-8B224DB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422-80F0-BD16-E1C0-46564A6F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E086-7C7D-7253-0605-BDD64785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B9D9-CD39-5910-CB8C-803930B4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3151-0F69-0282-6160-0EE192E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BE9D-D300-DD2D-0B5A-E6A6BE22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B1B3-8C98-F8AC-B890-C075B79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C742-8446-1864-A8BE-8B4BF6A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85A5E-6401-727F-96F5-88134EE45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2CA7-C2B3-9201-F963-DF53BF2D0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64E9-DF12-EBBB-F9F5-6B5CB93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532E-BE8A-1F40-2D74-22AB5082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6BCB-05AA-EC06-BFD2-0A7C81B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4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0EDD-0772-E9CF-5CE0-3317F8D5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090E0-B50B-9ACA-A7B0-261672A9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8E9E-6A19-A1E5-3CCF-CA2EECED0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CB26E-0641-8749-81F4-9747DCA31D34}" type="datetimeFigureOut">
              <a:rPr lang="en-AU" smtClean="0"/>
              <a:t>16/2/2024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CC8F-58CB-0769-47F5-1FAE23270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2F58-FB1A-459D-2EE3-57BDEBC3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9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01B49D-2CBB-2C6C-9889-55D89273D2D8}"/>
              </a:ext>
            </a:extLst>
          </p:cNvPr>
          <p:cNvCxnSpPr>
            <a:cxnSpLocks/>
          </p:cNvCxnSpPr>
          <p:nvPr/>
        </p:nvCxnSpPr>
        <p:spPr>
          <a:xfrm>
            <a:off x="1686885" y="3227291"/>
            <a:ext cx="0" cy="17365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367095-A61C-7633-0B78-61B6FF18D98A}"/>
              </a:ext>
            </a:extLst>
          </p:cNvPr>
          <p:cNvCxnSpPr>
            <a:cxnSpLocks/>
          </p:cNvCxnSpPr>
          <p:nvPr/>
        </p:nvCxnSpPr>
        <p:spPr>
          <a:xfrm flipH="1">
            <a:off x="1679792" y="4956190"/>
            <a:ext cx="24113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BC04C1-1B4F-CB2F-0E20-D322D75E554E}"/>
              </a:ext>
            </a:extLst>
          </p:cNvPr>
          <p:cNvSpPr txBox="1"/>
          <p:nvPr/>
        </p:nvSpPr>
        <p:spPr>
          <a:xfrm rot="16200000">
            <a:off x="412322" y="3952582"/>
            <a:ext cx="173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| Respiration</a:t>
            </a:r>
            <a:endParaRPr lang="en-AU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D6C2AF-0E3E-1018-0A23-A288AB7D8486}"/>
              </a:ext>
            </a:extLst>
          </p:cNvPr>
          <p:cNvSpPr txBox="1"/>
          <p:nvPr/>
        </p:nvSpPr>
        <p:spPr>
          <a:xfrm>
            <a:off x="1694915" y="5164873"/>
            <a:ext cx="23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ECA23-1B78-C79C-5118-04E3150C02C1}"/>
              </a:ext>
            </a:extLst>
          </p:cNvPr>
          <p:cNvSpPr txBox="1"/>
          <p:nvPr/>
        </p:nvSpPr>
        <p:spPr>
          <a:xfrm>
            <a:off x="1240961" y="3128822"/>
            <a:ext cx="61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4AE07-16A2-3A76-24F1-607E5258816D}"/>
              </a:ext>
            </a:extLst>
          </p:cNvPr>
          <p:cNvSpPr/>
          <p:nvPr/>
        </p:nvSpPr>
        <p:spPr>
          <a:xfrm rot="19370398" flipV="1">
            <a:off x="1496355" y="4142530"/>
            <a:ext cx="2507132" cy="188437"/>
          </a:xfrm>
          <a:custGeom>
            <a:avLst/>
            <a:gdLst>
              <a:gd name="connsiteX0" fmla="*/ 0 w 2266121"/>
              <a:gd name="connsiteY0" fmla="*/ 537243 h 537243"/>
              <a:gd name="connsiteX1" fmla="*/ 636104 w 2266121"/>
              <a:gd name="connsiteY1" fmla="*/ 70104 h 537243"/>
              <a:gd name="connsiteX2" fmla="*/ 2266121 w 2266121"/>
              <a:gd name="connsiteY2" fmla="*/ 10469 h 53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121" h="537243">
                <a:moveTo>
                  <a:pt x="0" y="537243"/>
                </a:moveTo>
                <a:cubicBezTo>
                  <a:pt x="129208" y="347571"/>
                  <a:pt x="258417" y="157900"/>
                  <a:pt x="636104" y="70104"/>
                </a:cubicBezTo>
                <a:cubicBezTo>
                  <a:pt x="1013791" y="-17692"/>
                  <a:pt x="1639956" y="-3612"/>
                  <a:pt x="2266121" y="10469"/>
                </a:cubicBezTo>
              </a:path>
            </a:pathLst>
          </a:custGeom>
          <a:noFill/>
          <a:ln w="17780">
            <a:solidFill>
              <a:schemeClr val="tx2">
                <a:lumMod val="90000"/>
                <a:lumOff val="1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C8DB8-C202-ABDE-531D-F9F0EF1B21B2}"/>
              </a:ext>
            </a:extLst>
          </p:cNvPr>
          <p:cNvSpPr txBox="1"/>
          <p:nvPr/>
        </p:nvSpPr>
        <p:spPr>
          <a:xfrm>
            <a:off x="1240547" y="4739066"/>
            <a:ext cx="61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BF81FD-DAC0-89B6-93BD-9505634106C7}"/>
              </a:ext>
            </a:extLst>
          </p:cNvPr>
          <p:cNvSpPr txBox="1"/>
          <p:nvPr/>
        </p:nvSpPr>
        <p:spPr>
          <a:xfrm>
            <a:off x="3734349" y="33373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U" sz="1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284DD2E-04CA-F787-883B-3C377768DBA8}"/>
              </a:ext>
            </a:extLst>
          </p:cNvPr>
          <p:cNvSpPr/>
          <p:nvPr/>
        </p:nvSpPr>
        <p:spPr>
          <a:xfrm>
            <a:off x="1893700" y="3944047"/>
            <a:ext cx="1893195" cy="959193"/>
          </a:xfrm>
          <a:custGeom>
            <a:avLst/>
            <a:gdLst>
              <a:gd name="connsiteX0" fmla="*/ 0 w 1893195"/>
              <a:gd name="connsiteY0" fmla="*/ 1417202 h 1417202"/>
              <a:gd name="connsiteX1" fmla="*/ 1223493 w 1893195"/>
              <a:gd name="connsiteY1" fmla="*/ 526 h 1417202"/>
              <a:gd name="connsiteX2" fmla="*/ 1893195 w 1893195"/>
              <a:gd name="connsiteY2" fmla="*/ 1236898 h 1417202"/>
              <a:gd name="connsiteX3" fmla="*/ 1893195 w 1893195"/>
              <a:gd name="connsiteY3" fmla="*/ 1236898 h 14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3195" h="1417202">
                <a:moveTo>
                  <a:pt x="0" y="1417202"/>
                </a:moveTo>
                <a:cubicBezTo>
                  <a:pt x="453980" y="723889"/>
                  <a:pt x="907961" y="30577"/>
                  <a:pt x="1223493" y="526"/>
                </a:cubicBezTo>
                <a:cubicBezTo>
                  <a:pt x="1539025" y="-29525"/>
                  <a:pt x="1893195" y="1236898"/>
                  <a:pt x="1893195" y="1236898"/>
                </a:cubicBezTo>
                <a:lnTo>
                  <a:pt x="1893195" y="1236898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580E0D-0C65-3716-13ED-876356E01BEB}"/>
              </a:ext>
            </a:extLst>
          </p:cNvPr>
          <p:cNvSpPr txBox="1"/>
          <p:nvPr/>
        </p:nvSpPr>
        <p:spPr>
          <a:xfrm>
            <a:off x="3734339" y="4567965"/>
            <a:ext cx="53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0AD15-8C59-0830-8C1B-52F2C7BE55C1}"/>
              </a:ext>
            </a:extLst>
          </p:cNvPr>
          <p:cNvSpPr txBox="1"/>
          <p:nvPr/>
        </p:nvSpPr>
        <p:spPr>
          <a:xfrm>
            <a:off x="953567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611CC9-D3E5-0CFD-EAB4-40F0914465F9}"/>
              </a:ext>
            </a:extLst>
          </p:cNvPr>
          <p:cNvGrpSpPr/>
          <p:nvPr/>
        </p:nvGrpSpPr>
        <p:grpSpPr>
          <a:xfrm>
            <a:off x="876293" y="426181"/>
            <a:ext cx="7810782" cy="2389995"/>
            <a:chOff x="876293" y="426181"/>
            <a:chExt cx="7810782" cy="238999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84A0D5-C5B8-6953-14E1-14148E49D9E8}"/>
                </a:ext>
              </a:extLst>
            </p:cNvPr>
            <p:cNvCxnSpPr>
              <a:cxnSpLocks/>
            </p:cNvCxnSpPr>
            <p:nvPr/>
          </p:nvCxnSpPr>
          <p:spPr>
            <a:xfrm>
              <a:off x="1699258" y="570817"/>
              <a:ext cx="0" cy="173657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428FB1-77E7-08CE-6717-DEB022321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5" y="2299716"/>
              <a:ext cx="269707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54296-1A86-3C02-7428-10545999D89D}"/>
                </a:ext>
              </a:extLst>
            </p:cNvPr>
            <p:cNvSpPr txBox="1"/>
            <p:nvPr/>
          </p:nvSpPr>
          <p:spPr>
            <a:xfrm rot="16200000">
              <a:off x="424695" y="1296108"/>
              <a:ext cx="173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 | ATP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152770-49C4-10D4-141A-7558B5455BB6}"/>
                </a:ext>
              </a:extLst>
            </p:cNvPr>
            <p:cNvSpPr txBox="1"/>
            <p:nvPr/>
          </p:nvSpPr>
          <p:spPr>
            <a:xfrm>
              <a:off x="1707288" y="2508399"/>
              <a:ext cx="2362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 (C)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1025C-81D6-917E-4C7D-9D9378F798CD}"/>
                </a:ext>
              </a:extLst>
            </p:cNvPr>
            <p:cNvSpPr txBox="1"/>
            <p:nvPr/>
          </p:nvSpPr>
          <p:spPr>
            <a:xfrm>
              <a:off x="1253334" y="472348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6554A3-C96A-DE54-D5F5-3920D531822C}"/>
                </a:ext>
              </a:extLst>
            </p:cNvPr>
            <p:cNvSpPr/>
            <p:nvPr/>
          </p:nvSpPr>
          <p:spPr>
            <a:xfrm rot="19631544" flipH="1">
              <a:off x="1768712" y="1569771"/>
              <a:ext cx="2150013" cy="664070"/>
            </a:xfrm>
            <a:custGeom>
              <a:avLst/>
              <a:gdLst>
                <a:gd name="connsiteX0" fmla="*/ 0 w 2266121"/>
                <a:gd name="connsiteY0" fmla="*/ 537243 h 537243"/>
                <a:gd name="connsiteX1" fmla="*/ 636104 w 2266121"/>
                <a:gd name="connsiteY1" fmla="*/ 70104 h 537243"/>
                <a:gd name="connsiteX2" fmla="*/ 2266121 w 2266121"/>
                <a:gd name="connsiteY2" fmla="*/ 10469 h 53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121" h="537243">
                  <a:moveTo>
                    <a:pt x="0" y="537243"/>
                  </a:moveTo>
                  <a:cubicBezTo>
                    <a:pt x="129208" y="347571"/>
                    <a:pt x="258417" y="157900"/>
                    <a:pt x="636104" y="70104"/>
                  </a:cubicBezTo>
                  <a:cubicBezTo>
                    <a:pt x="1013791" y="-17692"/>
                    <a:pt x="1639956" y="-3612"/>
                    <a:pt x="2266121" y="10469"/>
                  </a:cubicBezTo>
                </a:path>
              </a:pathLst>
            </a:custGeom>
            <a:noFill/>
            <a:ln w="1778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90BBC18-41CA-ED4D-7EB5-39EB6035DB91}"/>
                </a:ext>
              </a:extLst>
            </p:cNvPr>
            <p:cNvSpPr/>
            <p:nvPr/>
          </p:nvSpPr>
          <p:spPr>
            <a:xfrm rot="19370398" flipV="1">
              <a:off x="1559661" y="1440481"/>
              <a:ext cx="2591772" cy="385527"/>
            </a:xfrm>
            <a:custGeom>
              <a:avLst/>
              <a:gdLst>
                <a:gd name="connsiteX0" fmla="*/ 0 w 2266121"/>
                <a:gd name="connsiteY0" fmla="*/ 537243 h 537243"/>
                <a:gd name="connsiteX1" fmla="*/ 636104 w 2266121"/>
                <a:gd name="connsiteY1" fmla="*/ 70104 h 537243"/>
                <a:gd name="connsiteX2" fmla="*/ 2266121 w 2266121"/>
                <a:gd name="connsiteY2" fmla="*/ 10469 h 53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121" h="537243">
                  <a:moveTo>
                    <a:pt x="0" y="537243"/>
                  </a:moveTo>
                  <a:cubicBezTo>
                    <a:pt x="129208" y="347571"/>
                    <a:pt x="258417" y="157900"/>
                    <a:pt x="636104" y="70104"/>
                  </a:cubicBezTo>
                  <a:cubicBezTo>
                    <a:pt x="1013791" y="-17692"/>
                    <a:pt x="1639956" y="-3612"/>
                    <a:pt x="2266121" y="10469"/>
                  </a:cubicBezTo>
                </a:path>
              </a:pathLst>
            </a:custGeom>
            <a:noFill/>
            <a:ln w="1778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1E9A8-E640-4CA3-6A1E-7A9081291078}"/>
                </a:ext>
              </a:extLst>
            </p:cNvPr>
            <p:cNvSpPr txBox="1"/>
            <p:nvPr/>
          </p:nvSpPr>
          <p:spPr>
            <a:xfrm>
              <a:off x="1252920" y="2082592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76340D-4409-C6DB-4AF5-C8F407F5CDD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350" y="1731612"/>
              <a:ext cx="255839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1F7FA9-1FE6-1522-41D3-F6F73557658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927159" y="1238622"/>
              <a:ext cx="462076" cy="3597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F0262F-5095-FD3E-4B6B-BFCDCCD62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7846" y="1238622"/>
              <a:ext cx="201389" cy="4543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304C40-AD94-5202-9C2C-36C50DB9EB28}"/>
                </a:ext>
              </a:extLst>
            </p:cNvPr>
            <p:cNvSpPr txBox="1"/>
            <p:nvPr/>
          </p:nvSpPr>
          <p:spPr>
            <a:xfrm>
              <a:off x="4302736" y="1009387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Repair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1F59D8-4904-E878-EB16-1E3E447DFB4C}"/>
                </a:ext>
              </a:extLst>
            </p:cNvPr>
            <p:cNvSpPr txBox="1"/>
            <p:nvPr/>
          </p:nvSpPr>
          <p:spPr>
            <a:xfrm>
              <a:off x="4004743" y="800001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Ros = Damage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B947DC-661E-F372-1E2B-EDE471765559}"/>
                </a:ext>
              </a:extLst>
            </p:cNvPr>
            <p:cNvSpPr txBox="1"/>
            <p:nvPr/>
          </p:nvSpPr>
          <p:spPr>
            <a:xfrm>
              <a:off x="3719226" y="2003531"/>
              <a:ext cx="530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ATP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C2EDDA0-8DA5-FA9E-5129-60C2DB36F7B8}"/>
                </a:ext>
              </a:extLst>
            </p:cNvPr>
            <p:cNvSpPr/>
            <p:nvPr/>
          </p:nvSpPr>
          <p:spPr>
            <a:xfrm>
              <a:off x="1906355" y="1321201"/>
              <a:ext cx="1893195" cy="959193"/>
            </a:xfrm>
            <a:custGeom>
              <a:avLst/>
              <a:gdLst>
                <a:gd name="connsiteX0" fmla="*/ 0 w 1893195"/>
                <a:gd name="connsiteY0" fmla="*/ 1417202 h 1417202"/>
                <a:gd name="connsiteX1" fmla="*/ 1223493 w 1893195"/>
                <a:gd name="connsiteY1" fmla="*/ 526 h 1417202"/>
                <a:gd name="connsiteX2" fmla="*/ 1893195 w 1893195"/>
                <a:gd name="connsiteY2" fmla="*/ 1236898 h 1417202"/>
                <a:gd name="connsiteX3" fmla="*/ 1893195 w 1893195"/>
                <a:gd name="connsiteY3" fmla="*/ 1236898 h 141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3195" h="1417202">
                  <a:moveTo>
                    <a:pt x="0" y="1417202"/>
                  </a:moveTo>
                  <a:cubicBezTo>
                    <a:pt x="453980" y="723889"/>
                    <a:pt x="907961" y="30577"/>
                    <a:pt x="1223493" y="526"/>
                  </a:cubicBezTo>
                  <a:cubicBezTo>
                    <a:pt x="1539025" y="-29525"/>
                    <a:pt x="1893195" y="1236898"/>
                    <a:pt x="1893195" y="1236898"/>
                  </a:cubicBezTo>
                  <a:lnTo>
                    <a:pt x="1893195" y="1236898"/>
                  </a:ln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BD8A5D-9EBE-0CEF-F2CC-4DD4872C03A4}"/>
                </a:ext>
              </a:extLst>
            </p:cNvPr>
            <p:cNvSpPr txBox="1"/>
            <p:nvPr/>
          </p:nvSpPr>
          <p:spPr>
            <a:xfrm>
              <a:off x="876293" y="42618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7D732B-0652-54FE-BB82-1CC4BE3D9FBB}"/>
                </a:ext>
              </a:extLst>
            </p:cNvPr>
            <p:cNvSpPr txBox="1"/>
            <p:nvPr/>
          </p:nvSpPr>
          <p:spPr>
            <a:xfrm>
              <a:off x="8043774" y="1934478"/>
              <a:ext cx="530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ATP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B94BFA-9597-0486-4683-B887F0C5BFA0}"/>
                </a:ext>
              </a:extLst>
            </p:cNvPr>
            <p:cNvGrpSpPr/>
            <p:nvPr/>
          </p:nvGrpSpPr>
          <p:grpSpPr>
            <a:xfrm>
              <a:off x="5263002" y="426181"/>
              <a:ext cx="3424073" cy="2386856"/>
              <a:chOff x="5263002" y="452307"/>
              <a:chExt cx="3424073" cy="238685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980C814-AE0F-61A6-C075-EEFEDC8B3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6320" y="593804"/>
                <a:ext cx="0" cy="173657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BC48BFF-FBF8-9B81-2B40-808C46A3E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9227" y="2322703"/>
                <a:ext cx="2584949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CC9A40-9331-7FE6-775D-8503F09CC679}"/>
                  </a:ext>
                </a:extLst>
              </p:cNvPr>
              <p:cNvSpPr txBox="1"/>
              <p:nvPr/>
            </p:nvSpPr>
            <p:spPr>
              <a:xfrm rot="16200000">
                <a:off x="4721757" y="1319095"/>
                <a:ext cx="1736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ROS | Respiration</a:t>
                </a:r>
                <a:endParaRPr lang="en-AU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EA84EF-EAEE-9472-3352-36FEE9479145}"/>
                  </a:ext>
                </a:extLst>
              </p:cNvPr>
              <p:cNvSpPr txBox="1"/>
              <p:nvPr/>
            </p:nvSpPr>
            <p:spPr>
              <a:xfrm>
                <a:off x="6004350" y="2531386"/>
                <a:ext cx="2362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(C)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BCA786-F2DD-AD78-2C82-C60D4ACC3175}"/>
                  </a:ext>
                </a:extLst>
              </p:cNvPr>
              <p:cNvSpPr txBox="1"/>
              <p:nvPr/>
            </p:nvSpPr>
            <p:spPr>
              <a:xfrm>
                <a:off x="5550396" y="495335"/>
                <a:ext cx="617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</a:t>
                </a: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F1A97DFF-DA19-CD86-7033-38FF25CD2F8A}"/>
                  </a:ext>
                </a:extLst>
              </p:cNvPr>
              <p:cNvSpPr/>
              <p:nvPr/>
            </p:nvSpPr>
            <p:spPr>
              <a:xfrm rot="19370398" flipV="1">
                <a:off x="5844646" y="1444008"/>
                <a:ext cx="2661741" cy="369064"/>
              </a:xfrm>
              <a:custGeom>
                <a:avLst/>
                <a:gdLst>
                  <a:gd name="connsiteX0" fmla="*/ 0 w 2266121"/>
                  <a:gd name="connsiteY0" fmla="*/ 537243 h 537243"/>
                  <a:gd name="connsiteX1" fmla="*/ 636104 w 2266121"/>
                  <a:gd name="connsiteY1" fmla="*/ 70104 h 537243"/>
                  <a:gd name="connsiteX2" fmla="*/ 2266121 w 2266121"/>
                  <a:gd name="connsiteY2" fmla="*/ 10469 h 53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6121" h="537243">
                    <a:moveTo>
                      <a:pt x="0" y="537243"/>
                    </a:moveTo>
                    <a:cubicBezTo>
                      <a:pt x="129208" y="347571"/>
                      <a:pt x="258417" y="157900"/>
                      <a:pt x="636104" y="70104"/>
                    </a:cubicBezTo>
                    <a:cubicBezTo>
                      <a:pt x="1013791" y="-17692"/>
                      <a:pt x="1639956" y="-3612"/>
                      <a:pt x="2266121" y="10469"/>
                    </a:cubicBezTo>
                  </a:path>
                </a:pathLst>
              </a:custGeom>
              <a:noFill/>
              <a:ln w="17780">
                <a:solidFill>
                  <a:schemeClr val="tx2">
                    <a:lumMod val="90000"/>
                    <a:lumOff val="1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04500C-62CF-2544-B87A-7B3EE7FCC04E}"/>
                  </a:ext>
                </a:extLst>
              </p:cNvPr>
              <p:cNvSpPr txBox="1"/>
              <p:nvPr/>
            </p:nvSpPr>
            <p:spPr>
              <a:xfrm>
                <a:off x="5549982" y="2105579"/>
                <a:ext cx="617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2C0C45-8FC7-2F61-E52F-2F8F53F75D6B}"/>
                  </a:ext>
                </a:extLst>
              </p:cNvPr>
              <p:cNvSpPr txBox="1"/>
              <p:nvPr/>
            </p:nvSpPr>
            <p:spPr>
              <a:xfrm>
                <a:off x="8303637" y="79698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AU" sz="1400" b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4AF211E-52A6-2C43-6C45-82E42B28DE9D}"/>
                  </a:ext>
                </a:extLst>
              </p:cNvPr>
              <p:cNvSpPr/>
              <p:nvPr/>
            </p:nvSpPr>
            <p:spPr>
              <a:xfrm>
                <a:off x="6203135" y="1310560"/>
                <a:ext cx="1893195" cy="959193"/>
              </a:xfrm>
              <a:custGeom>
                <a:avLst/>
                <a:gdLst>
                  <a:gd name="connsiteX0" fmla="*/ 0 w 1893195"/>
                  <a:gd name="connsiteY0" fmla="*/ 1417202 h 1417202"/>
                  <a:gd name="connsiteX1" fmla="*/ 1223493 w 1893195"/>
                  <a:gd name="connsiteY1" fmla="*/ 526 h 1417202"/>
                  <a:gd name="connsiteX2" fmla="*/ 1893195 w 1893195"/>
                  <a:gd name="connsiteY2" fmla="*/ 1236898 h 1417202"/>
                  <a:gd name="connsiteX3" fmla="*/ 1893195 w 1893195"/>
                  <a:gd name="connsiteY3" fmla="*/ 1236898 h 1417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3195" h="1417202">
                    <a:moveTo>
                      <a:pt x="0" y="1417202"/>
                    </a:moveTo>
                    <a:cubicBezTo>
                      <a:pt x="453980" y="723889"/>
                      <a:pt x="907961" y="30577"/>
                      <a:pt x="1223493" y="526"/>
                    </a:cubicBezTo>
                    <a:cubicBezTo>
                      <a:pt x="1539025" y="-29525"/>
                      <a:pt x="1893195" y="1236898"/>
                      <a:pt x="1893195" y="1236898"/>
                    </a:cubicBezTo>
                    <a:lnTo>
                      <a:pt x="1893195" y="1236898"/>
                    </a:lnTo>
                  </a:path>
                </a:pathLst>
              </a:cu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F4E530-6C30-C513-91E7-F23E63070D1A}"/>
                  </a:ext>
                </a:extLst>
              </p:cNvPr>
              <p:cNvSpPr txBox="1"/>
              <p:nvPr/>
            </p:nvSpPr>
            <p:spPr>
              <a:xfrm>
                <a:off x="5263002" y="45230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707DA4-6A23-3FCB-108C-0D2E8604874B}"/>
                </a:ext>
              </a:extLst>
            </p:cNvPr>
            <p:cNvSpPr txBox="1"/>
            <p:nvPr/>
          </p:nvSpPr>
          <p:spPr>
            <a:xfrm>
              <a:off x="1499241" y="428784"/>
              <a:ext cx="132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E9DCD-C0E9-241A-4AE3-CA15AC98312C}"/>
                </a:ext>
              </a:extLst>
            </p:cNvPr>
            <p:cNvSpPr txBox="1"/>
            <p:nvPr/>
          </p:nvSpPr>
          <p:spPr>
            <a:xfrm>
              <a:off x="2972169" y="466302"/>
              <a:ext cx="132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High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2D1FFBC-BA56-16A0-7ED1-92420F39E196}"/>
                </a:ext>
              </a:extLst>
            </p:cNvPr>
            <p:cNvSpPr/>
            <p:nvPr/>
          </p:nvSpPr>
          <p:spPr>
            <a:xfrm>
              <a:off x="2005973" y="1087378"/>
              <a:ext cx="297809" cy="1198577"/>
            </a:xfrm>
            <a:prstGeom prst="roundRect">
              <a:avLst/>
            </a:prstGeom>
            <a:solidFill>
              <a:schemeClr val="bg1">
                <a:lumMod val="75000"/>
                <a:alpha val="35000"/>
              </a:schemeClr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24001CE-8436-5966-DF61-4835F22BCE10}"/>
                </a:ext>
              </a:extLst>
            </p:cNvPr>
            <p:cNvSpPr/>
            <p:nvPr/>
          </p:nvSpPr>
          <p:spPr>
            <a:xfrm>
              <a:off x="3476569" y="1087378"/>
              <a:ext cx="297809" cy="1198577"/>
            </a:xfrm>
            <a:prstGeom prst="roundRect">
              <a:avLst/>
            </a:prstGeom>
            <a:solidFill>
              <a:schemeClr val="bg1">
                <a:lumMod val="75000"/>
                <a:alpha val="35000"/>
              </a:schemeClr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0332C5-6712-9856-DA69-191901B263A7}"/>
                </a:ext>
              </a:extLst>
            </p:cNvPr>
            <p:cNvSpPr txBox="1"/>
            <p:nvPr/>
          </p:nvSpPr>
          <p:spPr>
            <a:xfrm>
              <a:off x="5809383" y="450522"/>
              <a:ext cx="132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4476C0-B882-7C06-AA14-8697EDE31F10}"/>
                </a:ext>
              </a:extLst>
            </p:cNvPr>
            <p:cNvSpPr txBox="1"/>
            <p:nvPr/>
          </p:nvSpPr>
          <p:spPr>
            <a:xfrm>
              <a:off x="7282311" y="488040"/>
              <a:ext cx="132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High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</a:t>
              </a:r>
            </a:p>
            <a:p>
              <a:pPr algn="ctr"/>
              <a:r>
                <a:rPr lang="en-AU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9365AA-6E6D-31C8-3F35-E37EC3B4CDEA}"/>
                </a:ext>
              </a:extLst>
            </p:cNvPr>
            <p:cNvSpPr/>
            <p:nvPr/>
          </p:nvSpPr>
          <p:spPr>
            <a:xfrm>
              <a:off x="6316115" y="1087378"/>
              <a:ext cx="298800" cy="1198800"/>
            </a:xfrm>
            <a:prstGeom prst="roundRect">
              <a:avLst/>
            </a:prstGeom>
            <a:solidFill>
              <a:schemeClr val="bg1">
                <a:lumMod val="75000"/>
                <a:alpha val="35000"/>
              </a:schemeClr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AC4D687-547D-5C1E-691B-511E15066CF0}"/>
                </a:ext>
              </a:extLst>
            </p:cNvPr>
            <p:cNvSpPr/>
            <p:nvPr/>
          </p:nvSpPr>
          <p:spPr>
            <a:xfrm>
              <a:off x="7786711" y="1087378"/>
              <a:ext cx="298800" cy="1198577"/>
            </a:xfrm>
            <a:prstGeom prst="roundRect">
              <a:avLst/>
            </a:prstGeom>
            <a:solidFill>
              <a:schemeClr val="bg1">
                <a:lumMod val="75000"/>
                <a:alpha val="35000"/>
              </a:schemeClr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8803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3</cp:revision>
  <dcterms:created xsi:type="dcterms:W3CDTF">2024-02-15T02:15:00Z</dcterms:created>
  <dcterms:modified xsi:type="dcterms:W3CDTF">2024-02-16T01:04:08Z</dcterms:modified>
</cp:coreProperties>
</file>