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3"/>
    <p:restoredTop sz="94673"/>
  </p:normalViewPr>
  <p:slideViewPr>
    <p:cSldViewPr snapToGrid="0">
      <p:cViewPr varScale="1">
        <p:scale>
          <a:sx n="99" d="100"/>
          <a:sy n="99" d="100"/>
        </p:scale>
        <p:origin x="192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AA920-5C36-BE20-C37C-C5704629CB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59D464-8B15-A6B8-3C6A-A615709547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D1E1C0-4622-6AB9-8AFA-A2A0698FD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CB26E-0641-8749-81F4-9747DCA31D34}" type="datetimeFigureOut">
              <a:rPr lang="en-AU" smtClean="0"/>
              <a:t>15/2/2024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F14D3C-FDAB-99E1-214F-A0D76C67C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DFBC7D-ABE6-062D-446C-46BA87EB9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1BF48-011D-3B45-971F-FF242ABE44B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45430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F2A20-CB0A-9375-8004-AE203DCD2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7C08B7-C6F2-F754-6D23-41C81F97AF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1DDD45-7B83-EB15-A31E-EC3E1F278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CB26E-0641-8749-81F4-9747DCA31D34}" type="datetimeFigureOut">
              <a:rPr lang="en-AU" smtClean="0"/>
              <a:t>15/2/2024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117378-C0EE-25EF-C336-5F0F41E3A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FD019A-F12E-78BA-CD47-63F8CAAE0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1BF48-011D-3B45-971F-FF242ABE44B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32888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CC8868-279E-F1D3-24CF-15A4942171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30BA74-B810-CE9E-FCC8-6485890B70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BD3077-BC84-36E3-6EB2-E4DE1702F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CB26E-0641-8749-81F4-9747DCA31D34}" type="datetimeFigureOut">
              <a:rPr lang="en-AU" smtClean="0"/>
              <a:t>15/2/2024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F9F8F0-36A8-D0C6-C326-61A5CCD0B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8A91FB-E2F4-3C0D-7451-45BE8406D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1BF48-011D-3B45-971F-FF242ABE44B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82571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F38D3-E5D7-F36C-B409-05623650A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AD2782-721E-F3B5-0A06-9C7ECBABF4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D2926B-C0C2-4939-884C-773589E21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CB26E-0641-8749-81F4-9747DCA31D34}" type="datetimeFigureOut">
              <a:rPr lang="en-AU" smtClean="0"/>
              <a:t>15/2/2024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E063D8-481A-8262-CFE5-D2F56D008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8FBFB9-18B3-5830-C054-146350A50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1BF48-011D-3B45-971F-FF242ABE44B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66886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F90C8-FB71-5B65-01E5-D144C831C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8D8911-16B5-A11D-45D5-2BB3E3B56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780C4C-7527-1513-B244-2A0E59DCB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CB26E-0641-8749-81F4-9747DCA31D34}" type="datetimeFigureOut">
              <a:rPr lang="en-AU" smtClean="0"/>
              <a:t>15/2/2024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E23AA7-DF08-C559-3E8C-91E91C4FA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68F6EC-D9C8-7826-8D1C-8EA052FD3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1BF48-011D-3B45-971F-FF242ABE44B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60274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7E7BA-4ADC-5740-B22C-3B62C3FDC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3EC2B8-A104-C08E-572F-5A7A03C2EA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1316A1-C767-613F-9A2E-B3055F1200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52BD0A-8105-2C02-2277-956C43D4D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CB26E-0641-8749-81F4-9747DCA31D34}" type="datetimeFigureOut">
              <a:rPr lang="en-AU" smtClean="0"/>
              <a:t>15/2/2024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8FE89D-4669-95AA-6B2D-76A417C56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AECC89-2DFD-9285-CD6B-908668ECE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1BF48-011D-3B45-971F-FF242ABE44B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15704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E8097-21CB-D26C-9377-BDB07ACB4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9675B6-2D68-5585-F4F9-FB35D580B5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A2C1F3-EA1C-8255-E318-6EA7810BF7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011513-8FDC-7A18-4E83-C450A89242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6789C8-3F63-D814-9FD1-53841FBC99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930E99-3A91-3B68-D0E1-3CEB187EF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CB26E-0641-8749-81F4-9747DCA31D34}" type="datetimeFigureOut">
              <a:rPr lang="en-AU" smtClean="0"/>
              <a:t>15/2/2024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ACAF38-9253-F823-3459-F2596E731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3BD08E-6D8D-9769-30EE-FEBF896B5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1BF48-011D-3B45-971F-FF242ABE44B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43810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DF3CA-6DCF-7D6E-7E4A-06922B21C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A9A374-C078-D8E5-F4AE-1C45DFC66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CB26E-0641-8749-81F4-9747DCA31D34}" type="datetimeFigureOut">
              <a:rPr lang="en-AU" smtClean="0"/>
              <a:t>15/2/2024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4D5954-0586-442D-0C34-CB4775299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C982C1-F9BC-3D8B-A2FD-DD6D71AE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1BF48-011D-3B45-971F-FF242ABE44B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17620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D6D265-290F-E9E0-013A-FBA1FBD38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CB26E-0641-8749-81F4-9747DCA31D34}" type="datetimeFigureOut">
              <a:rPr lang="en-AU" smtClean="0"/>
              <a:t>15/2/2024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00C6D4-B135-376F-3290-020A77A66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712587-3126-5328-72F4-8B224DB32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1BF48-011D-3B45-971F-FF242ABE44B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82445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CA422-80F0-BD16-E1C0-46564A6FF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9CE086-7C7D-7253-0605-BDD6478599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BDB9D9-CD39-5910-CB8C-803930B45E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D23151-0F69-0282-6160-0EE192E21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CB26E-0641-8749-81F4-9747DCA31D34}" type="datetimeFigureOut">
              <a:rPr lang="en-AU" smtClean="0"/>
              <a:t>15/2/2024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7EBE9D-D300-DD2D-0B5A-E6A6BE222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7BB1B3-8C98-F8AC-B890-C075B795F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1BF48-011D-3B45-971F-FF242ABE44B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25193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EC742-8446-1864-A8BE-8B4BF6A0E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D85A5E-6401-727F-96F5-88134EE459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C22CA7-C2B3-9201-F963-DF53BF2D0A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7364E9-DF12-EBBB-F9F5-6B5CB9389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CB26E-0641-8749-81F4-9747DCA31D34}" type="datetimeFigureOut">
              <a:rPr lang="en-AU" smtClean="0"/>
              <a:t>15/2/2024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1B532E-BE8A-1F40-2D74-22AB50824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936BCB-05AA-EC06-BFD2-0A7C81B32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1BF48-011D-3B45-971F-FF242ABE44B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64472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970EDD-0772-E9CF-5CE0-3317F8D51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1090E0-B50B-9ACA-A7B0-261672A95E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5D8E9E-6A19-A1E5-3CCF-CA2EECED0C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7BCB26E-0641-8749-81F4-9747DCA31D34}" type="datetimeFigureOut">
              <a:rPr lang="en-AU" smtClean="0"/>
              <a:t>15/2/2024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80CC8F-58CB-0769-47F5-1FAE232707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052F58-FB1A-459D-2EE3-57BDEBC384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AB1BF48-011D-3B45-971F-FF242ABE44B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87943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C01B49D-2CBB-2C6C-9889-55D89273D2D8}"/>
              </a:ext>
            </a:extLst>
          </p:cNvPr>
          <p:cNvCxnSpPr>
            <a:cxnSpLocks/>
          </p:cNvCxnSpPr>
          <p:nvPr/>
        </p:nvCxnSpPr>
        <p:spPr>
          <a:xfrm>
            <a:off x="1686885" y="3227291"/>
            <a:ext cx="0" cy="1736574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1367095-A61C-7633-0B78-61B6FF18D98A}"/>
              </a:ext>
            </a:extLst>
          </p:cNvPr>
          <p:cNvCxnSpPr>
            <a:cxnSpLocks/>
          </p:cNvCxnSpPr>
          <p:nvPr/>
        </p:nvCxnSpPr>
        <p:spPr>
          <a:xfrm flipH="1">
            <a:off x="1679792" y="4956190"/>
            <a:ext cx="2411386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F0BC04C1-1B4F-CB2F-0E20-D322D75E554E}"/>
              </a:ext>
            </a:extLst>
          </p:cNvPr>
          <p:cNvSpPr txBox="1"/>
          <p:nvPr/>
        </p:nvSpPr>
        <p:spPr>
          <a:xfrm rot="16200000">
            <a:off x="412322" y="3952582"/>
            <a:ext cx="17365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ROS | Respiration</a:t>
            </a:r>
            <a:endParaRPr lang="en-AU" sz="12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CD6C2AF-0E3E-1018-0A23-A288AB7D8486}"/>
              </a:ext>
            </a:extLst>
          </p:cNvPr>
          <p:cNvSpPr txBox="1"/>
          <p:nvPr/>
        </p:nvSpPr>
        <p:spPr>
          <a:xfrm>
            <a:off x="1694915" y="5164873"/>
            <a:ext cx="2362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Temperature (C)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92ECA23-1B78-C79C-5118-04E3150C02C1}"/>
              </a:ext>
            </a:extLst>
          </p:cNvPr>
          <p:cNvSpPr txBox="1"/>
          <p:nvPr/>
        </p:nvSpPr>
        <p:spPr>
          <a:xfrm>
            <a:off x="1240961" y="3128822"/>
            <a:ext cx="6178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High-</a:t>
            </a: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4F54AE07-16A2-3A76-24F1-607E5258816D}"/>
              </a:ext>
            </a:extLst>
          </p:cNvPr>
          <p:cNvSpPr/>
          <p:nvPr/>
        </p:nvSpPr>
        <p:spPr>
          <a:xfrm rot="19370398" flipV="1">
            <a:off x="1496355" y="4142530"/>
            <a:ext cx="2507132" cy="188437"/>
          </a:xfrm>
          <a:custGeom>
            <a:avLst/>
            <a:gdLst>
              <a:gd name="connsiteX0" fmla="*/ 0 w 2266121"/>
              <a:gd name="connsiteY0" fmla="*/ 537243 h 537243"/>
              <a:gd name="connsiteX1" fmla="*/ 636104 w 2266121"/>
              <a:gd name="connsiteY1" fmla="*/ 70104 h 537243"/>
              <a:gd name="connsiteX2" fmla="*/ 2266121 w 2266121"/>
              <a:gd name="connsiteY2" fmla="*/ 10469 h 537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66121" h="537243">
                <a:moveTo>
                  <a:pt x="0" y="537243"/>
                </a:moveTo>
                <a:cubicBezTo>
                  <a:pt x="129208" y="347571"/>
                  <a:pt x="258417" y="157900"/>
                  <a:pt x="636104" y="70104"/>
                </a:cubicBezTo>
                <a:cubicBezTo>
                  <a:pt x="1013791" y="-17692"/>
                  <a:pt x="1639956" y="-3612"/>
                  <a:pt x="2266121" y="10469"/>
                </a:cubicBezTo>
              </a:path>
            </a:pathLst>
          </a:custGeom>
          <a:noFill/>
          <a:ln w="17780">
            <a:solidFill>
              <a:schemeClr val="tx2">
                <a:lumMod val="90000"/>
                <a:lumOff val="10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8BC8DB8-C202-ABDE-531D-F9F0EF1B21B2}"/>
              </a:ext>
            </a:extLst>
          </p:cNvPr>
          <p:cNvSpPr txBox="1"/>
          <p:nvPr/>
        </p:nvSpPr>
        <p:spPr>
          <a:xfrm>
            <a:off x="1240547" y="4739066"/>
            <a:ext cx="6178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Low-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CBF81FD-DAC0-89B6-93BD-9505634106C7}"/>
              </a:ext>
            </a:extLst>
          </p:cNvPr>
          <p:cNvSpPr txBox="1"/>
          <p:nvPr/>
        </p:nvSpPr>
        <p:spPr>
          <a:xfrm>
            <a:off x="3734349" y="3337300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AU" sz="1400" b="1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40" name="Freeform 39">
            <a:extLst>
              <a:ext uri="{FF2B5EF4-FFF2-40B4-BE49-F238E27FC236}">
                <a16:creationId xmlns:a16="http://schemas.microsoft.com/office/drawing/2014/main" id="{7284DD2E-04CA-F787-883B-3C377768DBA8}"/>
              </a:ext>
            </a:extLst>
          </p:cNvPr>
          <p:cNvSpPr/>
          <p:nvPr/>
        </p:nvSpPr>
        <p:spPr>
          <a:xfrm>
            <a:off x="1893700" y="3944047"/>
            <a:ext cx="1893195" cy="959193"/>
          </a:xfrm>
          <a:custGeom>
            <a:avLst/>
            <a:gdLst>
              <a:gd name="connsiteX0" fmla="*/ 0 w 1893195"/>
              <a:gd name="connsiteY0" fmla="*/ 1417202 h 1417202"/>
              <a:gd name="connsiteX1" fmla="*/ 1223493 w 1893195"/>
              <a:gd name="connsiteY1" fmla="*/ 526 h 1417202"/>
              <a:gd name="connsiteX2" fmla="*/ 1893195 w 1893195"/>
              <a:gd name="connsiteY2" fmla="*/ 1236898 h 1417202"/>
              <a:gd name="connsiteX3" fmla="*/ 1893195 w 1893195"/>
              <a:gd name="connsiteY3" fmla="*/ 1236898 h 14172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93195" h="1417202">
                <a:moveTo>
                  <a:pt x="0" y="1417202"/>
                </a:moveTo>
                <a:cubicBezTo>
                  <a:pt x="453980" y="723889"/>
                  <a:pt x="907961" y="30577"/>
                  <a:pt x="1223493" y="526"/>
                </a:cubicBezTo>
                <a:cubicBezTo>
                  <a:pt x="1539025" y="-29525"/>
                  <a:pt x="1893195" y="1236898"/>
                  <a:pt x="1893195" y="1236898"/>
                </a:cubicBezTo>
                <a:lnTo>
                  <a:pt x="1893195" y="1236898"/>
                </a:lnTo>
              </a:path>
            </a:pathLst>
          </a:cu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C580E0D-0C65-3716-13ED-876356E01BEB}"/>
              </a:ext>
            </a:extLst>
          </p:cNvPr>
          <p:cNvSpPr txBox="1"/>
          <p:nvPr/>
        </p:nvSpPr>
        <p:spPr>
          <a:xfrm>
            <a:off x="3734339" y="4567965"/>
            <a:ext cx="530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ATP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3DBD5F44-AA48-09BA-4A64-B5B2A0AF74B7}"/>
              </a:ext>
            </a:extLst>
          </p:cNvPr>
          <p:cNvGrpSpPr/>
          <p:nvPr/>
        </p:nvGrpSpPr>
        <p:grpSpPr>
          <a:xfrm>
            <a:off x="876293" y="426181"/>
            <a:ext cx="4165976" cy="2389995"/>
            <a:chOff x="876293" y="523369"/>
            <a:chExt cx="4165976" cy="2389995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C784A0D5-C5B8-6953-14E1-14148E49D9E8}"/>
                </a:ext>
              </a:extLst>
            </p:cNvPr>
            <p:cNvCxnSpPr>
              <a:cxnSpLocks/>
            </p:cNvCxnSpPr>
            <p:nvPr/>
          </p:nvCxnSpPr>
          <p:spPr>
            <a:xfrm>
              <a:off x="1699258" y="668005"/>
              <a:ext cx="0" cy="1736574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BB428FB1-77E7-08CE-6717-DEB022321E9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92165" y="2396904"/>
              <a:ext cx="2411386" cy="0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6654296-1A86-3C02-7428-10545999D89D}"/>
                </a:ext>
              </a:extLst>
            </p:cNvPr>
            <p:cNvSpPr txBox="1"/>
            <p:nvPr/>
          </p:nvSpPr>
          <p:spPr>
            <a:xfrm rot="16200000">
              <a:off x="424695" y="1393296"/>
              <a:ext cx="17365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ROS | ATP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3152770-49C4-10D4-141A-7558B5455BB6}"/>
                </a:ext>
              </a:extLst>
            </p:cNvPr>
            <p:cNvSpPr txBox="1"/>
            <p:nvPr/>
          </p:nvSpPr>
          <p:spPr>
            <a:xfrm>
              <a:off x="1707288" y="2605587"/>
              <a:ext cx="23629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Temperature (C)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F41025C-81D6-917E-4C7D-9D9378F798CD}"/>
                </a:ext>
              </a:extLst>
            </p:cNvPr>
            <p:cNvSpPr txBox="1"/>
            <p:nvPr/>
          </p:nvSpPr>
          <p:spPr>
            <a:xfrm>
              <a:off x="1253334" y="569536"/>
              <a:ext cx="6178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High-</a:t>
              </a:r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DE6554A3-C96A-DE54-D5F5-3920D531822C}"/>
                </a:ext>
              </a:extLst>
            </p:cNvPr>
            <p:cNvSpPr/>
            <p:nvPr/>
          </p:nvSpPr>
          <p:spPr>
            <a:xfrm rot="19631544" flipH="1">
              <a:off x="1713962" y="1652868"/>
              <a:ext cx="2252628" cy="492180"/>
            </a:xfrm>
            <a:custGeom>
              <a:avLst/>
              <a:gdLst>
                <a:gd name="connsiteX0" fmla="*/ 0 w 2266121"/>
                <a:gd name="connsiteY0" fmla="*/ 537243 h 537243"/>
                <a:gd name="connsiteX1" fmla="*/ 636104 w 2266121"/>
                <a:gd name="connsiteY1" fmla="*/ 70104 h 537243"/>
                <a:gd name="connsiteX2" fmla="*/ 2266121 w 2266121"/>
                <a:gd name="connsiteY2" fmla="*/ 10469 h 537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66121" h="537243">
                  <a:moveTo>
                    <a:pt x="0" y="537243"/>
                  </a:moveTo>
                  <a:cubicBezTo>
                    <a:pt x="129208" y="347571"/>
                    <a:pt x="258417" y="157900"/>
                    <a:pt x="636104" y="70104"/>
                  </a:cubicBezTo>
                  <a:cubicBezTo>
                    <a:pt x="1013791" y="-17692"/>
                    <a:pt x="1639956" y="-3612"/>
                    <a:pt x="2266121" y="10469"/>
                  </a:cubicBezTo>
                </a:path>
              </a:pathLst>
            </a:custGeom>
            <a:noFill/>
            <a:ln w="1778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890BBC18-41CA-ED4D-7EB5-39EB6035DB91}"/>
                </a:ext>
              </a:extLst>
            </p:cNvPr>
            <p:cNvSpPr/>
            <p:nvPr/>
          </p:nvSpPr>
          <p:spPr>
            <a:xfrm rot="19370398" flipV="1">
              <a:off x="1508728" y="1583244"/>
              <a:ext cx="2507132" cy="188437"/>
            </a:xfrm>
            <a:custGeom>
              <a:avLst/>
              <a:gdLst>
                <a:gd name="connsiteX0" fmla="*/ 0 w 2266121"/>
                <a:gd name="connsiteY0" fmla="*/ 537243 h 537243"/>
                <a:gd name="connsiteX1" fmla="*/ 636104 w 2266121"/>
                <a:gd name="connsiteY1" fmla="*/ 70104 h 537243"/>
                <a:gd name="connsiteX2" fmla="*/ 2266121 w 2266121"/>
                <a:gd name="connsiteY2" fmla="*/ 10469 h 537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66121" h="537243">
                  <a:moveTo>
                    <a:pt x="0" y="537243"/>
                  </a:moveTo>
                  <a:cubicBezTo>
                    <a:pt x="129208" y="347571"/>
                    <a:pt x="258417" y="157900"/>
                    <a:pt x="636104" y="70104"/>
                  </a:cubicBezTo>
                  <a:cubicBezTo>
                    <a:pt x="1013791" y="-17692"/>
                    <a:pt x="1639956" y="-3612"/>
                    <a:pt x="2266121" y="10469"/>
                  </a:cubicBezTo>
                </a:path>
              </a:pathLst>
            </a:custGeom>
            <a:noFill/>
            <a:ln w="17780">
              <a:solidFill>
                <a:srgbClr val="FF0000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C21E9A8-E640-4CA3-6A1E-7A9081291078}"/>
                </a:ext>
              </a:extLst>
            </p:cNvPr>
            <p:cNvSpPr txBox="1"/>
            <p:nvPr/>
          </p:nvSpPr>
          <p:spPr>
            <a:xfrm>
              <a:off x="1252920" y="2179780"/>
              <a:ext cx="6178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Low-</a:t>
              </a: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F76340D-4409-C6DB-4AF5-C8F407F5CDD6}"/>
                </a:ext>
              </a:extLst>
            </p:cNvPr>
            <p:cNvCxnSpPr/>
            <p:nvPr/>
          </p:nvCxnSpPr>
          <p:spPr>
            <a:xfrm>
              <a:off x="1706350" y="1828800"/>
              <a:ext cx="2363929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4D1F7FA9-1FE6-1522-41D3-F6F73557658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46148" y="1335810"/>
              <a:ext cx="325520" cy="13038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95F0262F-5095-FD3E-4B6B-BFCDCCD62C7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70279" y="1335810"/>
              <a:ext cx="201389" cy="45434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9304C40-AD94-5202-9C2C-36C50DB9EB28}"/>
                </a:ext>
              </a:extLst>
            </p:cNvPr>
            <p:cNvSpPr txBox="1"/>
            <p:nvPr/>
          </p:nvSpPr>
          <p:spPr>
            <a:xfrm>
              <a:off x="4185169" y="1106575"/>
              <a:ext cx="7136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b="1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Repair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11F59D8-4904-E878-EB16-1E3E447DFB4C}"/>
                </a:ext>
              </a:extLst>
            </p:cNvPr>
            <p:cNvSpPr txBox="1"/>
            <p:nvPr/>
          </p:nvSpPr>
          <p:spPr>
            <a:xfrm>
              <a:off x="3746722" y="778014"/>
              <a:ext cx="129554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Ros = Damage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6B947DC-661E-F372-1E2B-EDE471765559}"/>
                </a:ext>
              </a:extLst>
            </p:cNvPr>
            <p:cNvSpPr txBox="1"/>
            <p:nvPr/>
          </p:nvSpPr>
          <p:spPr>
            <a:xfrm>
              <a:off x="3719226" y="2100719"/>
              <a:ext cx="5304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b="1" dirty="0">
                  <a:solidFill>
                    <a:schemeClr val="accent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ATP</a:t>
              </a:r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FC2EDDA0-8DA5-FA9E-5129-60C2DB36F7B8}"/>
                </a:ext>
              </a:extLst>
            </p:cNvPr>
            <p:cNvSpPr/>
            <p:nvPr/>
          </p:nvSpPr>
          <p:spPr>
            <a:xfrm>
              <a:off x="1906355" y="1418389"/>
              <a:ext cx="1893195" cy="959193"/>
            </a:xfrm>
            <a:custGeom>
              <a:avLst/>
              <a:gdLst>
                <a:gd name="connsiteX0" fmla="*/ 0 w 1893195"/>
                <a:gd name="connsiteY0" fmla="*/ 1417202 h 1417202"/>
                <a:gd name="connsiteX1" fmla="*/ 1223493 w 1893195"/>
                <a:gd name="connsiteY1" fmla="*/ 526 h 1417202"/>
                <a:gd name="connsiteX2" fmla="*/ 1893195 w 1893195"/>
                <a:gd name="connsiteY2" fmla="*/ 1236898 h 1417202"/>
                <a:gd name="connsiteX3" fmla="*/ 1893195 w 1893195"/>
                <a:gd name="connsiteY3" fmla="*/ 1236898 h 1417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93195" h="1417202">
                  <a:moveTo>
                    <a:pt x="0" y="1417202"/>
                  </a:moveTo>
                  <a:cubicBezTo>
                    <a:pt x="453980" y="723889"/>
                    <a:pt x="907961" y="30577"/>
                    <a:pt x="1223493" y="526"/>
                  </a:cubicBezTo>
                  <a:cubicBezTo>
                    <a:pt x="1539025" y="-29525"/>
                    <a:pt x="1893195" y="1236898"/>
                    <a:pt x="1893195" y="1236898"/>
                  </a:cubicBezTo>
                  <a:lnTo>
                    <a:pt x="1893195" y="1236898"/>
                  </a:lnTo>
                </a:path>
              </a:pathLst>
            </a:cu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6EBD8A5D-9EBE-0CEF-F2CC-4DD4872C03A4}"/>
                </a:ext>
              </a:extLst>
            </p:cNvPr>
            <p:cNvSpPr txBox="1"/>
            <p:nvPr/>
          </p:nvSpPr>
          <p:spPr>
            <a:xfrm>
              <a:off x="876293" y="523369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A)</a:t>
              </a: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DF00AD15-8C59-0830-8C1B-52F2C7BE55C1}"/>
              </a:ext>
            </a:extLst>
          </p:cNvPr>
          <p:cNvSpPr txBox="1"/>
          <p:nvPr/>
        </p:nvSpPr>
        <p:spPr>
          <a:xfrm>
            <a:off x="953567" y="3059668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27D732B-0652-54FE-BB82-1CC4BE3D9FBB}"/>
              </a:ext>
            </a:extLst>
          </p:cNvPr>
          <p:cNvSpPr txBox="1"/>
          <p:nvPr/>
        </p:nvSpPr>
        <p:spPr>
          <a:xfrm>
            <a:off x="8043774" y="1934478"/>
            <a:ext cx="530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ATP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49B94BFA-9597-0486-4683-B887F0C5BFA0}"/>
              </a:ext>
            </a:extLst>
          </p:cNvPr>
          <p:cNvGrpSpPr/>
          <p:nvPr/>
        </p:nvGrpSpPr>
        <p:grpSpPr>
          <a:xfrm>
            <a:off x="5263002" y="426181"/>
            <a:ext cx="3164220" cy="2412982"/>
            <a:chOff x="5263002" y="426181"/>
            <a:chExt cx="3164220" cy="2412982"/>
          </a:xfrm>
        </p:grpSpPr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F980C814-AE0F-61A6-C075-EEFEDC8B3B33}"/>
                </a:ext>
              </a:extLst>
            </p:cNvPr>
            <p:cNvCxnSpPr>
              <a:cxnSpLocks/>
            </p:cNvCxnSpPr>
            <p:nvPr/>
          </p:nvCxnSpPr>
          <p:spPr>
            <a:xfrm>
              <a:off x="5996320" y="593804"/>
              <a:ext cx="0" cy="1736574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9BC48BFF-FBF8-9B81-2B40-808C46A3E14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89227" y="2322703"/>
              <a:ext cx="2411386" cy="0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ABCC9A40-9331-7FE6-775D-8503F09CC679}"/>
                </a:ext>
              </a:extLst>
            </p:cNvPr>
            <p:cNvSpPr txBox="1"/>
            <p:nvPr/>
          </p:nvSpPr>
          <p:spPr>
            <a:xfrm rot="16200000">
              <a:off x="4721757" y="1319095"/>
              <a:ext cx="17365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ROS | Respiration</a:t>
              </a:r>
              <a:endParaRPr lang="en-AU" sz="12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EEA84EF-EAEE-9472-3352-36FEE9479145}"/>
                </a:ext>
              </a:extLst>
            </p:cNvPr>
            <p:cNvSpPr txBox="1"/>
            <p:nvPr/>
          </p:nvSpPr>
          <p:spPr>
            <a:xfrm>
              <a:off x="6004350" y="2531386"/>
              <a:ext cx="23629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Temperature (C)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F2BCA786-F2DD-AD78-2C82-C60D4ACC3175}"/>
                </a:ext>
              </a:extLst>
            </p:cNvPr>
            <p:cNvSpPr txBox="1"/>
            <p:nvPr/>
          </p:nvSpPr>
          <p:spPr>
            <a:xfrm>
              <a:off x="5550396" y="495335"/>
              <a:ext cx="6178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High-</a:t>
              </a:r>
            </a:p>
          </p:txBody>
        </p:sp>
        <p:sp>
          <p:nvSpPr>
            <p:cNvPr id="50" name="Freeform 49">
              <a:extLst>
                <a:ext uri="{FF2B5EF4-FFF2-40B4-BE49-F238E27FC236}">
                  <a16:creationId xmlns:a16="http://schemas.microsoft.com/office/drawing/2014/main" id="{F1A97DFF-DA19-CD86-7033-38FF25CD2F8A}"/>
                </a:ext>
              </a:extLst>
            </p:cNvPr>
            <p:cNvSpPr/>
            <p:nvPr/>
          </p:nvSpPr>
          <p:spPr>
            <a:xfrm rot="19370398" flipV="1">
              <a:off x="5805790" y="1509043"/>
              <a:ext cx="2507132" cy="188437"/>
            </a:xfrm>
            <a:custGeom>
              <a:avLst/>
              <a:gdLst>
                <a:gd name="connsiteX0" fmla="*/ 0 w 2266121"/>
                <a:gd name="connsiteY0" fmla="*/ 537243 h 537243"/>
                <a:gd name="connsiteX1" fmla="*/ 636104 w 2266121"/>
                <a:gd name="connsiteY1" fmla="*/ 70104 h 537243"/>
                <a:gd name="connsiteX2" fmla="*/ 2266121 w 2266121"/>
                <a:gd name="connsiteY2" fmla="*/ 10469 h 537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66121" h="537243">
                  <a:moveTo>
                    <a:pt x="0" y="537243"/>
                  </a:moveTo>
                  <a:cubicBezTo>
                    <a:pt x="129208" y="347571"/>
                    <a:pt x="258417" y="157900"/>
                    <a:pt x="636104" y="70104"/>
                  </a:cubicBezTo>
                  <a:cubicBezTo>
                    <a:pt x="1013791" y="-17692"/>
                    <a:pt x="1639956" y="-3612"/>
                    <a:pt x="2266121" y="10469"/>
                  </a:cubicBezTo>
                </a:path>
              </a:pathLst>
            </a:custGeom>
            <a:noFill/>
            <a:ln w="17780">
              <a:solidFill>
                <a:schemeClr val="tx2">
                  <a:lumMod val="90000"/>
                  <a:lumOff val="10000"/>
                </a:schemeClr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D104500C-62CF-2544-B87A-7B3EE7FCC04E}"/>
                </a:ext>
              </a:extLst>
            </p:cNvPr>
            <p:cNvSpPr txBox="1"/>
            <p:nvPr/>
          </p:nvSpPr>
          <p:spPr>
            <a:xfrm>
              <a:off x="5549982" y="2105579"/>
              <a:ext cx="6178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Low-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132C0C45-8FC7-2F61-E52F-2F8F53F75D6B}"/>
                </a:ext>
              </a:extLst>
            </p:cNvPr>
            <p:cNvSpPr txBox="1"/>
            <p:nvPr/>
          </p:nvSpPr>
          <p:spPr>
            <a:xfrm>
              <a:off x="8043784" y="703813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b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</a:t>
              </a:r>
              <a:r>
                <a:rPr lang="en-AU" sz="1400" b="1" baseline="-250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94AF211E-52A6-2C43-6C45-82E42B28DE9D}"/>
                </a:ext>
              </a:extLst>
            </p:cNvPr>
            <p:cNvSpPr/>
            <p:nvPr/>
          </p:nvSpPr>
          <p:spPr>
            <a:xfrm>
              <a:off x="6203135" y="1310560"/>
              <a:ext cx="1893195" cy="959193"/>
            </a:xfrm>
            <a:custGeom>
              <a:avLst/>
              <a:gdLst>
                <a:gd name="connsiteX0" fmla="*/ 0 w 1893195"/>
                <a:gd name="connsiteY0" fmla="*/ 1417202 h 1417202"/>
                <a:gd name="connsiteX1" fmla="*/ 1223493 w 1893195"/>
                <a:gd name="connsiteY1" fmla="*/ 526 h 1417202"/>
                <a:gd name="connsiteX2" fmla="*/ 1893195 w 1893195"/>
                <a:gd name="connsiteY2" fmla="*/ 1236898 h 1417202"/>
                <a:gd name="connsiteX3" fmla="*/ 1893195 w 1893195"/>
                <a:gd name="connsiteY3" fmla="*/ 1236898 h 1417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93195" h="1417202">
                  <a:moveTo>
                    <a:pt x="0" y="1417202"/>
                  </a:moveTo>
                  <a:cubicBezTo>
                    <a:pt x="453980" y="723889"/>
                    <a:pt x="907961" y="30577"/>
                    <a:pt x="1223493" y="526"/>
                  </a:cubicBezTo>
                  <a:cubicBezTo>
                    <a:pt x="1539025" y="-29525"/>
                    <a:pt x="1893195" y="1236898"/>
                    <a:pt x="1893195" y="1236898"/>
                  </a:cubicBezTo>
                  <a:lnTo>
                    <a:pt x="1893195" y="1236898"/>
                  </a:lnTo>
                </a:path>
              </a:pathLst>
            </a:cu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A3F4E530-6C30-C513-91E7-F23E63070D1A}"/>
                </a:ext>
              </a:extLst>
            </p:cNvPr>
            <p:cNvSpPr txBox="1"/>
            <p:nvPr/>
          </p:nvSpPr>
          <p:spPr>
            <a:xfrm>
              <a:off x="5263002" y="426181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880366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42</Words>
  <Application>Microsoft Macintosh PowerPoint</Application>
  <PresentationFormat>Widescreen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Kris.Wild</dc:creator>
  <cp:lastModifiedBy>Kris.Wild</cp:lastModifiedBy>
  <cp:revision>2</cp:revision>
  <dcterms:created xsi:type="dcterms:W3CDTF">2024-02-15T02:15:00Z</dcterms:created>
  <dcterms:modified xsi:type="dcterms:W3CDTF">2024-02-15T03:14:07Z</dcterms:modified>
</cp:coreProperties>
</file>